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1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12.xml" ContentType="application/vnd.openxmlformats-officedocument.presentationml.notesSlide+xml"/>
  <Override PartName="/ppt/charts/chart22.xml" ContentType="application/vnd.openxmlformats-officedocument.drawingml.chart+xml"/>
  <Override PartName="/ppt/notesSlides/notesSlide13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9.xml" ContentType="application/vnd.openxmlformats-officedocument.drawingml.chart+xml"/>
  <Override PartName="/ppt/notesSlides/notesSlide18.xml" ContentType="application/vnd.openxmlformats-officedocument.presentationml.notesSlide+xml"/>
  <Override PartName="/ppt/charts/chart30.xml" ContentType="application/vnd.openxmlformats-officedocument.drawingml.chart+xml"/>
  <Override PartName="/ppt/notesSlides/notesSlide19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notesSlides/notesSlide20.xml" ContentType="application/vnd.openxmlformats-officedocument.presentationml.notesSlide+xml"/>
  <Override PartName="/ppt/charts/chart33.xml" ContentType="application/vnd.openxmlformats-officedocument.drawingml.chart+xml"/>
  <Override PartName="/ppt/notesSlides/notesSlide21.xml" ContentType="application/vnd.openxmlformats-officedocument.presentationml.notesSlide+xml"/>
  <Override PartName="/ppt/charts/chart34.xml" ContentType="application/vnd.openxmlformats-officedocument.drawingml.chart+xml"/>
  <Override PartName="/ppt/notesSlides/notesSlide22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notesSlides/notesSlide23.xml" ContentType="application/vnd.openxmlformats-officedocument.presentationml.notesSl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2"/>
  </p:notesMasterIdLst>
  <p:sldIdLst>
    <p:sldId id="563" r:id="rId2"/>
    <p:sldId id="576" r:id="rId3"/>
    <p:sldId id="574" r:id="rId4"/>
    <p:sldId id="572" r:id="rId5"/>
    <p:sldId id="573" r:id="rId6"/>
    <p:sldId id="575" r:id="rId7"/>
    <p:sldId id="547" r:id="rId8"/>
    <p:sldId id="361" r:id="rId9"/>
    <p:sldId id="373" r:id="rId10"/>
    <p:sldId id="496" r:id="rId11"/>
    <p:sldId id="481" r:id="rId12"/>
    <p:sldId id="384" r:id="rId13"/>
    <p:sldId id="393" r:id="rId14"/>
    <p:sldId id="394" r:id="rId15"/>
    <p:sldId id="395" r:id="rId16"/>
    <p:sldId id="407" r:id="rId17"/>
    <p:sldId id="470" r:id="rId18"/>
    <p:sldId id="528" r:id="rId19"/>
    <p:sldId id="548" r:id="rId20"/>
    <p:sldId id="564" r:id="rId21"/>
    <p:sldId id="444" r:id="rId22"/>
    <p:sldId id="445" r:id="rId23"/>
    <p:sldId id="446" r:id="rId24"/>
    <p:sldId id="447" r:id="rId25"/>
    <p:sldId id="449" r:id="rId26"/>
    <p:sldId id="562" r:id="rId27"/>
    <p:sldId id="537" r:id="rId28"/>
    <p:sldId id="542" r:id="rId29"/>
    <p:sldId id="565" r:id="rId30"/>
    <p:sldId id="532" r:id="rId31"/>
    <p:sldId id="533" r:id="rId32"/>
    <p:sldId id="531" r:id="rId33"/>
    <p:sldId id="566" r:id="rId34"/>
    <p:sldId id="568" r:id="rId35"/>
    <p:sldId id="468" r:id="rId36"/>
    <p:sldId id="569" r:id="rId37"/>
    <p:sldId id="570" r:id="rId38"/>
    <p:sldId id="567" r:id="rId39"/>
    <p:sldId id="510" r:id="rId40"/>
    <p:sldId id="571" r:id="rId4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404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809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213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618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2022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427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831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2359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8" autoAdjust="0"/>
    <p:restoredTop sz="94574" autoAdjust="0"/>
  </p:normalViewPr>
  <p:slideViewPr>
    <p:cSldViewPr showGuides="1">
      <p:cViewPr varScale="1">
        <p:scale>
          <a:sx n="107" d="100"/>
          <a:sy n="107" d="100"/>
        </p:scale>
        <p:origin x="701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36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037138927097659E-2"/>
          <c:y val="5.9952038369304558E-2"/>
          <c:w val="0.88858321870701518"/>
          <c:h val="0.82733812949640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CCFFCC"/>
            </a:solidFill>
            <a:ln w="1272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1"/>
              <c:numFmt formatCode="#,##0" sourceLinked="0"/>
              <c:spPr>
                <a:noFill/>
                <a:ln w="25446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2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D24-405F-8FCB-49781492F709}"/>
                </c:ext>
              </c:extLst>
            </c:dLbl>
            <c:spPr>
              <a:noFill/>
              <a:ln w="2544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2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V.</c:v>
                </c:pt>
                <c:pt idx="5">
                  <c:v>VI.</c:v>
                </c:pt>
                <c:pt idx="6">
                  <c:v>VII.</c:v>
                </c:pt>
                <c:pt idx="7">
                  <c:v>VIII.</c:v>
                </c:pt>
                <c:pt idx="8">
                  <c:v>IX.</c:v>
                </c:pt>
                <c:pt idx="9">
                  <c:v>X.</c:v>
                </c:pt>
                <c:pt idx="10">
                  <c:v>XI.</c:v>
                </c:pt>
                <c:pt idx="11">
                  <c:v>XII.</c:v>
                </c:pt>
              </c:strCache>
            </c:strRef>
          </c:cat>
          <c:val>
            <c:numRef>
              <c:f>Sheet1!$B$2:$B$13</c:f>
              <c:numCache>
                <c:formatCode>###0</c:formatCode>
                <c:ptCount val="12"/>
                <c:pt idx="0">
                  <c:v>991</c:v>
                </c:pt>
                <c:pt idx="1">
                  <c:v>1857</c:v>
                </c:pt>
                <c:pt idx="2">
                  <c:v>2658</c:v>
                </c:pt>
                <c:pt idx="3">
                  <c:v>3196</c:v>
                </c:pt>
                <c:pt idx="4">
                  <c:v>3944</c:v>
                </c:pt>
                <c:pt idx="5">
                  <c:v>4994</c:v>
                </c:pt>
                <c:pt idx="6">
                  <c:v>5883</c:v>
                </c:pt>
                <c:pt idx="7">
                  <c:v>6583</c:v>
                </c:pt>
                <c:pt idx="8">
                  <c:v>7491</c:v>
                </c:pt>
                <c:pt idx="9">
                  <c:v>8320</c:v>
                </c:pt>
                <c:pt idx="10">
                  <c:v>9032</c:v>
                </c:pt>
                <c:pt idx="11">
                  <c:v>9753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24-405F-8FCB-49781492F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17267032"/>
        <c:axId val="317268600"/>
      </c:barChart>
      <c:catAx>
        <c:axId val="317267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8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7268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726860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8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7267032"/>
        <c:crosses val="autoZero"/>
        <c:crossBetween val="between"/>
        <c:majorUnit val="2000"/>
      </c:valAx>
      <c:spPr>
        <a:noFill/>
        <a:ln w="2544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50602409638553"/>
          <c:y val="0.16666666666666666"/>
          <c:w val="0.77108433734939763"/>
          <c:h val="0.793859649122807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C0C0C0"/>
            </a:solidFill>
            <a:ln w="12657">
              <a:solidFill>
                <a:schemeClr val="tx1"/>
              </a:solidFill>
              <a:prstDash val="solid"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A6A6A6"/>
              </a:solidFill>
              <a:ln w="1265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06C-4D2B-8AA9-54CBF7510E32}"/>
              </c:ext>
            </c:extLst>
          </c:dPt>
          <c:dPt>
            <c:idx val="9"/>
            <c:invertIfNegative val="0"/>
            <c:bubble3D val="0"/>
            <c:spPr>
              <a:solidFill>
                <a:srgbClr val="808080"/>
              </a:solidFill>
              <a:ln w="1265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987-43F1-B330-C5C327B031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0">
                  <c:v>25</c:v>
                </c:pt>
                <c:pt idx="1">
                  <c:v>3.5714285714285712</c:v>
                </c:pt>
                <c:pt idx="2">
                  <c:v>3.5714285714285712</c:v>
                </c:pt>
                <c:pt idx="3">
                  <c:v>10.714285714285714</c:v>
                </c:pt>
                <c:pt idx="4">
                  <c:v>57.142857142857139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87-43F1-B330-C5C327B031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07986144"/>
        <c:axId val="407988496"/>
      </c:barChart>
      <c:catAx>
        <c:axId val="40798614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07988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7988496"/>
        <c:scaling>
          <c:orientation val="minMax"/>
          <c:max val="60"/>
          <c:min val="0"/>
        </c:scaling>
        <c:delete val="0"/>
        <c:axPos val="t"/>
        <c:numFmt formatCode="0" sourceLinked="0"/>
        <c:majorTickMark val="out"/>
        <c:minorTickMark val="none"/>
        <c:tickLblPos val="nextTo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07986144"/>
        <c:crosses val="autoZero"/>
        <c:crossBetween val="between"/>
        <c:majorUnit val="10"/>
        <c:minorUnit val="10"/>
      </c:valAx>
      <c:spPr>
        <a:noFill/>
        <a:ln w="2531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12149532710276E-2"/>
          <c:y val="7.331378299120235E-2"/>
          <c:w val="0.89906542056074767"/>
          <c:h val="0.785923753665689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rgbClr val="99CCFF"/>
            </a:solidFill>
            <a:ln w="12688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≤50</c:v>
                </c:pt>
                <c:pt idx="1">
                  <c:v>51-60</c:v>
                </c:pt>
                <c:pt idx="2">
                  <c:v>61-70</c:v>
                </c:pt>
                <c:pt idx="3">
                  <c:v>71-80</c:v>
                </c:pt>
                <c:pt idx="4">
                  <c:v>81-90</c:v>
                </c:pt>
                <c:pt idx="5">
                  <c:v>&gt;90</c:v>
                </c:pt>
              </c:strCache>
            </c:strRef>
          </c:cat>
          <c:val>
            <c:numRef>
              <c:f>Sheet1!$B$2:$B$7</c:f>
              <c:numCache>
                <c:formatCode>###0.0%</c:formatCode>
                <c:ptCount val="6"/>
                <c:pt idx="0">
                  <c:v>2.7455121436114043E-2</c:v>
                </c:pt>
                <c:pt idx="1">
                  <c:v>4.2414642731432597E-2</c:v>
                </c:pt>
                <c:pt idx="2">
                  <c:v>0.19535374868004221</c:v>
                </c:pt>
                <c:pt idx="3">
                  <c:v>0.42854628651883142</c:v>
                </c:pt>
                <c:pt idx="4">
                  <c:v>0.27032734952481519</c:v>
                </c:pt>
                <c:pt idx="5">
                  <c:v>3.5902851108764518E-2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7E-4A6F-B590-993CEF5724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FF99CC"/>
            </a:solidFill>
            <a:ln w="12688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≤50</c:v>
                </c:pt>
                <c:pt idx="1">
                  <c:v>51-60</c:v>
                </c:pt>
                <c:pt idx="2">
                  <c:v>61-70</c:v>
                </c:pt>
                <c:pt idx="3">
                  <c:v>71-80</c:v>
                </c:pt>
                <c:pt idx="4">
                  <c:v>81-90</c:v>
                </c:pt>
                <c:pt idx="5">
                  <c:v>&gt;90</c:v>
                </c:pt>
              </c:strCache>
            </c:strRef>
          </c:cat>
          <c:val>
            <c:numRef>
              <c:f>Sheet1!$C$2:$C$7</c:f>
              <c:numCache>
                <c:formatCode>###0.0%</c:formatCode>
                <c:ptCount val="6"/>
                <c:pt idx="0">
                  <c:v>2.4330302285573851E-2</c:v>
                </c:pt>
                <c:pt idx="1">
                  <c:v>2.4821823543868273E-2</c:v>
                </c:pt>
                <c:pt idx="2">
                  <c:v>0.12115999016957484</c:v>
                </c:pt>
                <c:pt idx="3">
                  <c:v>0.39149668223150658</c:v>
                </c:pt>
                <c:pt idx="4">
                  <c:v>0.38019169329073482</c:v>
                </c:pt>
                <c:pt idx="5">
                  <c:v>5.7999508478741711E-2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67E-4A6F-B590-993CEF5724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hlink"/>
            </a:solidFill>
            <a:ln w="12688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≤50</c:v>
                </c:pt>
                <c:pt idx="1">
                  <c:v>51-60</c:v>
                </c:pt>
                <c:pt idx="2">
                  <c:v>61-70</c:v>
                </c:pt>
                <c:pt idx="3">
                  <c:v>71-80</c:v>
                </c:pt>
                <c:pt idx="4">
                  <c:v>81-90</c:v>
                </c:pt>
                <c:pt idx="5">
                  <c:v>&gt;90</c:v>
                </c:pt>
              </c:strCache>
            </c:strRef>
          </c:cat>
          <c:val>
            <c:numRef>
              <c:f>Sheet1!$D$2:$D$7</c:f>
              <c:numCache>
                <c:formatCode>###0.0%</c:formatCode>
                <c:ptCount val="6"/>
                <c:pt idx="0">
                  <c:v>2.614580129191018E-2</c:v>
                </c:pt>
                <c:pt idx="1">
                  <c:v>3.5066133497385417E-2</c:v>
                </c:pt>
                <c:pt idx="2">
                  <c:v>0.16435968419973337</c:v>
                </c:pt>
                <c:pt idx="3">
                  <c:v>0.41300112785809495</c:v>
                </c:pt>
                <c:pt idx="4">
                  <c:v>0.31631292935507022</c:v>
                </c:pt>
                <c:pt idx="5">
                  <c:v>4.5114323797805805E-2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67E-4A6F-B590-993CEF5724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03035912"/>
        <c:axId val="403035520"/>
      </c:barChart>
      <c:catAx>
        <c:axId val="403035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en-US"/>
          </a:p>
        </c:txPr>
        <c:crossAx val="403035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3035520"/>
        <c:scaling>
          <c:orientation val="minMax"/>
          <c:max val="0.5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en-US"/>
          </a:p>
        </c:txPr>
        <c:crossAx val="403035912"/>
        <c:crosses val="autoZero"/>
        <c:crossBetween val="between"/>
        <c:majorUnit val="0.1"/>
      </c:valAx>
      <c:spPr>
        <a:noFill/>
        <a:ln w="253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80"/>
      <c:depthPercent val="100"/>
      <c:rAngAx val="1"/>
    </c:view3D>
    <c:floor>
      <c:thickness val="0"/>
    </c:floor>
    <c:sideWall>
      <c:thickness val="0"/>
      <c:spPr>
        <a:noFill/>
        <a:ln w="25317">
          <a:noFill/>
        </a:ln>
      </c:spPr>
    </c:sideWall>
    <c:backWall>
      <c:thickness val="0"/>
      <c:spPr>
        <a:noFill/>
        <a:ln w="25317">
          <a:noFill/>
        </a:ln>
      </c:spPr>
    </c:backWall>
    <c:plotArea>
      <c:layout>
        <c:manualLayout>
          <c:layoutTarget val="inner"/>
          <c:xMode val="edge"/>
          <c:yMode val="edge"/>
          <c:x val="0.22988346474771626"/>
          <c:y val="0"/>
          <c:w val="0.55271508919861001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FF99CC"/>
            </a:solidFill>
            <a:ln w="12658">
              <a:solidFill>
                <a:schemeClr val="tx1"/>
              </a:solidFill>
              <a:prstDash val="solid"/>
            </a:ln>
          </c:spPr>
          <c:dPt>
            <c:idx val="0"/>
            <c:bubble3D val="0"/>
            <c:explosion val="10"/>
            <c:extLst>
              <c:ext xmlns:c16="http://schemas.microsoft.com/office/drawing/2014/chart" uri="{C3380CC4-5D6E-409C-BE32-E72D297353CC}">
                <c16:uniqueId val="{00000001-1348-40C3-9E9E-73E847220F5A}"/>
              </c:ext>
            </c:extLst>
          </c:dPt>
          <c:dPt>
            <c:idx val="1"/>
            <c:bubble3D val="0"/>
            <c:explosion val="13"/>
            <c:spPr>
              <a:solidFill>
                <a:srgbClr val="99CCFF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348-40C3-9E9E-73E847220F5A}"/>
              </c:ext>
            </c:extLst>
          </c:dPt>
          <c:dPt>
            <c:idx val="2"/>
            <c:bubble3D val="0"/>
            <c:explosion val="13"/>
            <c:extLst>
              <c:ext xmlns:c16="http://schemas.microsoft.com/office/drawing/2014/chart" uri="{C3380CC4-5D6E-409C-BE32-E72D297353CC}">
                <c16:uniqueId val="{00000005-1348-40C3-9E9E-73E847220F5A}"/>
              </c:ext>
            </c:extLst>
          </c:dPt>
          <c:dPt>
            <c:idx val="3"/>
            <c:bubble3D val="0"/>
            <c:explosion val="9"/>
            <c:extLst>
              <c:ext xmlns:c16="http://schemas.microsoft.com/office/drawing/2014/chart" uri="{C3380CC4-5D6E-409C-BE32-E72D297353CC}">
                <c16:uniqueId val="{00000007-1348-40C3-9E9E-73E847220F5A}"/>
              </c:ext>
            </c:extLst>
          </c:dPt>
          <c:dPt>
            <c:idx val="4"/>
            <c:bubble3D val="0"/>
            <c:explosion val="20"/>
            <c:extLst>
              <c:ext xmlns:c16="http://schemas.microsoft.com/office/drawing/2014/chart" uri="{C3380CC4-5D6E-409C-BE32-E72D297353CC}">
                <c16:uniqueId val="{00000009-1348-40C3-9E9E-73E847220F5A}"/>
              </c:ext>
            </c:extLst>
          </c:dPt>
          <c:dPt>
            <c:idx val="5"/>
            <c:bubble3D val="0"/>
            <c:explosion val="20"/>
            <c:extLst>
              <c:ext xmlns:c16="http://schemas.microsoft.com/office/drawing/2014/chart" uri="{C3380CC4-5D6E-409C-BE32-E72D297353CC}">
                <c16:uniqueId val="{0000000B-1348-40C3-9E9E-73E847220F5A}"/>
              </c:ext>
            </c:extLst>
          </c:dPt>
          <c:dPt>
            <c:idx val="6"/>
            <c:bubble3D val="0"/>
            <c:explosion val="14"/>
            <c:extLst>
              <c:ext xmlns:c16="http://schemas.microsoft.com/office/drawing/2014/chart" uri="{C3380CC4-5D6E-409C-BE32-E72D297353CC}">
                <c16:uniqueId val="{0000000D-1348-40C3-9E9E-73E847220F5A}"/>
              </c:ext>
            </c:extLst>
          </c:dPt>
          <c:dPt>
            <c:idx val="7"/>
            <c:bubble3D val="0"/>
            <c:explosion val="20"/>
            <c:extLst>
              <c:ext xmlns:c16="http://schemas.microsoft.com/office/drawing/2014/chart" uri="{C3380CC4-5D6E-409C-BE32-E72D297353CC}">
                <c16:uniqueId val="{0000000F-1348-40C3-9E9E-73E847220F5A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1348-40C3-9E9E-73E847220F5A}"/>
              </c:ext>
            </c:extLst>
          </c:dPt>
          <c:dLbls>
            <c:dLbl>
              <c:idx val="0"/>
              <c:layout>
                <c:manualLayout>
                  <c:x val="-2.253651165181075E-2"/>
                  <c:y val="-1.7355730061640658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48-40C3-9E9E-73E847220F5A}"/>
                </c:ext>
              </c:extLst>
            </c:dLbl>
            <c:dLbl>
              <c:idx val="1"/>
              <c:layout>
                <c:manualLayout>
                  <c:x val="5.6591572611257072E-2"/>
                  <c:y val="2.9764041369489881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0252149515793"/>
                      <c:h val="7.93618807724601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348-40C3-9E9E-73E847220F5A}"/>
                </c:ext>
              </c:extLst>
            </c:dLbl>
            <c:dLbl>
              <c:idx val="2"/>
              <c:layout>
                <c:manualLayout>
                  <c:x val="2.4796726709452187E-3"/>
                  <c:y val="7.6948357951600363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48-40C3-9E9E-73E847220F5A}"/>
                </c:ext>
              </c:extLst>
            </c:dLbl>
            <c:dLbl>
              <c:idx val="3"/>
              <c:layout>
                <c:manualLayout>
                  <c:x val="-1.8808076472953698E-3"/>
                  <c:y val="3.635011660937728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48-40C3-9E9E-73E847220F5A}"/>
                </c:ext>
              </c:extLst>
            </c:dLbl>
            <c:dLbl>
              <c:idx val="4"/>
              <c:layout>
                <c:manualLayout>
                  <c:x val="-6.6107774065051058E-4"/>
                  <c:y val="-4.8043326920531471E-3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48-40C3-9E9E-73E847220F5A}"/>
                </c:ext>
              </c:extLst>
            </c:dLbl>
            <c:dLbl>
              <c:idx val="5"/>
              <c:layout>
                <c:manualLayout>
                  <c:x val="1.4502054822928181E-2"/>
                  <c:y val="-3.8575277758202006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348-40C3-9E9E-73E847220F5A}"/>
                </c:ext>
              </c:extLst>
            </c:dLbl>
            <c:dLbl>
              <c:idx val="6"/>
              <c:layout>
                <c:manualLayout>
                  <c:x val="5.1216338408627382E-2"/>
                  <c:y val="-2.5966469158874683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348-40C3-9E9E-73E847220F5A}"/>
                </c:ext>
              </c:extLst>
            </c:dLbl>
            <c:dLbl>
              <c:idx val="7"/>
              <c:layout>
                <c:manualLayout>
                  <c:x val="5.3789772830120375E-2"/>
                  <c:y val="2.7233648690639111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348-40C3-9E9E-73E847220F5A}"/>
                </c:ext>
              </c:extLst>
            </c:dLbl>
            <c:dLbl>
              <c:idx val="8"/>
              <c:layout>
                <c:manualLayout>
                  <c:x val="5.1125857543669113E-2"/>
                  <c:y val="8.4442240689687087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348-40C3-9E9E-73E847220F5A}"/>
                </c:ext>
              </c:extLst>
            </c:dLbl>
            <c:dLbl>
              <c:idx val="9"/>
              <c:layout>
                <c:manualLayout>
                  <c:x val="5.695133685212439E-2"/>
                  <c:y val="0.11171485309000295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348-40C3-9E9E-73E847220F5A}"/>
                </c:ext>
              </c:extLst>
            </c:dLbl>
            <c:numFmt formatCode="0.0%" sourceLinked="0"/>
            <c:spPr>
              <a:noFill/>
              <a:ln w="2531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r" rtl="0"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###0</c:formatCode>
                <c:ptCount val="2"/>
                <c:pt idx="0">
                  <c:v>4069</c:v>
                </c:pt>
                <c:pt idx="1">
                  <c:v>5682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1348-40C3-9E9E-73E847220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814332247557"/>
          <c:y val="0.10944206008583691"/>
          <c:w val="0.68892508143322473"/>
          <c:h val="0.869098712446351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FAE-42C6-9C79-4F63C16FC5EB}"/>
              </c:ext>
            </c:extLst>
          </c:dPt>
          <c:dPt>
            <c:idx val="12"/>
            <c:invertIfNegative val="0"/>
            <c:bubble3D val="0"/>
            <c:spPr>
              <a:solidFill>
                <a:srgbClr val="333333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FAE-42C6-9C79-4F63C16FC5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Bradycardia</c:v>
                </c:pt>
                <c:pt idx="1">
                  <c:v>Syncope</c:v>
                </c:pt>
                <c:pt idx="2">
                  <c:v>Presyncope</c:v>
                </c:pt>
                <c:pt idx="3">
                  <c:v>Congestive failure</c:v>
                </c:pt>
                <c:pt idx="4">
                  <c:v>Dizziness</c:v>
                </c:pt>
                <c:pt idx="5">
                  <c:v>Tachycardia</c:v>
                </c:pt>
                <c:pt idx="6">
                  <c:v>Palpitation</c:v>
                </c:pt>
                <c:pt idx="7">
                  <c:v>Circulatory arrest</c:v>
                </c:pt>
                <c:pt idx="8">
                  <c:v>Brain dysfunction</c:v>
                </c:pt>
                <c:pt idx="9">
                  <c:v>Stenocardia</c:v>
                </c:pt>
                <c:pt idx="10">
                  <c:v>Prophylaxis</c:v>
                </c:pt>
                <c:pt idx="11">
                  <c:v>Other symptoms</c:v>
                </c:pt>
                <c:pt idx="12">
                  <c:v>No symptoms</c:v>
                </c:pt>
              </c:strCache>
            </c:strRef>
          </c:cat>
          <c:val>
            <c:numRef>
              <c:f>Sheet1!$B$2:$B$14</c:f>
              <c:numCache>
                <c:formatCode>###0.0</c:formatCode>
                <c:ptCount val="13"/>
                <c:pt idx="0">
                  <c:v>59.120270685942785</c:v>
                </c:pt>
                <c:pt idx="1">
                  <c:v>22.085512150107657</c:v>
                </c:pt>
                <c:pt idx="2">
                  <c:v>10.39680098431252</c:v>
                </c:pt>
                <c:pt idx="3">
                  <c:v>6.9312006562083459</c:v>
                </c:pt>
                <c:pt idx="4">
                  <c:v>5.9058751153491231</c:v>
                </c:pt>
                <c:pt idx="5">
                  <c:v>4.839536552855531</c:v>
                </c:pt>
                <c:pt idx="6">
                  <c:v>2.7171126832769406</c:v>
                </c:pt>
                <c:pt idx="7">
                  <c:v>1.2201373936224753</c:v>
                </c:pt>
                <c:pt idx="8">
                  <c:v>0.91253973136470823</c:v>
                </c:pt>
                <c:pt idx="9">
                  <c:v>0.54342253665538809</c:v>
                </c:pt>
                <c:pt idx="10">
                  <c:v>0.13329232031169896</c:v>
                </c:pt>
                <c:pt idx="11">
                  <c:v>3.5476263713729113</c:v>
                </c:pt>
                <c:pt idx="12">
                  <c:v>6.6851225264021332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FAE-42C6-9C79-4F63C16FC5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03037088"/>
        <c:axId val="403037480"/>
      </c:barChart>
      <c:catAx>
        <c:axId val="4030370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3037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3037480"/>
        <c:scaling>
          <c:orientation val="minMax"/>
          <c:max val="60"/>
          <c:min val="0"/>
        </c:scaling>
        <c:delete val="0"/>
        <c:axPos val="t"/>
        <c:numFmt formatCode="#,##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3037088"/>
        <c:crosses val="autoZero"/>
        <c:crossBetween val="between"/>
        <c:majorUnit val="10"/>
        <c:minorUnit val="10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0514469453375"/>
          <c:y val="0.17142857142857143"/>
          <c:w val="0.60771704180064312"/>
          <c:h val="0.79183673469387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808000"/>
            </a:solidFill>
            <a:ln w="12648">
              <a:solidFill>
                <a:schemeClr val="tx1"/>
              </a:solidFill>
              <a:prstDash val="solid"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333333"/>
              </a:solidFill>
              <a:ln w="126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04F-4645-AADB-F04353B96D12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6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04F-4645-AADB-F04353B96D12}"/>
              </c:ext>
            </c:extLst>
          </c:dPt>
          <c:dLbls>
            <c:dLbl>
              <c:idx val="0"/>
              <c:numFmt formatCode="0.0" sourceLinked="0"/>
              <c:spPr>
                <a:noFill/>
                <a:ln w="25296">
                  <a:noFill/>
                </a:ln>
              </c:spPr>
              <c:txPr>
                <a:bodyPr/>
                <a:lstStyle/>
                <a:p>
                  <a:pPr>
                    <a:defRPr sz="996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04F-4645-AADB-F04353B96D12}"/>
                </c:ext>
              </c:extLst>
            </c:dLbl>
            <c:dLbl>
              <c:idx val="1"/>
              <c:numFmt formatCode="0.0" sourceLinked="0"/>
              <c:spPr>
                <a:noFill/>
                <a:ln w="25296">
                  <a:noFill/>
                </a:ln>
              </c:spPr>
              <c:txPr>
                <a:bodyPr/>
                <a:lstStyle/>
                <a:p>
                  <a:pPr>
                    <a:defRPr sz="996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04F-4645-AADB-F04353B96D12}"/>
                </c:ext>
              </c:extLst>
            </c:dLbl>
            <c:dLbl>
              <c:idx val="2"/>
              <c:numFmt formatCode="0.0" sourceLinked="0"/>
              <c:spPr>
                <a:noFill/>
                <a:ln w="25296">
                  <a:noFill/>
                </a:ln>
              </c:spPr>
              <c:txPr>
                <a:bodyPr/>
                <a:lstStyle/>
                <a:p>
                  <a:pPr>
                    <a:defRPr sz="996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04F-4645-AADB-F04353B96D12}"/>
                </c:ext>
              </c:extLst>
            </c:dLbl>
            <c:dLbl>
              <c:idx val="3"/>
              <c:numFmt formatCode="0.0" sourceLinked="0"/>
              <c:spPr>
                <a:noFill/>
                <a:ln w="25296">
                  <a:noFill/>
                </a:ln>
              </c:spPr>
              <c:txPr>
                <a:bodyPr/>
                <a:lstStyle/>
                <a:p>
                  <a:pPr>
                    <a:defRPr sz="996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04F-4645-AADB-F04353B96D12}"/>
                </c:ext>
              </c:extLst>
            </c:dLbl>
            <c:dLbl>
              <c:idx val="4"/>
              <c:numFmt formatCode="0.0" sourceLinked="0"/>
              <c:spPr>
                <a:noFill/>
                <a:ln w="25296">
                  <a:noFill/>
                </a:ln>
              </c:spPr>
              <c:txPr>
                <a:bodyPr/>
                <a:lstStyle/>
                <a:p>
                  <a:pPr>
                    <a:defRPr sz="996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404F-4645-AADB-F04353B96D1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sz="996" b="0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&lt;0.1</a:t>
                    </a:r>
                  </a:p>
                </c:rich>
              </c:tx>
              <c:spPr>
                <a:noFill/>
                <a:ln w="25296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04F-4645-AADB-F04353B96D12}"/>
                </c:ext>
              </c:extLst>
            </c:dLbl>
            <c:dLbl>
              <c:idx val="6"/>
              <c:numFmt formatCode="0.0" sourceLinked="0"/>
              <c:spPr>
                <a:noFill/>
                <a:ln w="25296">
                  <a:noFill/>
                </a:ln>
              </c:spPr>
              <c:txPr>
                <a:bodyPr/>
                <a:lstStyle/>
                <a:p>
                  <a:pPr>
                    <a:defRPr sz="996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04F-4645-AADB-F04353B96D12}"/>
                </c:ext>
              </c:extLst>
            </c:dLbl>
            <c:dLbl>
              <c:idx val="7"/>
              <c:numFmt formatCode="0.0" sourceLinked="0"/>
              <c:spPr>
                <a:noFill/>
                <a:ln w="25296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96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04F-4645-AADB-F04353B96D12}"/>
                </c:ext>
              </c:extLst>
            </c:dLbl>
            <c:numFmt formatCode="0.0" sourceLinked="0"/>
            <c:spPr>
              <a:noFill/>
              <a:ln w="2529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96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No symptoms</c:v>
                </c:pt>
                <c:pt idx="7">
                  <c:v>Unknown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68.900000000000006</c:v>
                </c:pt>
                <c:pt idx="1">
                  <c:v>17.399999999999999</c:v>
                </c:pt>
                <c:pt idx="2">
                  <c:v>3.9</c:v>
                </c:pt>
                <c:pt idx="3">
                  <c:v>0.6</c:v>
                </c:pt>
                <c:pt idx="4">
                  <c:v>0.1</c:v>
                </c:pt>
                <c:pt idx="5">
                  <c:v>0</c:v>
                </c:pt>
                <c:pt idx="6" formatCode="###0.0">
                  <c:v>6.6851225264021332</c:v>
                </c:pt>
                <c:pt idx="7" formatCode="0.0">
                  <c:v>2.4148774735978664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04F-4645-AADB-F04353B96D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03036696"/>
        <c:axId val="403031600"/>
      </c:barChart>
      <c:catAx>
        <c:axId val="4030366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0">
              <a:defRPr sz="9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3031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3031600"/>
        <c:scaling>
          <c:orientation val="minMax"/>
          <c:max val="80"/>
          <c:min val="0"/>
        </c:scaling>
        <c:delete val="0"/>
        <c:axPos val="t"/>
        <c:numFmt formatCode="#,##0" sourceLinked="0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3036696"/>
        <c:crosses val="autoZero"/>
        <c:crossBetween val="between"/>
        <c:majorUnit val="20"/>
        <c:minorUnit val="10"/>
      </c:valAx>
      <c:spPr>
        <a:noFill/>
        <a:ln w="2529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332425068119893"/>
          <c:y val="9.6525096525096526E-2"/>
          <c:w val="0.62806539509536785"/>
          <c:h val="0.886100386100386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993-43EC-98EB-F4ED32D7B8C0}"/>
              </c:ext>
            </c:extLst>
          </c:dPt>
          <c:dPt>
            <c:idx val="18"/>
            <c:invertIfNegative val="0"/>
            <c:bubble3D val="0"/>
            <c:spPr>
              <a:solidFill>
                <a:srgbClr val="969696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993-43EC-98EB-F4ED32D7B8C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28D4773-93D9-49F2-B748-8405B8722BD1}" type="CELLRANGE">
                      <a:rPr lang="en-US"/>
                      <a:pPr/>
                      <a:t>[OBLAST BUNĚK]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993-43EC-98EB-F4ED32D7B8C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12DF09E-7763-4B13-8FED-85BB812BA009}" type="CELLRANGE">
                      <a:rPr lang="en-GB"/>
                      <a:pPr/>
                      <a:t>[OBLAST BUNĚK]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993-43EC-98EB-F4ED32D7B8C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E290429-5D72-4560-934F-131AA27264E4}" type="CELLRANGE">
                      <a:rPr lang="en-GB"/>
                      <a:pPr/>
                      <a:t>[OBLAST BUNĚK]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993-43EC-98EB-F4ED32D7B8C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4BE9F60-EB81-4720-9A52-1FF375292004}" type="CELLRANGE">
                      <a:rPr lang="en-GB"/>
                      <a:pPr/>
                      <a:t>[OBLAST BUNĚK]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1993-43EC-98EB-F4ED32D7B8C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C2FD46C-58A3-460E-8A2D-5F05F3B74FE5}" type="CELLRANGE">
                      <a:rPr lang="en-GB"/>
                      <a:pPr/>
                      <a:t>[OBLAST BUNĚK]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1993-43EC-98EB-F4ED32D7B8C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729E146-AFE1-48D1-87D3-578FE7340C8D}" type="CELLRANGE">
                      <a:rPr lang="en-GB"/>
                      <a:pPr/>
                      <a:t>[OBLAST BUNĚK]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1993-43EC-98EB-F4ED32D7B8C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9C7FFD1-5784-4140-A5CD-AE3B1F07E71D}" type="CELLRANGE">
                      <a:rPr lang="en-GB"/>
                      <a:pPr/>
                      <a:t>[OBLAST BUNĚK]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1993-43EC-98EB-F4ED32D7B8C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2E3E9FA-1C1C-44DB-B235-2DA51B67CFB0}" type="CELLRANGE">
                      <a:rPr lang="en-GB"/>
                      <a:pPr/>
                      <a:t>[OBLAST BUNĚK]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1993-43EC-98EB-F4ED32D7B8C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BD3960E-57EC-4923-A5EE-2D1C6D031C2B}" type="CELLRANGE">
                      <a:rPr lang="en-GB"/>
                      <a:pPr/>
                      <a:t>[OBLAST BUNĚK]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1993-43EC-98EB-F4ED32D7B8C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8432816-244B-4649-951B-1006D16E47BE}" type="CELLRANGE">
                      <a:rPr lang="en-GB"/>
                      <a:pPr/>
                      <a:t>[OBLAST BUNĚK]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1993-43EC-98EB-F4ED32D7B8C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A72B6185-1968-4841-86FD-F606CBBF7CAC}" type="CELLRANGE">
                      <a:rPr lang="en-GB"/>
                      <a:pPr/>
                      <a:t>[OBLAST BUNĚK]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1993-43EC-98EB-F4ED32D7B8C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A4143BF1-98EC-4ED3-99A7-2D1662E7FFC5}" type="CELLRANGE">
                      <a:rPr lang="en-GB"/>
                      <a:pPr/>
                      <a:t>[OBLAST BUNĚK]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1993-43EC-98EB-F4ED32D7B8C0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F25A750D-E6DF-4942-9996-7C0EE43FC900}" type="CELLRANGE">
                      <a:rPr lang="en-GB"/>
                      <a:pPr/>
                      <a:t>[OBLAST BUNĚK]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1993-43EC-98EB-F4ED32D7B8C0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AB468F94-CF15-4FC3-956A-FAE9CC14D80B}" type="CELLRANGE">
                      <a:rPr lang="en-GB"/>
                      <a:pPr/>
                      <a:t>[OBLAST BUNĚK]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1993-43EC-98EB-F4ED32D7B8C0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1BA00EAC-1F3F-4D8E-8654-998891AF307B}" type="CELLRANGE">
                      <a:rPr lang="en-GB"/>
                      <a:pPr/>
                      <a:t>[OBLAST BUNĚK]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1993-43EC-98EB-F4ED32D7B8C0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1B6FE41C-7A8F-457B-8D71-216077231D62}" type="CELLRANGE">
                      <a:rPr lang="en-GB"/>
                      <a:pPr/>
                      <a:t>[OBLAST BUNĚK]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1993-43EC-98EB-F4ED32D7B8C0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C793BD91-EBF5-411F-BB05-4859954FFD02}" type="CELLRANGE">
                      <a:rPr lang="en-GB"/>
                      <a:pPr/>
                      <a:t>[OBLAST BUNĚK]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1993-43EC-98EB-F4ED32D7B8C0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74BFE525-9E8C-4C0C-9629-2090E7695728}" type="CELLRANGE">
                      <a:rPr lang="en-GB"/>
                      <a:pPr/>
                      <a:t>[OBLAST BUNĚK]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993-43EC-98EB-F4ED32D7B8C0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DE8D83B3-C873-4507-94D6-2C9672BF4B92}" type="CELLRANGE">
                      <a:rPr lang="en-GB"/>
                      <a:pPr/>
                      <a:t>[OBLAST BUNĚK]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993-43EC-98EB-F4ED32D7B8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IHD without IM</c:v>
                </c:pt>
                <c:pt idx="1">
                  <c:v>IHD after IM</c:v>
                </c:pt>
                <c:pt idx="2">
                  <c:v>Aortic valve disease</c:v>
                </c:pt>
                <c:pt idx="3">
                  <c:v>Mitral valve disease</c:v>
                </c:pt>
                <c:pt idx="4">
                  <c:v>Previous carotid sinus syndrome</c:v>
                </c:pt>
                <c:pt idx="5">
                  <c:v>Previous cardiochirurgy</c:v>
                </c:pt>
                <c:pt idx="6">
                  <c:v>Dilatative cardiomyopathy</c:v>
                </c:pt>
                <c:pt idx="7">
                  <c:v>Other cardiomyopathy</c:v>
                </c:pt>
                <c:pt idx="8">
                  <c:v>Othera valve disease</c:v>
                </c:pt>
                <c:pt idx="9">
                  <c:v>Hypertrophic cardiomyopathy</c:v>
                </c:pt>
                <c:pt idx="10">
                  <c:v>Inborn cardiac disorder</c:v>
                </c:pt>
                <c:pt idx="11">
                  <c:v>His bundle ablation</c:v>
                </c:pt>
                <c:pt idx="12">
                  <c:v>Myocarditis</c:v>
                </c:pt>
                <c:pt idx="13">
                  <c:v>ARVD/cardiomyopathy</c:v>
                </c:pt>
                <c:pt idx="14">
                  <c:v>Long QT syndrome</c:v>
                </c:pt>
                <c:pt idx="15">
                  <c:v>Burgada syndrome</c:v>
                </c:pt>
                <c:pt idx="16">
                  <c:v>Short QT syndrome</c:v>
                </c:pt>
                <c:pt idx="17">
                  <c:v>Other etiology</c:v>
                </c:pt>
                <c:pt idx="18">
                  <c:v>Unknown</c:v>
                </c:pt>
              </c:strCache>
            </c:strRef>
          </c:cat>
          <c:val>
            <c:numRef>
              <c:f>Sheet1!$B$2:$B$20</c:f>
              <c:numCache>
                <c:formatCode>###0.0</c:formatCode>
                <c:ptCount val="19"/>
                <c:pt idx="0">
                  <c:v>30.32912949861581</c:v>
                </c:pt>
                <c:pt idx="1">
                  <c:v>6.6030964831333945</c:v>
                </c:pt>
                <c:pt idx="2">
                  <c:v>3.9475033323080075</c:v>
                </c:pt>
                <c:pt idx="3">
                  <c:v>2.6658464062339791</c:v>
                </c:pt>
                <c:pt idx="4">
                  <c:v>2.3582487439762123</c:v>
                </c:pt>
                <c:pt idx="5">
                  <c:v>1.9276120168153388</c:v>
                </c:pt>
                <c:pt idx="6">
                  <c:v>1.1996308828052906</c:v>
                </c:pt>
                <c:pt idx="7">
                  <c:v>0.98431251922485397</c:v>
                </c:pt>
                <c:pt idx="8">
                  <c:v>0.83051368809597037</c:v>
                </c:pt>
                <c:pt idx="9">
                  <c:v>0.41013021634368912</c:v>
                </c:pt>
                <c:pt idx="10">
                  <c:v>0.34861068389213573</c:v>
                </c:pt>
                <c:pt idx="11">
                  <c:v>0.19481185276325233</c:v>
                </c:pt>
                <c:pt idx="12">
                  <c:v>0.16405208653747566</c:v>
                </c:pt>
                <c:pt idx="13">
                  <c:v>4.1013021634368915E-2</c:v>
                </c:pt>
                <c:pt idx="14">
                  <c:v>4.1013021634368915E-2</c:v>
                </c:pt>
                <c:pt idx="15">
                  <c:v>9.6899224806201549E-3</c:v>
                </c:pt>
                <c:pt idx="16">
                  <c:v>9.6899224806201549E-3</c:v>
                </c:pt>
                <c:pt idx="17">
                  <c:v>13.934174100276838</c:v>
                </c:pt>
                <c:pt idx="18">
                  <c:v>39.6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Sheet1!$C$2:$C$20</c15:f>
                <c15:dlblRangeCache>
                  <c:ptCount val="19"/>
                  <c:pt idx="0">
                    <c:v>30,3</c:v>
                  </c:pt>
                  <c:pt idx="1">
                    <c:v>6,6</c:v>
                  </c:pt>
                  <c:pt idx="2">
                    <c:v>3,9</c:v>
                  </c:pt>
                  <c:pt idx="3">
                    <c:v>2,7</c:v>
                  </c:pt>
                  <c:pt idx="4">
                    <c:v>2,4</c:v>
                  </c:pt>
                  <c:pt idx="5">
                    <c:v>1,9</c:v>
                  </c:pt>
                  <c:pt idx="6">
                    <c:v>1,2</c:v>
                  </c:pt>
                  <c:pt idx="7">
                    <c:v>1,0</c:v>
                  </c:pt>
                  <c:pt idx="8">
                    <c:v>0,8</c:v>
                  </c:pt>
                  <c:pt idx="9">
                    <c:v>0,4</c:v>
                  </c:pt>
                  <c:pt idx="10">
                    <c:v>0,3</c:v>
                  </c:pt>
                  <c:pt idx="11">
                    <c:v>0,2</c:v>
                  </c:pt>
                  <c:pt idx="12">
                    <c:v>0,2</c:v>
                  </c:pt>
                  <c:pt idx="13">
                    <c:v>&lt; 0.1</c:v>
                  </c:pt>
                  <c:pt idx="14">
                    <c:v>&lt; 0.1</c:v>
                  </c:pt>
                  <c:pt idx="15">
                    <c:v>0,0</c:v>
                  </c:pt>
                  <c:pt idx="16">
                    <c:v>0,0</c:v>
                  </c:pt>
                  <c:pt idx="17">
                    <c:v>13,9</c:v>
                  </c:pt>
                  <c:pt idx="18">
                    <c:v>39,6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5-1993-43EC-98EB-F4ED32D7B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06372744"/>
        <c:axId val="406377056"/>
      </c:barChart>
      <c:catAx>
        <c:axId val="4063727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6377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6377056"/>
        <c:scaling>
          <c:orientation val="minMax"/>
          <c:max val="50"/>
          <c:min val="0"/>
        </c:scaling>
        <c:delete val="0"/>
        <c:axPos val="t"/>
        <c:numFmt formatCode="#,##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6372744"/>
        <c:crosses val="autoZero"/>
        <c:crossBetween val="between"/>
        <c:majorUnit val="10"/>
        <c:min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0514469453375"/>
          <c:y val="0.17142857142857143"/>
          <c:w val="0.60771704180064312"/>
          <c:h val="0.79183673469387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808000"/>
            </a:solidFill>
            <a:ln w="12648">
              <a:solidFill>
                <a:schemeClr val="tx1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969696"/>
              </a:solidFill>
              <a:ln w="126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3BFF-4FED-B0CB-DB108AD77209}"/>
              </c:ext>
            </c:extLst>
          </c:dPt>
          <c:dPt>
            <c:idx val="6"/>
            <c:invertIfNegative val="0"/>
            <c:bubble3D val="0"/>
            <c:spPr>
              <a:solidFill>
                <a:srgbClr val="333333"/>
              </a:solidFill>
              <a:ln w="126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BFF-4FED-B0CB-DB108AD77209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6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BFF-4FED-B0CB-DB108AD77209}"/>
              </c:ext>
            </c:extLst>
          </c:dPt>
          <c:dLbls>
            <c:dLbl>
              <c:idx val="0"/>
              <c:numFmt formatCode="0.0" sourceLinked="0"/>
              <c:spPr>
                <a:noFill/>
                <a:ln w="25296">
                  <a:noFill/>
                </a:ln>
              </c:spPr>
              <c:txPr>
                <a:bodyPr/>
                <a:lstStyle/>
                <a:p>
                  <a:pPr>
                    <a:defRPr sz="996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BFF-4FED-B0CB-DB108AD77209}"/>
                </c:ext>
              </c:extLst>
            </c:dLbl>
            <c:dLbl>
              <c:idx val="1"/>
              <c:numFmt formatCode="0.0" sourceLinked="0"/>
              <c:spPr>
                <a:noFill/>
                <a:ln w="25296">
                  <a:noFill/>
                </a:ln>
              </c:spPr>
              <c:txPr>
                <a:bodyPr/>
                <a:lstStyle/>
                <a:p>
                  <a:pPr>
                    <a:defRPr sz="996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BFF-4FED-B0CB-DB108AD77209}"/>
                </c:ext>
              </c:extLst>
            </c:dLbl>
            <c:dLbl>
              <c:idx val="2"/>
              <c:numFmt formatCode="0.0" sourceLinked="0"/>
              <c:spPr>
                <a:noFill/>
                <a:ln w="25296">
                  <a:noFill/>
                </a:ln>
              </c:spPr>
              <c:txPr>
                <a:bodyPr/>
                <a:lstStyle/>
                <a:p>
                  <a:pPr>
                    <a:defRPr sz="996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BFF-4FED-B0CB-DB108AD77209}"/>
                </c:ext>
              </c:extLst>
            </c:dLbl>
            <c:dLbl>
              <c:idx val="3"/>
              <c:numFmt formatCode="0.0" sourceLinked="0"/>
              <c:spPr>
                <a:noFill/>
                <a:ln w="25296">
                  <a:noFill/>
                </a:ln>
              </c:spPr>
              <c:txPr>
                <a:bodyPr/>
                <a:lstStyle/>
                <a:p>
                  <a:pPr>
                    <a:defRPr sz="996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BFF-4FED-B0CB-DB108AD7720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 sz="996" b="0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&lt; 0.1</a:t>
                    </a:r>
                    <a:endParaRPr lang="en-US" dirty="0"/>
                  </a:p>
                </c:rich>
              </c:tx>
              <c:numFmt formatCode="0.0" sourceLinked="0"/>
              <c:spPr>
                <a:noFill/>
                <a:ln w="25296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3BFF-4FED-B0CB-DB108AD77209}"/>
                </c:ext>
              </c:extLst>
            </c:dLbl>
            <c:dLbl>
              <c:idx val="5"/>
              <c:spPr>
                <a:noFill/>
                <a:ln w="25296"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96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BFF-4FED-B0CB-DB108AD77209}"/>
                </c:ext>
              </c:extLst>
            </c:dLbl>
            <c:dLbl>
              <c:idx val="6"/>
              <c:numFmt formatCode="0.0" sourceLinked="0"/>
              <c:spPr>
                <a:noFill/>
                <a:ln w="25296">
                  <a:noFill/>
                </a:ln>
              </c:spPr>
              <c:txPr>
                <a:bodyPr/>
                <a:lstStyle/>
                <a:p>
                  <a:pPr>
                    <a:defRPr sz="996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BFF-4FED-B0CB-DB108AD7720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BFF-4FED-B0CB-DB108AD77209}"/>
                </c:ext>
              </c:extLst>
            </c:dLbl>
            <c:numFmt formatCode="0.0" sourceLinked="0"/>
            <c:spPr>
              <a:noFill/>
              <a:ln w="2529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96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Unknown</c:v>
                </c:pt>
              </c:strCache>
            </c:strRef>
          </c:cat>
          <c:val>
            <c:numRef>
              <c:f>Sheet1!$B$2:$B$7</c:f>
              <c:numCache>
                <c:formatCode>###0.0</c:formatCode>
                <c:ptCount val="6"/>
                <c:pt idx="0">
                  <c:v>56.239105916128374</c:v>
                </c:pt>
                <c:pt idx="1">
                  <c:v>3.3118014969752898</c:v>
                </c:pt>
                <c:pt idx="2">
                  <c:v>0.75874090023582497</c:v>
                </c:pt>
                <c:pt idx="3">
                  <c:v>5.1266277042961141E-2</c:v>
                </c:pt>
                <c:pt idx="4">
                  <c:v>3.0759766225776686E-2</c:v>
                </c:pt>
                <c:pt idx="5">
                  <c:v>39.60832564339178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BFF-4FED-B0CB-DB108AD772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03036696"/>
        <c:axId val="403031600"/>
      </c:barChart>
      <c:catAx>
        <c:axId val="4030366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0">
              <a:defRPr sz="9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3031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3031600"/>
        <c:scaling>
          <c:orientation val="minMax"/>
          <c:max val="80"/>
          <c:min val="0"/>
        </c:scaling>
        <c:delete val="0"/>
        <c:axPos val="t"/>
        <c:numFmt formatCode="#,##0" sourceLinked="0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3036696"/>
        <c:crosses val="autoZero"/>
        <c:crossBetween val="between"/>
        <c:majorUnit val="20"/>
        <c:minorUnit val="10"/>
      </c:valAx>
      <c:spPr>
        <a:noFill/>
        <a:ln w="2529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20875420875422"/>
          <c:y val="0.12919896640826872"/>
          <c:w val="0.71043771043771042"/>
          <c:h val="0.847545219638242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5DF-4AD2-A762-A5237EB6540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EB10F32F-15A0-460F-9CA2-47F6612A4D45}" type="CELLRANGE">
                      <a:rPr lang="en-US"/>
                      <a:pPr>
                        <a:defRPr sz="1200" b="0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[OBLAST BUNĚK]</a:t>
                    </a:fld>
                    <a:endParaRPr lang="en-GB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D5DF-4AD2-A762-A5237EB6540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E4ACE30A-A4BF-48CB-8924-EA84B597C123}" type="CELLRANGE">
                      <a:rPr lang="en-GB"/>
                      <a:pPr>
                        <a:defRPr sz="1200" b="0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[OBLAST BUNĚK]</a:t>
                    </a:fld>
                    <a:endParaRPr lang="en-GB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5DF-4AD2-A762-A5237EB6540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7FAADAF6-0C1B-498E-96EC-2980B29F2A1B}" type="CELLRANGE">
                      <a:rPr lang="en-GB"/>
                      <a:pPr>
                        <a:defRPr sz="1200" b="0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[OBLAST BUNĚK]</a:t>
                    </a:fld>
                    <a:endParaRPr lang="en-GB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5DF-4AD2-A762-A5237EB6540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92137BEC-4CD4-42E7-BF90-9DF3CABA69F2}" type="CELLRANGE">
                      <a:rPr lang="en-GB"/>
                      <a:pPr>
                        <a:defRPr sz="1200" b="0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[OBLAST BUNĚK]</a:t>
                    </a:fld>
                    <a:endParaRPr lang="en-GB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5DF-4AD2-A762-A5237EB6540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5437E989-14E0-473F-A136-0F1F79C6F395}" type="CELLRANGE">
                      <a:rPr lang="en-GB"/>
                      <a:pPr>
                        <a:defRPr sz="1200" b="0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[OBLAST BUNĚK]</a:t>
                    </a:fld>
                    <a:endParaRPr lang="en-GB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5DF-4AD2-A762-A5237EB6540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43B150BE-3407-41C0-AD4C-8771452A0208}" type="CELLRANGE">
                      <a:rPr lang="en-GB"/>
                      <a:pPr>
                        <a:defRPr sz="1200" b="0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[OBLAST BUNĚK]</a:t>
                    </a:fld>
                    <a:endParaRPr lang="en-GB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5DF-4AD2-A762-A5237EB65407}"/>
                </c:ext>
              </c:extLst>
            </c:dLbl>
            <c:numFmt formatCode="0.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Sinus</c:v>
                </c:pt>
                <c:pt idx="1">
                  <c:v>Bradycardia</c:v>
                </c:pt>
                <c:pt idx="2">
                  <c:v>Chronic fibrillation</c:v>
                </c:pt>
                <c:pt idx="3">
                  <c:v>Paroxysmal fibrillation</c:v>
                </c:pt>
                <c:pt idx="4">
                  <c:v>Other rhythm</c:v>
                </c:pt>
                <c:pt idx="5">
                  <c:v>Unknown</c:v>
                </c:pt>
              </c:strCache>
            </c:strRef>
          </c:cat>
          <c:val>
            <c:numRef>
              <c:f>Sheet1!$B$2:$B$7</c:f>
              <c:numCache>
                <c:formatCode>###0.0</c:formatCode>
                <c:ptCount val="6"/>
                <c:pt idx="0">
                  <c:v>39.30072798113401</c:v>
                </c:pt>
                <c:pt idx="1">
                  <c:v>30.216343689121295</c:v>
                </c:pt>
                <c:pt idx="2">
                  <c:v>17.9431969650364</c:v>
                </c:pt>
                <c:pt idx="3">
                  <c:v>9.0638777811955293</c:v>
                </c:pt>
                <c:pt idx="4">
                  <c:v>5.3624525786937358</c:v>
                </c:pt>
                <c:pt idx="5">
                  <c:v>0.70747462319286381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Sheet1!$C$2:$C$7</c15:f>
                <c15:dlblRangeCache>
                  <c:ptCount val="6"/>
                  <c:pt idx="0">
                    <c:v>39.3</c:v>
                  </c:pt>
                  <c:pt idx="1">
                    <c:v>30.2</c:v>
                  </c:pt>
                  <c:pt idx="2">
                    <c:v>17.9</c:v>
                  </c:pt>
                  <c:pt idx="3">
                    <c:v>9.1</c:v>
                  </c:pt>
                  <c:pt idx="4">
                    <c:v>5.4</c:v>
                  </c:pt>
                  <c:pt idx="5">
                    <c:v>0.7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D5DF-4AD2-A762-A5237EB654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09349488"/>
        <c:axId val="409354584"/>
      </c:barChart>
      <c:catAx>
        <c:axId val="4093494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9354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9354584"/>
        <c:scaling>
          <c:orientation val="minMax"/>
          <c:max val="50"/>
          <c:min val="0"/>
        </c:scaling>
        <c:delete val="0"/>
        <c:axPos val="t"/>
        <c:numFmt formatCode="#,##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9349488"/>
        <c:crosses val="autoZero"/>
        <c:crossBetween val="between"/>
        <c:majorUnit val="10"/>
        <c:min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0"/>
      <c:rotY val="30"/>
      <c:depthPercent val="100"/>
      <c:rAngAx val="1"/>
    </c:view3D>
    <c:floor>
      <c:thickness val="0"/>
    </c:floor>
    <c:sideWall>
      <c:thickness val="0"/>
      <c:spPr>
        <a:noFill/>
        <a:ln w="25317">
          <a:noFill/>
        </a:ln>
      </c:spPr>
    </c:sideWall>
    <c:backWall>
      <c:thickness val="0"/>
      <c:spPr>
        <a:noFill/>
        <a:ln w="25317">
          <a:noFill/>
        </a:ln>
      </c:spPr>
    </c:backWall>
    <c:plotArea>
      <c:layout>
        <c:manualLayout>
          <c:layoutTarget val="inner"/>
          <c:xMode val="edge"/>
          <c:yMode val="edge"/>
          <c:x val="0.22988346474771626"/>
          <c:y val="0"/>
          <c:w val="0.55271508919861001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00FF00"/>
            </a:solidFill>
            <a:ln w="12658">
              <a:solidFill>
                <a:schemeClr val="tx1"/>
              </a:solidFill>
              <a:prstDash val="solid"/>
            </a:ln>
          </c:spPr>
          <c:dPt>
            <c:idx val="0"/>
            <c:bubble3D val="0"/>
            <c:explosion val="10"/>
            <c:spPr>
              <a:solidFill>
                <a:srgbClr val="FFFF99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D8F-4B66-8683-888BB43A4E31}"/>
              </c:ext>
            </c:extLst>
          </c:dPt>
          <c:dPt>
            <c:idx val="1"/>
            <c:bubble3D val="0"/>
            <c:explosion val="13"/>
            <c:spPr>
              <a:solidFill>
                <a:srgbClr val="FFCC99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D8F-4B66-8683-888BB43A4E31}"/>
              </c:ext>
            </c:extLst>
          </c:dPt>
          <c:dPt>
            <c:idx val="2"/>
            <c:bubble3D val="0"/>
            <c:explosion val="13"/>
            <c:spPr>
              <a:solidFill>
                <a:srgbClr val="FF9900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D8F-4B66-8683-888BB43A4E31}"/>
              </c:ext>
            </c:extLst>
          </c:dPt>
          <c:dPt>
            <c:idx val="3"/>
            <c:bubble3D val="0"/>
            <c:explosion val="9"/>
            <c:spPr>
              <a:solidFill>
                <a:srgbClr val="FF6600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FD8F-4B66-8683-888BB43A4E31}"/>
              </c:ext>
            </c:extLst>
          </c:dPt>
          <c:dPt>
            <c:idx val="4"/>
            <c:bubble3D val="0"/>
            <c:explosion val="9"/>
            <c:spPr>
              <a:solidFill>
                <a:srgbClr val="C0C0C0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FD8F-4B66-8683-888BB43A4E31}"/>
              </c:ext>
            </c:extLst>
          </c:dPt>
          <c:dPt>
            <c:idx val="5"/>
            <c:bubble3D val="0"/>
            <c:explosion val="20"/>
            <c:extLst>
              <c:ext xmlns:c16="http://schemas.microsoft.com/office/drawing/2014/chart" uri="{C3380CC4-5D6E-409C-BE32-E72D297353CC}">
                <c16:uniqueId val="{0000000B-FD8F-4B66-8683-888BB43A4E31}"/>
              </c:ext>
            </c:extLst>
          </c:dPt>
          <c:dPt>
            <c:idx val="6"/>
            <c:bubble3D val="0"/>
            <c:explosion val="14"/>
            <c:extLst>
              <c:ext xmlns:c16="http://schemas.microsoft.com/office/drawing/2014/chart" uri="{C3380CC4-5D6E-409C-BE32-E72D297353CC}">
                <c16:uniqueId val="{0000000D-FD8F-4B66-8683-888BB43A4E31}"/>
              </c:ext>
            </c:extLst>
          </c:dPt>
          <c:dPt>
            <c:idx val="7"/>
            <c:bubble3D val="0"/>
            <c:explosion val="20"/>
            <c:extLst>
              <c:ext xmlns:c16="http://schemas.microsoft.com/office/drawing/2014/chart" uri="{C3380CC4-5D6E-409C-BE32-E72D297353CC}">
                <c16:uniqueId val="{0000000F-FD8F-4B66-8683-888BB43A4E3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0-FD8F-4B66-8683-888BB43A4E31}"/>
              </c:ext>
            </c:extLst>
          </c:dPt>
          <c:dLbls>
            <c:dLbl>
              <c:idx val="0"/>
              <c:layout>
                <c:manualLayout>
                  <c:x val="-2.253651165181075E-2"/>
                  <c:y val="-1.7355730061640658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8F-4B66-8683-888BB43A4E31}"/>
                </c:ext>
              </c:extLst>
            </c:dLbl>
            <c:dLbl>
              <c:idx val="1"/>
              <c:layout>
                <c:manualLayout>
                  <c:x val="-6.689128862329477E-2"/>
                  <c:y val="-1.1837887217309304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0252149515793"/>
                      <c:h val="7.93618807724601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D8F-4B66-8683-888BB43A4E31}"/>
                </c:ext>
              </c:extLst>
            </c:dLbl>
            <c:dLbl>
              <c:idx val="2"/>
              <c:layout>
                <c:manualLayout>
                  <c:x val="5.3272041001466838E-3"/>
                  <c:y val="-4.2657013079595102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8F-4B66-8683-888BB43A4E31}"/>
                </c:ext>
              </c:extLst>
            </c:dLbl>
            <c:dLbl>
              <c:idx val="3"/>
              <c:layout>
                <c:manualLayout>
                  <c:x val="9.6682958372953487E-4"/>
                  <c:y val="-2.0852501493529813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8F-4B66-8683-888BB43A4E31}"/>
                </c:ext>
              </c:extLst>
            </c:dLbl>
            <c:dLbl>
              <c:idx val="4"/>
              <c:layout>
                <c:manualLayout>
                  <c:x val="-6.6107774065051058E-4"/>
                  <c:y val="-4.8043326920531471E-3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8F-4B66-8683-888BB43A4E31}"/>
                </c:ext>
              </c:extLst>
            </c:dLbl>
            <c:dLbl>
              <c:idx val="5"/>
              <c:layout>
                <c:manualLayout>
                  <c:x val="1.4502054822928181E-2"/>
                  <c:y val="-3.8575277758202006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D8F-4B66-8683-888BB43A4E31}"/>
                </c:ext>
              </c:extLst>
            </c:dLbl>
            <c:dLbl>
              <c:idx val="6"/>
              <c:layout>
                <c:manualLayout>
                  <c:x val="5.1216338408627382E-2"/>
                  <c:y val="-2.5966469158874683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D8F-4B66-8683-888BB43A4E31}"/>
                </c:ext>
              </c:extLst>
            </c:dLbl>
            <c:dLbl>
              <c:idx val="7"/>
              <c:layout>
                <c:manualLayout>
                  <c:x val="5.3789772830120375E-2"/>
                  <c:y val="2.7233648690639111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D8F-4B66-8683-888BB43A4E31}"/>
                </c:ext>
              </c:extLst>
            </c:dLbl>
            <c:dLbl>
              <c:idx val="8"/>
              <c:layout>
                <c:manualLayout>
                  <c:x val="5.1125857543669113E-2"/>
                  <c:y val="8.4442240689687087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D8F-4B66-8683-888BB43A4E31}"/>
                </c:ext>
              </c:extLst>
            </c:dLbl>
            <c:dLbl>
              <c:idx val="9"/>
              <c:layout>
                <c:manualLayout>
                  <c:x val="5.695133685212439E-2"/>
                  <c:y val="0.11171485309000295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D8F-4B66-8683-888BB43A4E31}"/>
                </c:ext>
              </c:extLst>
            </c:dLbl>
            <c:numFmt formatCode="0.0%" sourceLinked="0"/>
            <c:spPr>
              <a:noFill/>
              <a:ln w="2531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r" rtl="0"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0 Žádné</c:v>
                </c:pt>
                <c:pt idx="1">
                  <c:v>1 1VD</c:v>
                </c:pt>
                <c:pt idx="2">
                  <c:v>2 2VD</c:v>
                </c:pt>
                <c:pt idx="3">
                  <c:v>3 MVD</c:v>
                </c:pt>
                <c:pt idx="4">
                  <c:v>4 Neznámo</c:v>
                </c:pt>
              </c:strCache>
            </c:strRef>
          </c:cat>
          <c:val>
            <c:numRef>
              <c:f>Sheet1!$B$2:$B$6</c:f>
              <c:numCache>
                <c:formatCode>###0</c:formatCode>
                <c:ptCount val="5"/>
                <c:pt idx="0">
                  <c:v>1243</c:v>
                </c:pt>
                <c:pt idx="1">
                  <c:v>3396</c:v>
                </c:pt>
                <c:pt idx="2">
                  <c:v>1225</c:v>
                </c:pt>
                <c:pt idx="3">
                  <c:v>60</c:v>
                </c:pt>
                <c:pt idx="4">
                  <c:v>3829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D8F-4B66-8683-888BB43A4E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0"/>
      <c:rotY val="30"/>
      <c:depthPercent val="100"/>
      <c:rAngAx val="1"/>
    </c:view3D>
    <c:floor>
      <c:thickness val="0"/>
    </c:floor>
    <c:sideWall>
      <c:thickness val="0"/>
      <c:spPr>
        <a:noFill/>
        <a:ln w="25317">
          <a:noFill/>
        </a:ln>
      </c:spPr>
    </c:sideWall>
    <c:backWall>
      <c:thickness val="0"/>
      <c:spPr>
        <a:noFill/>
        <a:ln w="25317">
          <a:noFill/>
        </a:ln>
      </c:spPr>
    </c:backWall>
    <c:plotArea>
      <c:layout>
        <c:manualLayout>
          <c:layoutTarget val="inner"/>
          <c:xMode val="edge"/>
          <c:yMode val="edge"/>
          <c:x val="0.22988346474771626"/>
          <c:y val="0"/>
          <c:w val="0.55271508919861001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00FF00"/>
            </a:solidFill>
            <a:ln w="12658">
              <a:solidFill>
                <a:schemeClr val="tx1"/>
              </a:solidFill>
              <a:prstDash val="solid"/>
            </a:ln>
          </c:spPr>
          <c:dPt>
            <c:idx val="0"/>
            <c:bubble3D val="0"/>
            <c:explosion val="10"/>
            <c:spPr>
              <a:solidFill>
                <a:srgbClr val="CCFFFF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DCE-4C1D-9832-216C68CF019A}"/>
              </c:ext>
            </c:extLst>
          </c:dPt>
          <c:dPt>
            <c:idx val="1"/>
            <c:bubble3D val="0"/>
            <c:explosion val="10"/>
            <c:spPr>
              <a:solidFill>
                <a:srgbClr val="99CCFF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DCE-4C1D-9832-216C68CF019A}"/>
              </c:ext>
            </c:extLst>
          </c:dPt>
          <c:dPt>
            <c:idx val="2"/>
            <c:bubble3D val="0"/>
            <c:explosion val="13"/>
            <c:spPr>
              <a:solidFill>
                <a:srgbClr val="00CCFF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CDCE-4C1D-9832-216C68CF019A}"/>
              </c:ext>
            </c:extLst>
          </c:dPt>
          <c:dPt>
            <c:idx val="3"/>
            <c:bubble3D val="0"/>
            <c:explosion val="9"/>
            <c:spPr>
              <a:solidFill>
                <a:srgbClr val="3366FF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CDCE-4C1D-9832-216C68CF019A}"/>
              </c:ext>
            </c:extLst>
          </c:dPt>
          <c:dPt>
            <c:idx val="4"/>
            <c:bubble3D val="0"/>
            <c:explosion val="9"/>
            <c:spPr>
              <a:solidFill>
                <a:srgbClr val="666699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CDCE-4C1D-9832-216C68CF019A}"/>
              </c:ext>
            </c:extLst>
          </c:dPt>
          <c:dPt>
            <c:idx val="5"/>
            <c:bubble3D val="0"/>
            <c:explosion val="8"/>
            <c:spPr>
              <a:solidFill>
                <a:srgbClr val="000099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CDCE-4C1D-9832-216C68CF019A}"/>
              </c:ext>
            </c:extLst>
          </c:dPt>
          <c:dPt>
            <c:idx val="6"/>
            <c:bubble3D val="0"/>
            <c:explosion val="14"/>
            <c:extLst>
              <c:ext xmlns:c16="http://schemas.microsoft.com/office/drawing/2014/chart" uri="{C3380CC4-5D6E-409C-BE32-E72D297353CC}">
                <c16:uniqueId val="{0000000D-CDCE-4C1D-9832-216C68CF019A}"/>
              </c:ext>
            </c:extLst>
          </c:dPt>
          <c:dPt>
            <c:idx val="7"/>
            <c:bubble3D val="0"/>
            <c:explosion val="20"/>
            <c:extLst>
              <c:ext xmlns:c16="http://schemas.microsoft.com/office/drawing/2014/chart" uri="{C3380CC4-5D6E-409C-BE32-E72D297353CC}">
                <c16:uniqueId val="{0000000F-CDCE-4C1D-9832-216C68CF019A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0-CDCE-4C1D-9832-216C68CF019A}"/>
              </c:ext>
            </c:extLst>
          </c:dPt>
          <c:dLbls>
            <c:dLbl>
              <c:idx val="2"/>
              <c:layout>
                <c:manualLayout>
                  <c:x val="4.7426668263101414E-3"/>
                  <c:y val="-7.440419523208777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CE-4C1D-9832-216C68CF019A}"/>
                </c:ext>
              </c:extLst>
            </c:dLbl>
            <c:dLbl>
              <c:idx val="3"/>
              <c:layout>
                <c:manualLayout>
                  <c:x val="8.7381035341746793E-2"/>
                  <c:y val="-0.100880721938939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CE-4C1D-9832-216C68CF019A}"/>
                </c:ext>
              </c:extLst>
            </c:dLbl>
            <c:dLbl>
              <c:idx val="4"/>
              <c:layout>
                <c:manualLayout>
                  <c:x val="-2.5186000343502532E-2"/>
                  <c:y val="-1.068585263866487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CE-4C1D-9832-216C68CF019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/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###0</c:formatCode>
                <c:ptCount val="6"/>
                <c:pt idx="0">
                  <c:v>70</c:v>
                </c:pt>
                <c:pt idx="1">
                  <c:v>139</c:v>
                </c:pt>
                <c:pt idx="2">
                  <c:v>277</c:v>
                </c:pt>
                <c:pt idx="3">
                  <c:v>844</c:v>
                </c:pt>
                <c:pt idx="4">
                  <c:v>1056</c:v>
                </c:pt>
                <c:pt idx="5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DCE-4C1D-9832-216C68CF019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280"/>
      <c:rAngAx val="0"/>
    </c:view3D>
    <c:floor>
      <c:thickness val="0"/>
    </c:floor>
    <c:sideWall>
      <c:thickness val="0"/>
      <c:spPr>
        <a:noFill/>
        <a:ln w="25317">
          <a:noFill/>
        </a:ln>
      </c:spPr>
    </c:sideWall>
    <c:backWall>
      <c:thickness val="0"/>
      <c:spPr>
        <a:noFill/>
        <a:ln w="25317">
          <a:noFill/>
        </a:ln>
      </c:spPr>
    </c:backWall>
    <c:plotArea>
      <c:layout>
        <c:manualLayout>
          <c:layoutTarget val="inner"/>
          <c:xMode val="edge"/>
          <c:yMode val="edge"/>
          <c:x val="0.21564550652872874"/>
          <c:y val="0"/>
          <c:w val="0.55271508919861001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FFCC00"/>
            </a:solidFill>
            <a:ln w="12658">
              <a:solidFill>
                <a:schemeClr val="tx1"/>
              </a:solidFill>
              <a:prstDash val="solid"/>
            </a:ln>
          </c:spPr>
          <c:dPt>
            <c:idx val="0"/>
            <c:bubble3D val="0"/>
            <c:explosion val="20"/>
            <c:spPr>
              <a:solidFill>
                <a:srgbClr val="FFCC99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DE2-49B9-A0A4-F952DBD6B412}"/>
              </c:ext>
            </c:extLst>
          </c:dPt>
          <c:dPt>
            <c:idx val="1"/>
            <c:bubble3D val="0"/>
            <c:explosion val="15"/>
            <c:extLst>
              <c:ext xmlns:c16="http://schemas.microsoft.com/office/drawing/2014/chart" uri="{C3380CC4-5D6E-409C-BE32-E72D297353CC}">
                <c16:uniqueId val="{00000002-5DE2-49B9-A0A4-F952DBD6B412}"/>
              </c:ext>
            </c:extLst>
          </c:dPt>
          <c:dPt>
            <c:idx val="2"/>
            <c:bubble3D val="0"/>
            <c:explosion val="22"/>
            <c:spPr>
              <a:solidFill>
                <a:srgbClr val="FF6600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5DE2-49B9-A0A4-F952DBD6B412}"/>
              </c:ext>
            </c:extLst>
          </c:dPt>
          <c:dPt>
            <c:idx val="3"/>
            <c:bubble3D val="0"/>
            <c:explosion val="19"/>
            <c:spPr>
              <a:solidFill>
                <a:schemeClr val="tx1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5DE2-49B9-A0A4-F952DBD6B412}"/>
              </c:ext>
            </c:extLst>
          </c:dPt>
          <c:dPt>
            <c:idx val="4"/>
            <c:bubble3D val="0"/>
            <c:explosion val="20"/>
            <c:spPr>
              <a:solidFill>
                <a:srgbClr val="CC99FF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5DE2-49B9-A0A4-F952DBD6B412}"/>
              </c:ext>
            </c:extLst>
          </c:dPt>
          <c:dPt>
            <c:idx val="5"/>
            <c:bubble3D val="0"/>
            <c:explosion val="20"/>
            <c:spPr>
              <a:solidFill>
                <a:schemeClr val="accent3">
                  <a:lumMod val="65000"/>
                </a:schemeClr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5DE2-49B9-A0A4-F952DBD6B412}"/>
              </c:ext>
            </c:extLst>
          </c:dPt>
          <c:dPt>
            <c:idx val="6"/>
            <c:bubble3D val="0"/>
            <c:explosion val="14"/>
            <c:spPr>
              <a:solidFill>
                <a:srgbClr val="808000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5DE2-49B9-A0A4-F952DBD6B412}"/>
              </c:ext>
            </c:extLst>
          </c:dPt>
          <c:dPt>
            <c:idx val="7"/>
            <c:bubble3D val="0"/>
            <c:explosion val="20"/>
            <c:spPr>
              <a:solidFill>
                <a:srgbClr val="99CC00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5DE2-49B9-A0A4-F952DBD6B412}"/>
              </c:ext>
            </c:extLst>
          </c:dPt>
          <c:dPt>
            <c:idx val="8"/>
            <c:bubble3D val="0"/>
            <c:spPr>
              <a:solidFill>
                <a:srgbClr val="969696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5DE2-49B9-A0A4-F952DBD6B412}"/>
              </c:ext>
            </c:extLst>
          </c:dPt>
          <c:dLbls>
            <c:dLbl>
              <c:idx val="0"/>
              <c:layout>
                <c:manualLayout>
                  <c:x val="-2.253651165181075E-2"/>
                  <c:y val="-1.7355730061640658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897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E2-49B9-A0A4-F952DBD6B412}"/>
                </c:ext>
              </c:extLst>
            </c:dLbl>
            <c:dLbl>
              <c:idx val="1"/>
              <c:layout>
                <c:manualLayout>
                  <c:x val="5.6591572611257072E-2"/>
                  <c:y val="2.9764041369489881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897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0252149515793"/>
                      <c:h val="7.93618807724601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DE2-49B9-A0A4-F952DBD6B412}"/>
                </c:ext>
              </c:extLst>
            </c:dLbl>
            <c:dLbl>
              <c:idx val="2"/>
              <c:layout>
                <c:manualLayout>
                  <c:x val="2.4796726709452187E-3"/>
                  <c:y val="7.6948357951600363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897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E2-49B9-A0A4-F952DBD6B412}"/>
                </c:ext>
              </c:extLst>
            </c:dLbl>
            <c:dLbl>
              <c:idx val="3"/>
              <c:layout>
                <c:manualLayout>
                  <c:x val="-1.8808076472953698E-3"/>
                  <c:y val="3.635011660937728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897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E2-49B9-A0A4-F952DBD6B412}"/>
                </c:ext>
              </c:extLst>
            </c:dLbl>
            <c:dLbl>
              <c:idx val="4"/>
              <c:layout>
                <c:manualLayout>
                  <c:x val="-6.6107774065051058E-4"/>
                  <c:y val="-4.8043326920531471E-3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897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E2-49B9-A0A4-F952DBD6B412}"/>
                </c:ext>
              </c:extLst>
            </c:dLbl>
            <c:dLbl>
              <c:idx val="5"/>
              <c:layout>
                <c:manualLayout>
                  <c:x val="1.4502054822928181E-2"/>
                  <c:y val="-3.8575277758202006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897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DE2-49B9-A0A4-F952DBD6B412}"/>
                </c:ext>
              </c:extLst>
            </c:dLbl>
            <c:dLbl>
              <c:idx val="6"/>
              <c:layout>
                <c:manualLayout>
                  <c:x val="5.1216338408627382E-2"/>
                  <c:y val="-2.5966469158874683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897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DE2-49B9-A0A4-F952DBD6B412}"/>
                </c:ext>
              </c:extLst>
            </c:dLbl>
            <c:dLbl>
              <c:idx val="7"/>
              <c:layout>
                <c:manualLayout>
                  <c:x val="5.3789772830120375E-2"/>
                  <c:y val="2.7233648690639111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897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DE2-49B9-A0A4-F952DBD6B412}"/>
                </c:ext>
              </c:extLst>
            </c:dLbl>
            <c:dLbl>
              <c:idx val="8"/>
              <c:layout>
                <c:manualLayout>
                  <c:x val="5.1125857543669113E-2"/>
                  <c:y val="8.4442240689687087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897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DE2-49B9-A0A4-F952DBD6B412}"/>
                </c:ext>
              </c:extLst>
            </c:dLbl>
            <c:dLbl>
              <c:idx val="9"/>
              <c:layout>
                <c:manualLayout>
                  <c:x val="5.695133685212439E-2"/>
                  <c:y val="0.11171485309000295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897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DE2-49B9-A0A4-F952DBD6B412}"/>
                </c:ext>
              </c:extLst>
            </c:dLbl>
            <c:numFmt formatCode="0.0%" sourceLinked="0"/>
            <c:spPr>
              <a:noFill/>
              <a:ln w="2531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r" rtl="0">
                  <a:defRPr sz="8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###0</c:formatCode>
                <c:ptCount val="6"/>
                <c:pt idx="0">
                  <c:v>7265</c:v>
                </c:pt>
                <c:pt idx="1">
                  <c:v>2185</c:v>
                </c:pt>
                <c:pt idx="2">
                  <c:v>151</c:v>
                </c:pt>
                <c:pt idx="3">
                  <c:v>32</c:v>
                </c:pt>
                <c:pt idx="4">
                  <c:v>92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DE2-49B9-A0A4-F952DBD6B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4285714285714"/>
          <c:y val="0.17006802721088435"/>
          <c:w val="0.67500000000000004"/>
          <c:h val="0.642857142857142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8"/>
                </a:gs>
                <a:gs pos="50000">
                  <a:srgbClr xmlns:mc="http://schemas.openxmlformats.org/markup-compatibility/2006" xmlns:a14="http://schemas.microsoft.com/office/drawing/2010/main" val="FF0000" mc:Ignorable="a14" a14:legacySpreadsheetColorIndex="10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8"/>
                </a:gs>
              </a:gsLst>
              <a:lin ang="0" scaled="1"/>
            </a:gradFill>
            <a:ln w="12503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FF99CC"/>
              </a:solidFill>
              <a:ln w="1250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581-4DC2-BF30-7E8DB62ED3F3}"/>
              </c:ext>
            </c:extLst>
          </c:dPt>
          <c:dPt>
            <c:idx val="1"/>
            <c:bubble3D val="0"/>
            <c:spPr>
              <a:solidFill>
                <a:srgbClr val="99CC00"/>
              </a:solidFill>
              <a:ln w="1250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581-4DC2-BF30-7E8DB62ED3F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250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581-4DC2-BF30-7E8DB62ED3F3}"/>
              </c:ext>
            </c:extLst>
          </c:dPt>
          <c:dPt>
            <c:idx val="3"/>
            <c:bubble3D val="0"/>
            <c:spPr>
              <a:solidFill>
                <a:srgbClr val="00CCFF"/>
              </a:solidFill>
              <a:ln w="1250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9581-4DC2-BF30-7E8DB62ED3F3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250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9581-4DC2-BF30-7E8DB62ED3F3}"/>
              </c:ext>
            </c:extLst>
          </c:dPt>
          <c:dPt>
            <c:idx val="5"/>
            <c:bubble3D val="0"/>
            <c:spPr>
              <a:solidFill>
                <a:srgbClr val="C0C0C0"/>
              </a:solidFill>
              <a:ln w="1250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9581-4DC2-BF30-7E8DB62ED3F3}"/>
              </c:ext>
            </c:extLst>
          </c:dPt>
          <c:dPt>
            <c:idx val="6"/>
            <c:bubble3D val="0"/>
            <c:spPr>
              <a:solidFill>
                <a:srgbClr val="993366"/>
              </a:solidFill>
              <a:ln w="1250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9581-4DC2-BF30-7E8DB62ED3F3}"/>
              </c:ext>
            </c:extLst>
          </c:dPt>
          <c:dPt>
            <c:idx val="7"/>
            <c:bubble3D val="0"/>
            <c:spPr>
              <a:solidFill>
                <a:srgbClr val="008000"/>
              </a:solidFill>
              <a:ln w="1250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9581-4DC2-BF30-7E8DB62ED3F3}"/>
              </c:ext>
            </c:extLst>
          </c:dPt>
          <c:dPt>
            <c:idx val="8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00" mc:Ignorable="a14" a14:legacySpreadsheetColorIndex="8"/>
                  </a:gs>
                  <a:gs pos="50000">
                    <a:srgbClr xmlns:mc="http://schemas.openxmlformats.org/markup-compatibility/2006" xmlns:a14="http://schemas.microsoft.com/office/drawing/2010/main" val="0000FF" mc:Ignorable="a14" a14:legacySpreadsheetColorIndex="12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8"/>
                  </a:gs>
                </a:gsLst>
                <a:lin ang="0" scaled="1"/>
              </a:gradFill>
              <a:ln w="1250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9581-4DC2-BF30-7E8DB62ED3F3}"/>
              </c:ext>
            </c:extLst>
          </c:dPt>
          <c:dPt>
            <c:idx val="9"/>
            <c:bubble3D val="0"/>
            <c:spPr>
              <a:solidFill>
                <a:srgbClr val="808000"/>
              </a:solidFill>
              <a:ln w="1250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9581-4DC2-BF30-7E8DB62ED3F3}"/>
              </c:ext>
            </c:extLst>
          </c:dPt>
          <c:dPt>
            <c:idx val="10"/>
            <c:bubble3D val="0"/>
            <c:spPr>
              <a:solidFill>
                <a:srgbClr val="333333"/>
              </a:solidFill>
              <a:ln w="1250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9581-4DC2-BF30-7E8DB62ED3F3}"/>
              </c:ext>
            </c:extLst>
          </c:dPt>
          <c:dLbls>
            <c:dLbl>
              <c:idx val="2"/>
              <c:layout>
                <c:manualLayout>
                  <c:x val="-5.5071495476333457E-2"/>
                  <c:y val="-0.1604180512001536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81-4DC2-BF30-7E8DB62ED3F3}"/>
                </c:ext>
              </c:extLst>
            </c:dLbl>
            <c:dLbl>
              <c:idx val="4"/>
              <c:layout>
                <c:manualLayout>
                  <c:x val="6.7339295619049363E-3"/>
                  <c:y val="1.423225219091707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81-4DC2-BF30-7E8DB62ED3F3}"/>
                </c:ext>
              </c:extLst>
            </c:dLbl>
            <c:dLbl>
              <c:idx val="7"/>
              <c:layout>
                <c:manualLayout>
                  <c:x val="3.0426833647338898E-2"/>
                  <c:y val="7.880695418756928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581-4DC2-BF30-7E8DB62ED3F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0"/>
                <c:pt idx="0">
                  <c:v>Poruchy nitrokomorového vedení</c:v>
                </c:pt>
                <c:pt idx="1">
                  <c:v>Kardiomyopatie</c:v>
                </c:pt>
                <c:pt idx="2">
                  <c:v>Převodová nemoc</c:v>
                </c:pt>
                <c:pt idx="3">
                  <c:v>Chlopenní vady</c:v>
                </c:pt>
                <c:pt idx="4">
                  <c:v>Nemoc chorého sinu</c:v>
                </c:pt>
                <c:pt idx="5">
                  <c:v>Vazovagální synkopa</c:v>
                </c:pt>
                <c:pt idx="6">
                  <c:v>Hypersenzitivní karotický sinus</c:v>
                </c:pt>
                <c:pt idx="7">
                  <c:v>ICHS-bradyfibrilace síní</c:v>
                </c:pt>
                <c:pt idx="8">
                  <c:v>ICHS-KT</c:v>
                </c:pt>
                <c:pt idx="9">
                  <c:v>ICHS-převodová nemoc, SSS</c:v>
                </c:pt>
              </c:strCache>
            </c:strRef>
          </c:cat>
          <c:val>
            <c:numRef>
              <c:f>Sheet1!$B$2:$B$12</c:f>
              <c:numCache>
                <c:formatCode>###0</c:formatCode>
                <c:ptCount val="11"/>
                <c:pt idx="0">
                  <c:v>20</c:v>
                </c:pt>
                <c:pt idx="1">
                  <c:v>84</c:v>
                </c:pt>
                <c:pt idx="2">
                  <c:v>1573</c:v>
                </c:pt>
                <c:pt idx="3">
                  <c:v>88</c:v>
                </c:pt>
                <c:pt idx="4">
                  <c:v>1686</c:v>
                </c:pt>
                <c:pt idx="5">
                  <c:v>20</c:v>
                </c:pt>
                <c:pt idx="6">
                  <c:v>10</c:v>
                </c:pt>
                <c:pt idx="7">
                  <c:v>407</c:v>
                </c:pt>
                <c:pt idx="8">
                  <c:v>3</c:v>
                </c:pt>
                <c:pt idx="9">
                  <c:v>76</c:v>
                </c:pt>
                <c:pt idx="10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581-4DC2-BF30-7E8DB62ED3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00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48201438848921"/>
          <c:y val="0.16666666666666666"/>
          <c:w val="0.68705035971223016"/>
          <c:h val="0.6496598639455782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8"/>
                </a:gs>
                <a:gs pos="50000">
                  <a:srgbClr xmlns:mc="http://schemas.openxmlformats.org/markup-compatibility/2006" xmlns:a14="http://schemas.microsoft.com/office/drawing/2010/main" val="FF0000" mc:Ignorable="a14" a14:legacySpreadsheetColorIndex="10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8"/>
                </a:gs>
              </a:gsLst>
              <a:lin ang="0" scaled="1"/>
            </a:gradFill>
            <a:ln w="1259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FF99CC"/>
              </a:solidFill>
              <a:ln w="1259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23E-46F5-BD77-C857D819A1D8}"/>
              </c:ext>
            </c:extLst>
          </c:dPt>
          <c:dPt>
            <c:idx val="1"/>
            <c:bubble3D val="0"/>
            <c:spPr>
              <a:solidFill>
                <a:srgbClr val="99CC00"/>
              </a:solidFill>
              <a:ln w="1259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23E-46F5-BD77-C857D819A1D8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259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23E-46F5-BD77-C857D819A1D8}"/>
              </c:ext>
            </c:extLst>
          </c:dPt>
          <c:dPt>
            <c:idx val="3"/>
            <c:bubble3D val="0"/>
            <c:spPr>
              <a:solidFill>
                <a:srgbClr val="00CCFF"/>
              </a:solidFill>
              <a:ln w="1259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23E-46F5-BD77-C857D819A1D8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259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23E-46F5-BD77-C857D819A1D8}"/>
              </c:ext>
            </c:extLst>
          </c:dPt>
          <c:dPt>
            <c:idx val="5"/>
            <c:bubble3D val="0"/>
            <c:spPr>
              <a:solidFill>
                <a:srgbClr val="C0C0C0"/>
              </a:solidFill>
              <a:ln w="1259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423E-46F5-BD77-C857D819A1D8}"/>
              </c:ext>
            </c:extLst>
          </c:dPt>
          <c:dPt>
            <c:idx val="6"/>
            <c:bubble3D val="0"/>
            <c:spPr>
              <a:solidFill>
                <a:srgbClr val="993366"/>
              </a:solidFill>
              <a:ln w="1259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423E-46F5-BD77-C857D819A1D8}"/>
              </c:ext>
            </c:extLst>
          </c:dPt>
          <c:dPt>
            <c:idx val="7"/>
            <c:bubble3D val="0"/>
            <c:spPr>
              <a:solidFill>
                <a:srgbClr val="008000"/>
              </a:solidFill>
              <a:ln w="1259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423E-46F5-BD77-C857D819A1D8}"/>
              </c:ext>
            </c:extLst>
          </c:dPt>
          <c:dPt>
            <c:idx val="8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00" mc:Ignorable="a14" a14:legacySpreadsheetColorIndex="8"/>
                  </a:gs>
                  <a:gs pos="50000">
                    <a:srgbClr xmlns:mc="http://schemas.openxmlformats.org/markup-compatibility/2006" xmlns:a14="http://schemas.microsoft.com/office/drawing/2010/main" val="0000FF" mc:Ignorable="a14" a14:legacySpreadsheetColorIndex="12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8"/>
                  </a:gs>
                </a:gsLst>
                <a:lin ang="0" scaled="1"/>
              </a:gradFill>
              <a:ln w="1259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423E-46F5-BD77-C857D819A1D8}"/>
              </c:ext>
            </c:extLst>
          </c:dPt>
          <c:dPt>
            <c:idx val="9"/>
            <c:bubble3D val="0"/>
            <c:spPr>
              <a:solidFill>
                <a:srgbClr val="808000"/>
              </a:solidFill>
              <a:ln w="1259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423E-46F5-BD77-C857D819A1D8}"/>
              </c:ext>
            </c:extLst>
          </c:dPt>
          <c:dPt>
            <c:idx val="10"/>
            <c:bubble3D val="0"/>
            <c:spPr>
              <a:solidFill>
                <a:srgbClr val="333333"/>
              </a:solidFill>
              <a:ln w="1259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423E-46F5-BD77-C857D819A1D8}"/>
              </c:ext>
            </c:extLst>
          </c:dPt>
          <c:dLbls>
            <c:dLbl>
              <c:idx val="2"/>
              <c:layout>
                <c:manualLayout>
                  <c:x val="2.4484412030309557E-3"/>
                  <c:y val="-0.2155720895376377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3E-46F5-BD77-C857D819A1D8}"/>
                </c:ext>
              </c:extLst>
            </c:dLbl>
            <c:dLbl>
              <c:idx val="4"/>
              <c:layout>
                <c:manualLayout>
                  <c:x val="1.3908116318051729E-2"/>
                  <c:y val="1.178295905655466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3E-46F5-BD77-C857D819A1D8}"/>
                </c:ext>
              </c:extLst>
            </c:dLbl>
            <c:dLbl>
              <c:idx val="7"/>
              <c:layout>
                <c:manualLayout>
                  <c:x val="-7.4381500717399579E-3"/>
                  <c:y val="1.19259096949050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23E-46F5-BD77-C857D819A1D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0"/>
                <c:pt idx="0">
                  <c:v>Poruchy nitrokomorového vedení</c:v>
                </c:pt>
                <c:pt idx="1">
                  <c:v>Kardiomyopatie</c:v>
                </c:pt>
                <c:pt idx="2">
                  <c:v>Převodová nemoc</c:v>
                </c:pt>
                <c:pt idx="3">
                  <c:v>Chlopenní vady</c:v>
                </c:pt>
                <c:pt idx="4">
                  <c:v>Nemoc chorého sinu</c:v>
                </c:pt>
                <c:pt idx="5">
                  <c:v>Vazovagální synkopa</c:v>
                </c:pt>
                <c:pt idx="6">
                  <c:v>Hypersenzitivní karotický sinus</c:v>
                </c:pt>
                <c:pt idx="7">
                  <c:v>ICHS-bradyfibrilace síní</c:v>
                </c:pt>
                <c:pt idx="8">
                  <c:v>ICHS-KT</c:v>
                </c:pt>
                <c:pt idx="9">
                  <c:v>ICHS-převodová nemoc, SSS</c:v>
                </c:pt>
              </c:strCache>
            </c:strRef>
          </c:cat>
          <c:val>
            <c:numRef>
              <c:f>Sheet1!$B$2:$B$12</c:f>
              <c:numCache>
                <c:formatCode>###0</c:formatCode>
                <c:ptCount val="11"/>
                <c:pt idx="0">
                  <c:v>67</c:v>
                </c:pt>
                <c:pt idx="1">
                  <c:v>100</c:v>
                </c:pt>
                <c:pt idx="2">
                  <c:v>2886</c:v>
                </c:pt>
                <c:pt idx="3">
                  <c:v>113</c:v>
                </c:pt>
                <c:pt idx="4">
                  <c:v>1562</c:v>
                </c:pt>
                <c:pt idx="5">
                  <c:v>25</c:v>
                </c:pt>
                <c:pt idx="6">
                  <c:v>30</c:v>
                </c:pt>
                <c:pt idx="7">
                  <c:v>656</c:v>
                </c:pt>
                <c:pt idx="8">
                  <c:v>5</c:v>
                </c:pt>
                <c:pt idx="9">
                  <c:v>97</c:v>
                </c:pt>
                <c:pt idx="10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23E-46F5-BD77-C857D819A1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18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32192329263117E-2"/>
          <c:y val="7.6984639215180076E-2"/>
          <c:w val="0.91346153846153844"/>
          <c:h val="0.8600583090379009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Percentile 05</c:v>
                </c:pt>
              </c:strCache>
            </c:strRef>
          </c:tx>
          <c:spPr>
            <a:ln w="18125">
              <a:noFill/>
            </a:ln>
          </c:spPr>
          <c:marker>
            <c:symbol val="dash"/>
            <c:size val="6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Primoimplantation </c:v>
                </c:pt>
                <c:pt idx="1">
                  <c:v>Reimplantantation </c:v>
                </c:pt>
                <c:pt idx="2">
                  <c:v>Upgrade </c:v>
                </c:pt>
                <c:pt idx="3">
                  <c:v>Explantation </c:v>
                </c:pt>
                <c:pt idx="4">
                  <c:v>Electrode surgery</c:v>
                </c:pt>
                <c:pt idx="5">
                  <c:v>Other surgery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20</c:v>
                </c:pt>
                <c:pt idx="1">
                  <c:v>15</c:v>
                </c:pt>
                <c:pt idx="2">
                  <c:v>25</c:v>
                </c:pt>
                <c:pt idx="3">
                  <c:v>10</c:v>
                </c:pt>
                <c:pt idx="4">
                  <c:v>20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2F-446A-8C75-EA7AA9E97C5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Median</c:v>
                </c:pt>
              </c:strCache>
            </c:strRef>
          </c:tx>
          <c:spPr>
            <a:ln w="18125">
              <a:noFill/>
            </a:ln>
          </c:spPr>
          <c:marker>
            <c:symbol val="square"/>
            <c:size val="10"/>
            <c:spPr>
              <a:solidFill>
                <a:srgbClr val="FFCC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Primoimplantation </c:v>
                </c:pt>
                <c:pt idx="1">
                  <c:v>Reimplantantation </c:v>
                </c:pt>
                <c:pt idx="2">
                  <c:v>Upgrade </c:v>
                </c:pt>
                <c:pt idx="3">
                  <c:v>Explantation </c:v>
                </c:pt>
                <c:pt idx="4">
                  <c:v>Electrode surgery</c:v>
                </c:pt>
                <c:pt idx="5">
                  <c:v>Other surgery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40</c:v>
                </c:pt>
                <c:pt idx="1">
                  <c:v>27.5</c:v>
                </c:pt>
                <c:pt idx="2">
                  <c:v>70</c:v>
                </c:pt>
                <c:pt idx="3">
                  <c:v>30</c:v>
                </c:pt>
                <c:pt idx="4">
                  <c:v>49</c:v>
                </c:pt>
                <c:pt idx="5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2F-446A-8C75-EA7AA9E97C5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Percentile 95</c:v>
                </c:pt>
              </c:strCache>
            </c:strRef>
          </c:tx>
          <c:spPr>
            <a:ln w="18125">
              <a:noFill/>
            </a:ln>
          </c:spPr>
          <c:marker>
            <c:symbol val="dash"/>
            <c:size val="6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Primoimplantation </c:v>
                </c:pt>
                <c:pt idx="1">
                  <c:v>Reimplantantation </c:v>
                </c:pt>
                <c:pt idx="2">
                  <c:v>Upgrade </c:v>
                </c:pt>
                <c:pt idx="3">
                  <c:v>Explantation </c:v>
                </c:pt>
                <c:pt idx="4">
                  <c:v>Electrode surgery</c:v>
                </c:pt>
                <c:pt idx="5">
                  <c:v>Other surgery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90</c:v>
                </c:pt>
                <c:pt idx="1">
                  <c:v>55</c:v>
                </c:pt>
                <c:pt idx="2">
                  <c:v>140</c:v>
                </c:pt>
                <c:pt idx="3">
                  <c:v>180</c:v>
                </c:pt>
                <c:pt idx="4">
                  <c:v>105</c:v>
                </c:pt>
                <c:pt idx="5">
                  <c:v>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2F-446A-8C75-EA7AA9E97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084">
              <a:solidFill>
                <a:schemeClr val="tx1"/>
              </a:solidFill>
              <a:prstDash val="solid"/>
            </a:ln>
          </c:spPr>
        </c:hiLowLines>
        <c:marker val="1"/>
        <c:smooth val="0"/>
        <c:axId val="407985752"/>
        <c:axId val="407988104"/>
      </c:lineChart>
      <c:catAx>
        <c:axId val="407985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3021">
            <a:solidFill>
              <a:schemeClr val="tx1"/>
            </a:solidFill>
            <a:prstDash val="solid"/>
          </a:ln>
        </c:spPr>
        <c:crossAx val="407988104"/>
        <c:crosses val="autoZero"/>
        <c:auto val="1"/>
        <c:lblAlgn val="ctr"/>
        <c:lblOffset val="100"/>
        <c:tickMarkSkip val="1"/>
        <c:noMultiLvlLbl val="0"/>
      </c:catAx>
      <c:valAx>
        <c:axId val="407988104"/>
        <c:scaling>
          <c:orientation val="minMax"/>
          <c:max val="2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02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7985752"/>
        <c:crosses val="autoZero"/>
        <c:crossBetween val="between"/>
        <c:majorUnit val="50"/>
        <c:minorUnit val="5"/>
      </c:valAx>
      <c:spPr>
        <a:noFill/>
        <a:ln w="2416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482014388489208"/>
          <c:y val="0.15637860082304528"/>
          <c:w val="0.46402877697841727"/>
          <c:h val="0.806584362139917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969696"/>
            </a:solidFill>
            <a:ln w="12692">
              <a:solidFill>
                <a:schemeClr val="tx1"/>
              </a:solidFill>
              <a:prstDash val="solid"/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C0C0C0"/>
              </a:solidFill>
              <a:ln w="1269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710-44ED-803A-173C51D7EE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Electrode displacement</c:v>
                </c:pt>
                <c:pt idx="1">
                  <c:v>Technical complication</c:v>
                </c:pt>
                <c:pt idx="2">
                  <c:v>Pneumothorax</c:v>
                </c:pt>
                <c:pt idx="3">
                  <c:v>Early infection</c:v>
                </c:pt>
                <c:pt idx="4">
                  <c:v>Pocket hematoma</c:v>
                </c:pt>
                <c:pt idx="5">
                  <c:v>Electrode penetration/perforation</c:v>
                </c:pt>
                <c:pt idx="6">
                  <c:v>Hemothorax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710-44ED-803A-173C51D7EE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07712032"/>
        <c:axId val="407712816"/>
      </c:barChart>
      <c:catAx>
        <c:axId val="4077120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7712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7712816"/>
        <c:scaling>
          <c:orientation val="minMax"/>
          <c:max val="7"/>
          <c:min val="0"/>
        </c:scaling>
        <c:delete val="0"/>
        <c:axPos val="t"/>
        <c:numFmt formatCode="0" sourceLinked="0"/>
        <c:majorTickMark val="out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7712032"/>
        <c:crosses val="autoZero"/>
        <c:crossBetween val="between"/>
        <c:majorUnit val="1"/>
        <c:minorUnit val="1"/>
      </c:valAx>
      <c:spPr>
        <a:noFill/>
        <a:ln w="253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482014388489208"/>
          <c:y val="0.1630901287553648"/>
          <c:w val="0.46402877697841727"/>
          <c:h val="0.798283261802575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333333"/>
            </a:solidFill>
            <a:ln w="12639">
              <a:solidFill>
                <a:schemeClr val="tx1"/>
              </a:solidFill>
              <a:prstDash val="solid"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808080"/>
              </a:solidFill>
              <a:ln w="1263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AB8-4EFD-A4C5-AECB3CB266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Early infection</c:v>
                </c:pt>
                <c:pt idx="1">
                  <c:v>Pneumothorax</c:v>
                </c:pt>
                <c:pt idx="2">
                  <c:v>Pocket hematoma</c:v>
                </c:pt>
                <c:pt idx="3">
                  <c:v>Electrode displacement</c:v>
                </c:pt>
                <c:pt idx="4">
                  <c:v>Electrode penetration/perforation</c:v>
                </c:pt>
                <c:pt idx="5">
                  <c:v>Hemothorax</c:v>
                </c:pt>
                <c:pt idx="6">
                  <c:v>Technical complication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6.25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AB8-4EFD-A4C5-AECB3CB266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07709680"/>
        <c:axId val="407710072"/>
      </c:barChart>
      <c:catAx>
        <c:axId val="4077096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7710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7710072"/>
        <c:scaling>
          <c:orientation val="minMax"/>
          <c:max val="7"/>
          <c:min val="0"/>
        </c:scaling>
        <c:delete val="0"/>
        <c:axPos val="t"/>
        <c:numFmt formatCode="#,##0" sourceLinked="0"/>
        <c:majorTickMark val="out"/>
        <c:minorTickMark val="none"/>
        <c:tickLblPos val="nextTo"/>
        <c:spPr>
          <a:ln w="31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7709680"/>
        <c:crosses val="autoZero"/>
        <c:crossBetween val="between"/>
        <c:majorUnit val="1"/>
        <c:minorUnit val="1"/>
      </c:valAx>
      <c:spPr>
        <a:noFill/>
        <a:ln w="2527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9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482014388489208"/>
          <c:y val="0.15637860082304528"/>
          <c:w val="0.46402877697841727"/>
          <c:h val="0.806584362139917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80808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455-4D67-88E2-D55091336FD4}"/>
              </c:ext>
            </c:extLst>
          </c:dPt>
          <c:dPt>
            <c:idx val="8"/>
            <c:invertIfNegative val="0"/>
            <c:bubble3D val="0"/>
            <c:spPr>
              <a:solidFill>
                <a:srgbClr val="80808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455-4D67-88E2-D55091336FD4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&lt; 0.1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642-4A35-8A7B-CF233B67025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&lt; 0.1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642-4A35-8A7B-CF233B6702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Technical complication</c:v>
                </c:pt>
                <c:pt idx="1">
                  <c:v>Pneumothorax</c:v>
                </c:pt>
                <c:pt idx="2">
                  <c:v>Pocket hematoma</c:v>
                </c:pt>
                <c:pt idx="3">
                  <c:v>Electrode displacement</c:v>
                </c:pt>
                <c:pt idx="4">
                  <c:v>Early infection</c:v>
                </c:pt>
                <c:pt idx="5">
                  <c:v>Electrode penetration/perforation</c:v>
                </c:pt>
                <c:pt idx="6">
                  <c:v>Hemothorax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0.20646937370956642</c:v>
                </c:pt>
                <c:pt idx="1">
                  <c:v>0.15141087405368203</c:v>
                </c:pt>
                <c:pt idx="2">
                  <c:v>0.11011699931176876</c:v>
                </c:pt>
                <c:pt idx="3">
                  <c:v>8.2587749483826564E-2</c:v>
                </c:pt>
                <c:pt idx="4">
                  <c:v>4.1293874741913282E-2</c:v>
                </c:pt>
                <c:pt idx="5">
                  <c:v>1.3764624913971095E-2</c:v>
                </c:pt>
                <c:pt idx="6">
                  <c:v>0</c:v>
                </c:pt>
                <c:pt idx="7">
                  <c:v>0.289057123193393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455-4D67-88E2-D55091336F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07710856"/>
        <c:axId val="407711248"/>
      </c:barChart>
      <c:catAx>
        <c:axId val="4077108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7711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7711248"/>
        <c:scaling>
          <c:orientation val="minMax"/>
          <c:max val="7"/>
          <c:min val="0"/>
        </c:scaling>
        <c:delete val="0"/>
        <c:axPos val="t"/>
        <c:numFmt formatCode="#,##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7710856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482014388489208"/>
          <c:y val="0.15637860082304528"/>
          <c:w val="0.46402877697841727"/>
          <c:h val="0.806584362139917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Technical complication</c:v>
                </c:pt>
                <c:pt idx="1">
                  <c:v>Pneumothorax</c:v>
                </c:pt>
                <c:pt idx="2">
                  <c:v>Pocket hematoma</c:v>
                </c:pt>
                <c:pt idx="3">
                  <c:v>Electrode displacement</c:v>
                </c:pt>
                <c:pt idx="4">
                  <c:v>Electrode penetration/perforation</c:v>
                </c:pt>
                <c:pt idx="5">
                  <c:v>Hemothorax</c:v>
                </c:pt>
                <c:pt idx="6">
                  <c:v>Early infection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0.66225165562913912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0.66225165562913912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B9C-470D-9363-9F31F0CE5F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07713600"/>
        <c:axId val="407711640"/>
      </c:barChart>
      <c:catAx>
        <c:axId val="4077136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7711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7711640"/>
        <c:scaling>
          <c:orientation val="minMax"/>
          <c:max val="7"/>
          <c:min val="0"/>
        </c:scaling>
        <c:delete val="0"/>
        <c:axPos val="t"/>
        <c:numFmt formatCode="#,##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7713600"/>
        <c:crosses val="autoZero"/>
        <c:crossBetween val="between"/>
        <c:majorUnit val="1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841686911680251"/>
          <c:y val="0.1623931623931624"/>
          <c:w val="0.42043203322413558"/>
          <c:h val="0.799145299145299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FFCC00"/>
            </a:solidFill>
            <a:ln w="1258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&lt;</a:t>
                    </a:r>
                    <a:r>
                      <a:rPr lang="en-US" baseline="0"/>
                      <a:t> 0.1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F00-4347-999B-2091C821DC1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900" b="0" i="0" u="none" strike="noStrike" baseline="0" dirty="0"/>
                      <a:t>&lt; 0.1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F00-4347-999B-2091C821DC1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&lt; 0.1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F00-4347-999B-2091C821DC1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Technical complication</c:v>
                </c:pt>
                <c:pt idx="1">
                  <c:v>Electrode displacement</c:v>
                </c:pt>
                <c:pt idx="2">
                  <c:v>Pocket hematoma</c:v>
                </c:pt>
                <c:pt idx="3">
                  <c:v>Hemothorax</c:v>
                </c:pt>
                <c:pt idx="4">
                  <c:v>Pneumothorax</c:v>
                </c:pt>
                <c:pt idx="5">
                  <c:v>Electrode penetration/perforation</c:v>
                </c:pt>
                <c:pt idx="6">
                  <c:v>Early infection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0.13729977116704806</c:v>
                </c:pt>
                <c:pt idx="1">
                  <c:v>9.1533180778032047E-2</c:v>
                </c:pt>
                <c:pt idx="2">
                  <c:v>4.5766590389016024E-2</c:v>
                </c:pt>
                <c:pt idx="3">
                  <c:v>4.5766590389016024E-2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4.5766590389016024E-2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56-447E-8FB1-84E30D67BA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07714384"/>
        <c:axId val="403033168"/>
      </c:barChart>
      <c:catAx>
        <c:axId val="4077143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/>
            </a:pPr>
            <a:endParaRPr lang="en-US"/>
          </a:p>
        </c:txPr>
        <c:crossAx val="403033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3033168"/>
        <c:scaling>
          <c:orientation val="minMax"/>
          <c:max val="7"/>
          <c:min val="0"/>
        </c:scaling>
        <c:delete val="0"/>
        <c:axPos val="t"/>
        <c:numFmt formatCode="0" sourceLinked="0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407714384"/>
        <c:crosses val="autoZero"/>
        <c:crossBetween val="between"/>
        <c:majorUnit val="1"/>
        <c:minorUnit val="1"/>
      </c:valAx>
      <c:spPr>
        <a:noFill/>
        <a:ln w="251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482014388489208"/>
          <c:y val="0.15637860082304528"/>
          <c:w val="0.46402877697841727"/>
          <c:h val="0.806584362139917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CC99FF"/>
            </a:solidFill>
            <a:ln w="12692">
              <a:solidFill>
                <a:schemeClr val="tx1"/>
              </a:solidFill>
              <a:prstDash val="solid"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808080"/>
              </a:solidFill>
              <a:ln w="1269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E1F-49CF-81B1-25642CB6E4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Pneumothorax</c:v>
                </c:pt>
                <c:pt idx="1">
                  <c:v>Pocket hematoma</c:v>
                </c:pt>
                <c:pt idx="2">
                  <c:v>Technical complication</c:v>
                </c:pt>
                <c:pt idx="3">
                  <c:v>Electrode displacement</c:v>
                </c:pt>
                <c:pt idx="4">
                  <c:v>Electrode penetration/perforation</c:v>
                </c:pt>
                <c:pt idx="5">
                  <c:v>Hemothorax</c:v>
                </c:pt>
                <c:pt idx="6">
                  <c:v>Early infection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1.0869565217391304</c:v>
                </c:pt>
                <c:pt idx="1">
                  <c:v>1.0869565217391304</c:v>
                </c:pt>
                <c:pt idx="2">
                  <c:v>1.0869565217391304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E1F-49CF-81B1-25642CB6E4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03030032"/>
        <c:axId val="403033560"/>
      </c:barChart>
      <c:catAx>
        <c:axId val="4030300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3033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3033560"/>
        <c:scaling>
          <c:orientation val="minMax"/>
          <c:max val="7"/>
          <c:min val="0"/>
        </c:scaling>
        <c:delete val="0"/>
        <c:axPos val="t"/>
        <c:numFmt formatCode="#,##0" sourceLinked="0"/>
        <c:majorTickMark val="out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3030032"/>
        <c:crosses val="autoZero"/>
        <c:crossBetween val="between"/>
        <c:majorUnit val="1"/>
        <c:minorUnit val="1"/>
      </c:valAx>
      <c:spPr>
        <a:noFill/>
        <a:ln w="253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75824175824176E-2"/>
          <c:y val="0.10460251046025104"/>
          <c:w val="0.8571428571428571"/>
          <c:h val="0.876569037656903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99CCFF"/>
            </a:solidFill>
            <a:ln w="1269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E22-4E95-8216-199F367C3955}"/>
                </c:ext>
              </c:extLst>
            </c:dLbl>
            <c:dLbl>
              <c:idx val="1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E22-4E95-8216-199F367C3955}"/>
                </c:ext>
              </c:extLst>
            </c:dLbl>
            <c:dLbl>
              <c:idx val="2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E22-4E95-8216-199F367C3955}"/>
                </c:ext>
              </c:extLst>
            </c:dLbl>
            <c:dLbl>
              <c:idx val="3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E22-4E95-8216-199F367C3955}"/>
                </c:ext>
              </c:extLst>
            </c:dLbl>
            <c:dLbl>
              <c:idx val="4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E22-4E95-8216-199F367C3955}"/>
                </c:ext>
              </c:extLst>
            </c:dLbl>
            <c:dLbl>
              <c:idx val="5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E22-4E95-8216-199F367C3955}"/>
                </c:ext>
              </c:extLst>
            </c:dLbl>
            <c:dLbl>
              <c:idx val="6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E22-4E95-8216-199F367C3955}"/>
                </c:ext>
              </c:extLst>
            </c:dLbl>
            <c:dLbl>
              <c:idx val="7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E22-4E95-8216-199F367C3955}"/>
                </c:ext>
              </c:extLst>
            </c:dLbl>
            <c:dLbl>
              <c:idx val="8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E22-4E95-8216-199F367C3955}"/>
                </c:ext>
              </c:extLst>
            </c:dLbl>
            <c:dLbl>
              <c:idx val="9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E22-4E95-8216-199F367C3955}"/>
                </c:ext>
              </c:extLst>
            </c:dLbl>
            <c:dLbl>
              <c:idx val="10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E22-4E95-8216-199F367C3955}"/>
                </c:ext>
              </c:extLst>
            </c:dLbl>
            <c:dLbl>
              <c:idx val="11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E22-4E95-8216-199F367C3955}"/>
                </c:ext>
              </c:extLst>
            </c:dLbl>
            <c:dLbl>
              <c:idx val="12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E22-4E95-8216-199F367C3955}"/>
                </c:ext>
              </c:extLst>
            </c:dLbl>
            <c:dLbl>
              <c:idx val="13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E22-4E95-8216-199F367C3955}"/>
                </c:ext>
              </c:extLst>
            </c:dLbl>
            <c:dLbl>
              <c:idx val="14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DE22-4E95-8216-199F367C3955}"/>
                </c:ext>
              </c:extLst>
            </c:dLbl>
            <c:dLbl>
              <c:idx val="15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DE22-4E95-8216-199F367C3955}"/>
                </c:ext>
              </c:extLst>
            </c:dLbl>
            <c:numFmt formatCode="0.0" sourceLinked="0"/>
            <c:spPr>
              <a:noFill/>
              <a:ln w="2539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76</c:v>
                </c:pt>
                <c:pt idx="1">
                  <c:v>78</c:v>
                </c:pt>
                <c:pt idx="2">
                  <c:v>77</c:v>
                </c:pt>
                <c:pt idx="3">
                  <c:v>78</c:v>
                </c:pt>
                <c:pt idx="4">
                  <c:v>77</c:v>
                </c:pt>
                <c:pt idx="5">
                  <c:v>77</c:v>
                </c:pt>
                <c:pt idx="6">
                  <c:v>78</c:v>
                </c:pt>
                <c:pt idx="7">
                  <c:v>77</c:v>
                </c:pt>
                <c:pt idx="8">
                  <c:v>77</c:v>
                </c:pt>
                <c:pt idx="9">
                  <c:v>77</c:v>
                </c:pt>
                <c:pt idx="10">
                  <c:v>78</c:v>
                </c:pt>
                <c:pt idx="11">
                  <c:v>76</c:v>
                </c:pt>
                <c:pt idx="12">
                  <c:v>78</c:v>
                </c:pt>
                <c:pt idx="13">
                  <c:v>77</c:v>
                </c:pt>
                <c:pt idx="14">
                  <c:v>77</c:v>
                </c:pt>
                <c:pt idx="15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E22-4E95-8216-199F367C39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424824520"/>
        <c:axId val="424819424"/>
      </c:barChart>
      <c:catAx>
        <c:axId val="4248245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4819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4819424"/>
        <c:scaling>
          <c:orientation val="minMax"/>
          <c:max val="100"/>
          <c:min val="0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4824520"/>
        <c:crosses val="autoZero"/>
        <c:crossBetween val="between"/>
        <c:majorUnit val="20"/>
        <c:minorUnit val="10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0"/>
      <c:rotY val="280"/>
      <c:depthPercent val="100"/>
      <c:rAngAx val="1"/>
    </c:view3D>
    <c:floor>
      <c:thickness val="0"/>
    </c:floor>
    <c:sideWall>
      <c:thickness val="0"/>
      <c:spPr>
        <a:noFill/>
        <a:ln w="25317">
          <a:noFill/>
        </a:ln>
      </c:spPr>
    </c:sideWall>
    <c:backWall>
      <c:thickness val="0"/>
      <c:spPr>
        <a:noFill/>
        <a:ln w="25317">
          <a:noFill/>
        </a:ln>
      </c:spPr>
    </c:backWall>
    <c:plotArea>
      <c:layout>
        <c:manualLayout>
          <c:layoutTarget val="inner"/>
          <c:xMode val="edge"/>
          <c:yMode val="edge"/>
          <c:x val="0.22988346474771626"/>
          <c:y val="0"/>
          <c:w val="0.55271508919861001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FFCC00"/>
            </a:solidFill>
            <a:ln w="12658">
              <a:solidFill>
                <a:schemeClr val="tx1"/>
              </a:solidFill>
              <a:prstDash val="solid"/>
            </a:ln>
          </c:spPr>
          <c:explosion val="4"/>
          <c:dPt>
            <c:idx val="0"/>
            <c:bubble3D val="0"/>
            <c:spPr>
              <a:solidFill>
                <a:srgbClr val="CCFFCC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11D-4CFF-B9DA-3CBFE99D1011}"/>
              </c:ext>
            </c:extLst>
          </c:dPt>
          <c:dPt>
            <c:idx val="1"/>
            <c:bubble3D val="0"/>
            <c:spPr>
              <a:solidFill>
                <a:srgbClr val="99CC00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11D-4CFF-B9DA-3CBFE99D1011}"/>
              </c:ext>
            </c:extLst>
          </c:dPt>
          <c:dPt>
            <c:idx val="2"/>
            <c:bubble3D val="0"/>
            <c:spPr>
              <a:solidFill>
                <a:srgbClr val="99CCFF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11D-4CFF-B9DA-3CBFE99D1011}"/>
              </c:ext>
            </c:extLst>
          </c:dPt>
          <c:dPt>
            <c:idx val="3"/>
            <c:bubble3D val="0"/>
            <c:spPr>
              <a:solidFill>
                <a:srgbClr val="CC99FF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11D-4CFF-B9DA-3CBFE99D1011}"/>
              </c:ext>
            </c:extLst>
          </c:dPt>
          <c:dPt>
            <c:idx val="4"/>
            <c:bubble3D val="0"/>
            <c:spPr>
              <a:solidFill>
                <a:srgbClr val="CC99FF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11D-4CFF-B9DA-3CBFE99D1011}"/>
              </c:ext>
            </c:extLst>
          </c:dPt>
          <c:dPt>
            <c:idx val="5"/>
            <c:bubble3D val="0"/>
            <c:spPr>
              <a:solidFill>
                <a:schemeClr val="accent3">
                  <a:lumMod val="65000"/>
                </a:schemeClr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411D-4CFF-B9DA-3CBFE99D1011}"/>
              </c:ext>
            </c:extLst>
          </c:dPt>
          <c:dPt>
            <c:idx val="6"/>
            <c:bubble3D val="0"/>
            <c:spPr>
              <a:solidFill>
                <a:srgbClr val="808000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411D-4CFF-B9DA-3CBFE99D1011}"/>
              </c:ext>
            </c:extLst>
          </c:dPt>
          <c:dPt>
            <c:idx val="7"/>
            <c:bubble3D val="0"/>
            <c:spPr>
              <a:solidFill>
                <a:srgbClr val="99CC00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411D-4CFF-B9DA-3CBFE99D1011}"/>
              </c:ext>
            </c:extLst>
          </c:dPt>
          <c:dPt>
            <c:idx val="8"/>
            <c:bubble3D val="0"/>
            <c:spPr>
              <a:solidFill>
                <a:srgbClr val="969696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411D-4CFF-B9DA-3CBFE99D1011}"/>
              </c:ext>
            </c:extLst>
          </c:dPt>
          <c:dLbls>
            <c:dLbl>
              <c:idx val="0"/>
              <c:layout>
                <c:manualLayout>
                  <c:x val="-4.2469424462851305E-2"/>
                  <c:y val="4.1601817377029983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1D-4CFF-B9DA-3CBFE99D1011}"/>
                </c:ext>
              </c:extLst>
            </c:dLbl>
            <c:dLbl>
              <c:idx val="1"/>
              <c:layout>
                <c:manualLayout>
                  <c:x val="1.9573142048162896E-2"/>
                  <c:y val="-8.464106762711178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0252149515793"/>
                      <c:h val="7.93618807724601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11D-4CFF-B9DA-3CBFE99D1011}"/>
                </c:ext>
              </c:extLst>
            </c:dLbl>
            <c:dLbl>
              <c:idx val="2"/>
              <c:layout>
                <c:manualLayout>
                  <c:x val="2.4796726709452187E-3"/>
                  <c:y val="7.6948357951600363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1D-4CFF-B9DA-3CBFE99D1011}"/>
                </c:ext>
              </c:extLst>
            </c:dLbl>
            <c:dLbl>
              <c:idx val="3"/>
              <c:layout>
                <c:manualLayout>
                  <c:x val="-1.8808076472953698E-3"/>
                  <c:y val="3.635011660937728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1D-4CFF-B9DA-3CBFE99D1011}"/>
                </c:ext>
              </c:extLst>
            </c:dLbl>
            <c:dLbl>
              <c:idx val="4"/>
              <c:layout>
                <c:manualLayout>
                  <c:x val="-6.6107774065051058E-4"/>
                  <c:y val="-4.8043326920531471E-3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1D-4CFF-B9DA-3CBFE99D1011}"/>
                </c:ext>
              </c:extLst>
            </c:dLbl>
            <c:dLbl>
              <c:idx val="5"/>
              <c:layout>
                <c:manualLayout>
                  <c:x val="1.4502054822928181E-2"/>
                  <c:y val="-3.8575277758202006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11D-4CFF-B9DA-3CBFE99D1011}"/>
                </c:ext>
              </c:extLst>
            </c:dLbl>
            <c:dLbl>
              <c:idx val="6"/>
              <c:layout>
                <c:manualLayout>
                  <c:x val="5.1216338408627382E-2"/>
                  <c:y val="-2.5966469158874683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11D-4CFF-B9DA-3CBFE99D1011}"/>
                </c:ext>
              </c:extLst>
            </c:dLbl>
            <c:dLbl>
              <c:idx val="7"/>
              <c:layout>
                <c:manualLayout>
                  <c:x val="5.3789772830120375E-2"/>
                  <c:y val="2.7233648690639111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11D-4CFF-B9DA-3CBFE99D1011}"/>
                </c:ext>
              </c:extLst>
            </c:dLbl>
            <c:dLbl>
              <c:idx val="8"/>
              <c:layout>
                <c:manualLayout>
                  <c:x val="5.1125857543669113E-2"/>
                  <c:y val="8.4442240689687087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11D-4CFF-B9DA-3CBFE99D1011}"/>
                </c:ext>
              </c:extLst>
            </c:dLbl>
            <c:dLbl>
              <c:idx val="9"/>
              <c:layout>
                <c:manualLayout>
                  <c:x val="5.695133685212439E-2"/>
                  <c:y val="0.11171485309000295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11D-4CFF-B9DA-3CBFE99D1011}"/>
                </c:ext>
              </c:extLst>
            </c:dLbl>
            <c:numFmt formatCode="0.0%" sourceLinked="0"/>
            <c:spPr>
              <a:noFill/>
              <a:ln w="2531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r" rtl="0"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###0</c:formatCode>
                <c:ptCount val="4"/>
                <c:pt idx="0">
                  <c:v>2562</c:v>
                </c:pt>
                <c:pt idx="1">
                  <c:v>6589</c:v>
                </c:pt>
                <c:pt idx="2">
                  <c:v>449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11D-4CFF-B9DA-3CBFE99D1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63165075034105"/>
          <c:y val="8.6597938144329895E-2"/>
          <c:w val="0.76534788540245569"/>
          <c:h val="0.894845360824742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Primo-implantation</c:v>
                </c:pt>
              </c:strCache>
            </c:strRef>
          </c:tx>
          <c:spPr>
            <a:solidFill>
              <a:srgbClr val="FFCC99"/>
            </a:solidFill>
            <a:ln w="1267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Sheet1!$A$2:$A$18</c:f>
              <c:strCache>
                <c:ptCount val="17"/>
                <c:pt idx="0">
                  <c:v>Středočeský</c:v>
                </c:pt>
                <c:pt idx="1">
                  <c:v>Praha hl. m.</c:v>
                </c:pt>
                <c:pt idx="2">
                  <c:v>Moravskoslezský</c:v>
                </c:pt>
                <c:pt idx="3">
                  <c:v>Jihomoravský</c:v>
                </c:pt>
                <c:pt idx="4">
                  <c:v>Olomoucký</c:v>
                </c:pt>
                <c:pt idx="5">
                  <c:v>Jihočeský</c:v>
                </c:pt>
                <c:pt idx="6">
                  <c:v>Pardubický</c:v>
                </c:pt>
                <c:pt idx="7">
                  <c:v>Ústecký</c:v>
                </c:pt>
                <c:pt idx="8">
                  <c:v>Královéhradecký</c:v>
                </c:pt>
                <c:pt idx="9">
                  <c:v>Liberecký</c:v>
                </c:pt>
                <c:pt idx="10">
                  <c:v>Zlínský</c:v>
                </c:pt>
                <c:pt idx="11">
                  <c:v>Plzeňský</c:v>
                </c:pt>
                <c:pt idx="12">
                  <c:v>Vysočina</c:v>
                </c:pt>
                <c:pt idx="13">
                  <c:v>Karlovarský</c:v>
                </c:pt>
                <c:pt idx="14">
                  <c:v>Abroad / unknown</c:v>
                </c:pt>
                <c:pt idx="16">
                  <c:v>Total</c:v>
                </c:pt>
              </c:strCache>
            </c:strRef>
          </c:cat>
          <c:val>
            <c:numRef>
              <c:f>Sheet1!$B$2:$B$18</c:f>
              <c:numCache>
                <c:formatCode>###0.0%</c:formatCode>
                <c:ptCount val="17"/>
                <c:pt idx="0">
                  <c:v>0.69918093819806404</c:v>
                </c:pt>
                <c:pt idx="1">
                  <c:v>0.68731117824773402</c:v>
                </c:pt>
                <c:pt idx="2">
                  <c:v>0.77661431064572428</c:v>
                </c:pt>
                <c:pt idx="3">
                  <c:v>0.76825705939629996</c:v>
                </c:pt>
                <c:pt idx="4">
                  <c:v>0.79523809523809519</c:v>
                </c:pt>
                <c:pt idx="5">
                  <c:v>0.8045375218150087</c:v>
                </c:pt>
                <c:pt idx="6">
                  <c:v>0.81467889908256874</c:v>
                </c:pt>
                <c:pt idx="7">
                  <c:v>0.80591497227356745</c:v>
                </c:pt>
                <c:pt idx="8">
                  <c:v>0.7032755298651252</c:v>
                </c:pt>
                <c:pt idx="9">
                  <c:v>0.71179883945841393</c:v>
                </c:pt>
                <c:pt idx="10">
                  <c:v>0.85249457700650755</c:v>
                </c:pt>
                <c:pt idx="11">
                  <c:v>0.78358208955223885</c:v>
                </c:pt>
                <c:pt idx="12">
                  <c:v>0.72727272727272729</c:v>
                </c:pt>
                <c:pt idx="13">
                  <c:v>0.71146245059288526</c:v>
                </c:pt>
                <c:pt idx="14">
                  <c:v>0.68</c:v>
                </c:pt>
                <c:pt idx="16">
                  <c:v>0.75236707938820102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5B6-4F90-B200-D8F985FE48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Re-implantantation</c:v>
                </c:pt>
              </c:strCache>
            </c:strRef>
          </c:tx>
          <c:spPr>
            <a:solidFill>
              <a:srgbClr val="FFCC00"/>
            </a:solidFill>
            <a:ln w="1267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Sheet1!$A$2:$A$18</c:f>
              <c:strCache>
                <c:ptCount val="17"/>
                <c:pt idx="0">
                  <c:v>Středočeský</c:v>
                </c:pt>
                <c:pt idx="1">
                  <c:v>Praha hl. m.</c:v>
                </c:pt>
                <c:pt idx="2">
                  <c:v>Moravskoslezský</c:v>
                </c:pt>
                <c:pt idx="3">
                  <c:v>Jihomoravský</c:v>
                </c:pt>
                <c:pt idx="4">
                  <c:v>Olomoucký</c:v>
                </c:pt>
                <c:pt idx="5">
                  <c:v>Jihočeský</c:v>
                </c:pt>
                <c:pt idx="6">
                  <c:v>Pardubický</c:v>
                </c:pt>
                <c:pt idx="7">
                  <c:v>Ústecký</c:v>
                </c:pt>
                <c:pt idx="8">
                  <c:v>Královéhradecký</c:v>
                </c:pt>
                <c:pt idx="9">
                  <c:v>Liberecký</c:v>
                </c:pt>
                <c:pt idx="10">
                  <c:v>Zlínský</c:v>
                </c:pt>
                <c:pt idx="11">
                  <c:v>Plzeňský</c:v>
                </c:pt>
                <c:pt idx="12">
                  <c:v>Vysočina</c:v>
                </c:pt>
                <c:pt idx="13">
                  <c:v>Karlovarský</c:v>
                </c:pt>
                <c:pt idx="14">
                  <c:v>Abroad / unknown</c:v>
                </c:pt>
                <c:pt idx="16">
                  <c:v>Total</c:v>
                </c:pt>
              </c:strCache>
            </c:strRef>
          </c:cat>
          <c:val>
            <c:numRef>
              <c:f>Sheet1!$C$2:$C$18</c:f>
              <c:numCache>
                <c:formatCode>###0.0%</c:formatCode>
                <c:ptCount val="17"/>
                <c:pt idx="0">
                  <c:v>0.27550260610573341</c:v>
                </c:pt>
                <c:pt idx="1">
                  <c:v>0.28851963746223563</c:v>
                </c:pt>
                <c:pt idx="2">
                  <c:v>0.2024432809773124</c:v>
                </c:pt>
                <c:pt idx="3">
                  <c:v>0.22784810126582278</c:v>
                </c:pt>
                <c:pt idx="4">
                  <c:v>0.19365079365079368</c:v>
                </c:pt>
                <c:pt idx="5">
                  <c:v>0.17277486910994763</c:v>
                </c:pt>
                <c:pt idx="6">
                  <c:v>0.16513761467889909</c:v>
                </c:pt>
                <c:pt idx="7">
                  <c:v>0.1756007393715342</c:v>
                </c:pt>
                <c:pt idx="8">
                  <c:v>0.22543352601156069</c:v>
                </c:pt>
                <c:pt idx="9">
                  <c:v>0.23404255319148937</c:v>
                </c:pt>
                <c:pt idx="10">
                  <c:v>0.14099783080260303</c:v>
                </c:pt>
                <c:pt idx="11">
                  <c:v>0.21393034825870647</c:v>
                </c:pt>
                <c:pt idx="12">
                  <c:v>0.26969696969696971</c:v>
                </c:pt>
                <c:pt idx="13">
                  <c:v>0.26877470355731226</c:v>
                </c:pt>
                <c:pt idx="14">
                  <c:v>0.3</c:v>
                </c:pt>
                <c:pt idx="16">
                  <c:v>0.22578295702840495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D5B6-4F90-B200-D8F985FE48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Upgrade</c:v>
                </c:pt>
              </c:strCache>
            </c:strRef>
          </c:tx>
          <c:spPr>
            <a:solidFill>
              <a:srgbClr val="FF6600"/>
            </a:solidFill>
            <a:ln w="1267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63-4891-B6BC-880B3C413CC5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Sheet1!$A$2:$A$18</c:f>
              <c:strCache>
                <c:ptCount val="17"/>
                <c:pt idx="0">
                  <c:v>Středočeský</c:v>
                </c:pt>
                <c:pt idx="1">
                  <c:v>Praha hl. m.</c:v>
                </c:pt>
                <c:pt idx="2">
                  <c:v>Moravskoslezský</c:v>
                </c:pt>
                <c:pt idx="3">
                  <c:v>Jihomoravský</c:v>
                </c:pt>
                <c:pt idx="4">
                  <c:v>Olomoucký</c:v>
                </c:pt>
                <c:pt idx="5">
                  <c:v>Jihočeský</c:v>
                </c:pt>
                <c:pt idx="6">
                  <c:v>Pardubický</c:v>
                </c:pt>
                <c:pt idx="7">
                  <c:v>Ústecký</c:v>
                </c:pt>
                <c:pt idx="8">
                  <c:v>Královéhradecký</c:v>
                </c:pt>
                <c:pt idx="9">
                  <c:v>Liberecký</c:v>
                </c:pt>
                <c:pt idx="10">
                  <c:v>Zlínský</c:v>
                </c:pt>
                <c:pt idx="11">
                  <c:v>Plzeňský</c:v>
                </c:pt>
                <c:pt idx="12">
                  <c:v>Vysočina</c:v>
                </c:pt>
                <c:pt idx="13">
                  <c:v>Karlovarský</c:v>
                </c:pt>
                <c:pt idx="14">
                  <c:v>Abroad / unknown</c:v>
                </c:pt>
                <c:pt idx="16">
                  <c:v>Total</c:v>
                </c:pt>
              </c:strCache>
            </c:strRef>
          </c:cat>
          <c:val>
            <c:numRef>
              <c:f>Sheet1!$D$2:$D$18</c:f>
              <c:numCache>
                <c:formatCode>###0.0%</c:formatCode>
                <c:ptCount val="17"/>
                <c:pt idx="0">
                  <c:v>1.4147431124348473E-2</c:v>
                </c:pt>
                <c:pt idx="1">
                  <c:v>1.9637462235649546E-2</c:v>
                </c:pt>
                <c:pt idx="2">
                  <c:v>1.832460732984293E-2</c:v>
                </c:pt>
                <c:pt idx="3">
                  <c:v>2.9211295034079843E-3</c:v>
                </c:pt>
                <c:pt idx="4">
                  <c:v>9.5238095238095247E-3</c:v>
                </c:pt>
                <c:pt idx="5">
                  <c:v>2.0942408376963352E-2</c:v>
                </c:pt>
                <c:pt idx="6">
                  <c:v>1.2844036697247707E-2</c:v>
                </c:pt>
                <c:pt idx="7">
                  <c:v>1.1090573012939002E-2</c:v>
                </c:pt>
                <c:pt idx="8">
                  <c:v>7.1290944123314062E-2</c:v>
                </c:pt>
                <c:pt idx="9">
                  <c:v>1.9342359767891684E-2</c:v>
                </c:pt>
                <c:pt idx="10">
                  <c:v>4.3383947939262474E-3</c:v>
                </c:pt>
                <c:pt idx="13">
                  <c:v>7.9051383399209481E-3</c:v>
                </c:pt>
                <c:pt idx="14">
                  <c:v>0</c:v>
                </c:pt>
                <c:pt idx="16">
                  <c:v>1.5711164290916659E-2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D5B6-4F90-B200-D8F985FE488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Explantation</c:v>
                </c:pt>
              </c:strCache>
            </c:strRef>
          </c:tx>
          <c:spPr>
            <a:solidFill>
              <a:srgbClr val="000000"/>
            </a:solidFill>
            <a:ln w="12674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Sheet1!$A$2:$A$18</c:f>
              <c:strCache>
                <c:ptCount val="17"/>
                <c:pt idx="0">
                  <c:v>Středočeský</c:v>
                </c:pt>
                <c:pt idx="1">
                  <c:v>Praha hl. m.</c:v>
                </c:pt>
                <c:pt idx="2">
                  <c:v>Moravskoslezský</c:v>
                </c:pt>
                <c:pt idx="3">
                  <c:v>Jihomoravský</c:v>
                </c:pt>
                <c:pt idx="4">
                  <c:v>Olomoucký</c:v>
                </c:pt>
                <c:pt idx="5">
                  <c:v>Jihočeský</c:v>
                </c:pt>
                <c:pt idx="6">
                  <c:v>Pardubický</c:v>
                </c:pt>
                <c:pt idx="7">
                  <c:v>Ústecký</c:v>
                </c:pt>
                <c:pt idx="8">
                  <c:v>Královéhradecký</c:v>
                </c:pt>
                <c:pt idx="9">
                  <c:v>Liberecký</c:v>
                </c:pt>
                <c:pt idx="10">
                  <c:v>Zlínský</c:v>
                </c:pt>
                <c:pt idx="11">
                  <c:v>Plzeňský</c:v>
                </c:pt>
                <c:pt idx="12">
                  <c:v>Vysočina</c:v>
                </c:pt>
                <c:pt idx="13">
                  <c:v>Karlovarský</c:v>
                </c:pt>
                <c:pt idx="14">
                  <c:v>Abroad / unknown</c:v>
                </c:pt>
                <c:pt idx="16">
                  <c:v>Total</c:v>
                </c:pt>
              </c:strCache>
            </c:strRef>
          </c:cat>
          <c:val>
            <c:numRef>
              <c:f>Sheet1!$E$2:$E$18</c:f>
              <c:numCache>
                <c:formatCode>###0.0%</c:formatCode>
                <c:ptCount val="17"/>
                <c:pt idx="0">
                  <c:v>4.4676098287416231E-3</c:v>
                </c:pt>
                <c:pt idx="1">
                  <c:v>4.5317220543806651E-3</c:v>
                </c:pt>
                <c:pt idx="2">
                  <c:v>1.7452006980802793E-3</c:v>
                </c:pt>
                <c:pt idx="3">
                  <c:v>9.7370983446932818E-4</c:v>
                </c:pt>
                <c:pt idx="4">
                  <c:v>1.5873015873015873E-3</c:v>
                </c:pt>
                <c:pt idx="5">
                  <c:v>1.7452006980802793E-3</c:v>
                </c:pt>
                <c:pt idx="6">
                  <c:v>7.3394495412844041E-3</c:v>
                </c:pt>
                <c:pt idx="7">
                  <c:v>3.6968576709796672E-3</c:v>
                </c:pt>
                <c:pt idx="9">
                  <c:v>7.736943907156674E-3</c:v>
                </c:pt>
                <c:pt idx="11">
                  <c:v>2.4875621890547263E-3</c:v>
                </c:pt>
                <c:pt idx="12">
                  <c:v>3.0303030303030303E-3</c:v>
                </c:pt>
                <c:pt idx="13">
                  <c:v>1.185770750988142E-2</c:v>
                </c:pt>
                <c:pt idx="14">
                  <c:v>0</c:v>
                </c:pt>
                <c:pt idx="16">
                  <c:v>3.3295182603267095E-3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D5B6-4F90-B200-D8F985FE488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 surgery</c:v>
                </c:pt>
              </c:strCache>
            </c:strRef>
          </c:tx>
          <c:spPr>
            <a:solidFill>
              <a:srgbClr val="C0C0C0"/>
            </a:solidFill>
            <a:ln w="12674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Sheet1!$A$2:$A$18</c:f>
              <c:strCache>
                <c:ptCount val="17"/>
                <c:pt idx="0">
                  <c:v>Středočeský</c:v>
                </c:pt>
                <c:pt idx="1">
                  <c:v>Praha hl. m.</c:v>
                </c:pt>
                <c:pt idx="2">
                  <c:v>Moravskoslezský</c:v>
                </c:pt>
                <c:pt idx="3">
                  <c:v>Jihomoravský</c:v>
                </c:pt>
                <c:pt idx="4">
                  <c:v>Olomoucký</c:v>
                </c:pt>
                <c:pt idx="5">
                  <c:v>Jihočeský</c:v>
                </c:pt>
                <c:pt idx="6">
                  <c:v>Pardubický</c:v>
                </c:pt>
                <c:pt idx="7">
                  <c:v>Ústecký</c:v>
                </c:pt>
                <c:pt idx="8">
                  <c:v>Královéhradecký</c:v>
                </c:pt>
                <c:pt idx="9">
                  <c:v>Liberecký</c:v>
                </c:pt>
                <c:pt idx="10">
                  <c:v>Zlínský</c:v>
                </c:pt>
                <c:pt idx="11">
                  <c:v>Plzeňský</c:v>
                </c:pt>
                <c:pt idx="12">
                  <c:v>Vysočina</c:v>
                </c:pt>
                <c:pt idx="13">
                  <c:v>Karlovarský</c:v>
                </c:pt>
                <c:pt idx="14">
                  <c:v>Abroad / unknown</c:v>
                </c:pt>
                <c:pt idx="16">
                  <c:v>Total</c:v>
                </c:pt>
              </c:strCache>
            </c:strRef>
          </c:cat>
          <c:val>
            <c:numRef>
              <c:f>Sheet1!$F$2:$F$18</c:f>
              <c:numCache>
                <c:formatCode>General</c:formatCode>
                <c:ptCount val="17"/>
                <c:pt idx="0" formatCode="###0.0%">
                  <c:v>6.7014147431124346E-3</c:v>
                </c:pt>
                <c:pt idx="2" formatCode="###0.0%">
                  <c:v>8.7260034904013963E-4</c:v>
                </c:pt>
                <c:pt idx="7" formatCode="###0.0%">
                  <c:v>3.6968576709796672E-3</c:v>
                </c:pt>
                <c:pt idx="9" formatCode="###0.0%">
                  <c:v>2.7079303675048357E-2</c:v>
                </c:pt>
                <c:pt idx="10" formatCode="###0.0%">
                  <c:v>2.1691973969631237E-3</c:v>
                </c:pt>
                <c:pt idx="14" formatCode="###0.0%">
                  <c:v>0.02</c:v>
                </c:pt>
                <c:pt idx="16" formatCode="###0.0%">
                  <c:v>2.8092810321506613E-3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D5B6-4F90-B200-D8F985FE48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55839544"/>
        <c:axId val="1"/>
      </c:barChart>
      <c:catAx>
        <c:axId val="1558395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en-US"/>
          </a:p>
        </c:txPr>
        <c:crossAx val="155839544"/>
        <c:crosses val="autoZero"/>
        <c:crossBetween val="between"/>
        <c:majorUnit val="0.2"/>
      </c:valAx>
      <c:spPr>
        <a:noFill/>
        <a:ln w="2534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52450625240231"/>
          <c:y val="5.5508285054193883E-2"/>
          <c:w val="0.47194645211188729"/>
          <c:h val="0.799716462004346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FFCC00"/>
            </a:solidFill>
            <a:ln w="12658">
              <a:solidFill>
                <a:schemeClr val="tx1"/>
              </a:solidFill>
              <a:prstDash val="solid"/>
            </a:ln>
          </c:spPr>
          <c:explosion val="10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C76-4FCA-966C-E1D5887C718E}"/>
              </c:ext>
            </c:extLst>
          </c:dPt>
          <c:dPt>
            <c:idx val="1"/>
            <c:bubble3D val="0"/>
            <c:spPr>
              <a:solidFill>
                <a:srgbClr val="33CCFF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8C76-4FCA-966C-E1D5887C718E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8C76-4FCA-966C-E1D5887C718E}"/>
              </c:ext>
            </c:extLst>
          </c:dPt>
          <c:dPt>
            <c:idx val="3"/>
            <c:bubble3D val="0"/>
            <c:spPr>
              <a:solidFill>
                <a:srgbClr val="CCFFCC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8C76-4FCA-966C-E1D5887C718E}"/>
              </c:ext>
            </c:extLst>
          </c:dPt>
          <c:dPt>
            <c:idx val="4"/>
            <c:bubble3D val="0"/>
            <c:spPr>
              <a:solidFill>
                <a:srgbClr val="339966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8C76-4FCA-966C-E1D5887C718E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8C76-4FCA-966C-E1D5887C718E}"/>
              </c:ext>
            </c:extLst>
          </c:dPt>
          <c:dPt>
            <c:idx val="6"/>
            <c:bubble3D val="0"/>
            <c:spPr>
              <a:solidFill>
                <a:srgbClr val="808000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8C76-4FCA-966C-E1D5887C718E}"/>
              </c:ext>
            </c:extLst>
          </c:dPt>
          <c:dPt>
            <c:idx val="7"/>
            <c:bubble3D val="0"/>
            <c:spPr>
              <a:solidFill>
                <a:srgbClr val="99CC00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8C76-4FCA-966C-E1D5887C718E}"/>
              </c:ext>
            </c:extLst>
          </c:dPt>
          <c:dPt>
            <c:idx val="8"/>
            <c:bubble3D val="0"/>
            <c:spPr>
              <a:solidFill>
                <a:srgbClr val="969696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8C76-4FCA-966C-E1D5887C718E}"/>
              </c:ext>
            </c:extLst>
          </c:dPt>
          <c:dLbls>
            <c:dLbl>
              <c:idx val="0"/>
              <c:layout>
                <c:manualLayout>
                  <c:x val="9.7057894944470965E-2"/>
                  <c:y val="4.9287634716291544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 wrap="square"/>
                <a:lstStyle/>
                <a:p>
                  <a:pPr algn="r" rtl="0">
                    <a:defRPr sz="7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400811040874424"/>
                      <c:h val="9.56713630058346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C76-4FCA-966C-E1D5887C718E}"/>
                </c:ext>
              </c:extLst>
            </c:dLbl>
            <c:dLbl>
              <c:idx val="1"/>
              <c:layout>
                <c:manualLayout>
                  <c:x val="-2.8959290596588761E-3"/>
                  <c:y val="-6.2736291395622659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 wrap="square"/>
                <a:lstStyle/>
                <a:p>
                  <a:pPr algn="r" rtl="0">
                    <a:defRPr sz="7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87867469744604"/>
                      <c:h val="0.131995282244735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C76-4FCA-966C-E1D5887C718E}"/>
                </c:ext>
              </c:extLst>
            </c:dLbl>
            <c:dLbl>
              <c:idx val="2"/>
              <c:layout>
                <c:manualLayout>
                  <c:x val="2.0596045497970727E-2"/>
                  <c:y val="5.6901015356007098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 wrap="square"/>
                <a:lstStyle/>
                <a:p>
                  <a:pPr algn="r" rtl="0">
                    <a:defRPr sz="7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772608373382128"/>
                      <c:h val="0.10992116768104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C76-4FCA-966C-E1D5887C718E}"/>
                </c:ext>
              </c:extLst>
            </c:dLbl>
            <c:dLbl>
              <c:idx val="3"/>
              <c:layout>
                <c:manualLayout>
                  <c:x val="5.0792550665914704E-2"/>
                  <c:y val="-5.9841758146929269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 wrap="square"/>
                <a:lstStyle/>
                <a:p>
                  <a:pPr algn="r" rtl="0">
                    <a:defRPr sz="7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8C76-4FCA-966C-E1D5887C718E}"/>
                </c:ext>
              </c:extLst>
            </c:dLbl>
            <c:dLbl>
              <c:idx val="4"/>
              <c:layout>
                <c:manualLayout>
                  <c:x val="-5.5476068066611373E-2"/>
                  <c:y val="-3.398934277328243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 wrap="square"/>
                <a:lstStyle/>
                <a:p>
                  <a:pPr algn="r" rtl="0">
                    <a:defRPr sz="7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8C76-4FCA-966C-E1D5887C718E}"/>
                </c:ext>
              </c:extLst>
            </c:dLbl>
            <c:dLbl>
              <c:idx val="5"/>
              <c:layout>
                <c:manualLayout>
                  <c:x val="-3.657031316149769E-2"/>
                  <c:y val="8.4347685114137247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 wrap="square"/>
                <a:lstStyle/>
                <a:p>
                  <a:pPr algn="r" rtl="0">
                    <a:defRPr sz="7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152993497960513"/>
                      <c:h val="0.143510706328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8C76-4FCA-966C-E1D5887C718E}"/>
                </c:ext>
              </c:extLst>
            </c:dLbl>
            <c:dLbl>
              <c:idx val="6"/>
              <c:layout>
                <c:manualLayout>
                  <c:x val="5.1216338408627382E-2"/>
                  <c:y val="-2.5966469158874683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 wrap="square"/>
                <a:lstStyle/>
                <a:p>
                  <a:pPr algn="r" rtl="0">
                    <a:defRPr sz="7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C76-4FCA-966C-E1D5887C718E}"/>
                </c:ext>
              </c:extLst>
            </c:dLbl>
            <c:dLbl>
              <c:idx val="7"/>
              <c:layout>
                <c:manualLayout>
                  <c:x val="5.3789772830120375E-2"/>
                  <c:y val="2.7233648690639111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 wrap="square"/>
                <a:lstStyle/>
                <a:p>
                  <a:pPr algn="r" rtl="0">
                    <a:defRPr sz="7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C76-4FCA-966C-E1D5887C718E}"/>
                </c:ext>
              </c:extLst>
            </c:dLbl>
            <c:dLbl>
              <c:idx val="8"/>
              <c:layout>
                <c:manualLayout>
                  <c:x val="5.1125857543669113E-2"/>
                  <c:y val="8.4442240689687087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 wrap="square"/>
                <a:lstStyle/>
                <a:p>
                  <a:pPr algn="r" rtl="0">
                    <a:defRPr sz="7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C76-4FCA-966C-E1D5887C718E}"/>
                </c:ext>
              </c:extLst>
            </c:dLbl>
            <c:dLbl>
              <c:idx val="9"/>
              <c:layout>
                <c:manualLayout>
                  <c:x val="5.695133685212439E-2"/>
                  <c:y val="0.11171485309000295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 wrap="square"/>
                <a:lstStyle/>
                <a:p>
                  <a:pPr algn="r" rtl="0">
                    <a:defRPr sz="7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C76-4FCA-966C-E1D5887C718E}"/>
                </c:ext>
              </c:extLst>
            </c:dLbl>
            <c:numFmt formatCode="0.0%" sourceLinked="0"/>
            <c:spPr>
              <a:noFill/>
              <a:ln w="2531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r" rtl="0">
                  <a:defRPr sz="7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Biotronic</c:v>
                </c:pt>
                <c:pt idx="1">
                  <c:v>Boston Scientific</c:v>
                </c:pt>
                <c:pt idx="2">
                  <c:v>Medico</c:v>
                </c:pt>
                <c:pt idx="3">
                  <c:v>Medtronic</c:v>
                </c:pt>
                <c:pt idx="4">
                  <c:v>Cardion</c:v>
                </c:pt>
                <c:pt idx="5">
                  <c:v>Ela Medical – Sorin Group</c:v>
                </c:pt>
              </c:strCache>
            </c:strRef>
          </c:cat>
          <c:val>
            <c:numRef>
              <c:f>Sheet1!$B$2:$B$7</c:f>
              <c:numCache>
                <c:formatCode>###0</c:formatCode>
                <c:ptCount val="6"/>
                <c:pt idx="0">
                  <c:v>2875</c:v>
                </c:pt>
                <c:pt idx="1">
                  <c:v>729</c:v>
                </c:pt>
                <c:pt idx="2">
                  <c:v>141</c:v>
                </c:pt>
                <c:pt idx="3">
                  <c:v>2123</c:v>
                </c:pt>
                <c:pt idx="4">
                  <c:v>3723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C76-4FCA-966C-E1D5887C7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2"/>
      </c:pieChart>
      <c:spPr>
        <a:noFill/>
        <a:ln w="2531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52450625240231"/>
          <c:y val="5.5508285054193883E-2"/>
          <c:w val="0.47194645211188729"/>
          <c:h val="0.799716462004346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FFCC00"/>
            </a:solidFill>
            <a:ln w="12658">
              <a:solidFill>
                <a:schemeClr val="tx1"/>
              </a:solidFill>
              <a:prstDash val="solid"/>
            </a:ln>
          </c:spPr>
          <c:explosion val="10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3FF-45F7-AEEA-6F061D3015AD}"/>
              </c:ext>
            </c:extLst>
          </c:dPt>
          <c:dPt>
            <c:idx val="1"/>
            <c:bubble3D val="0"/>
            <c:spPr>
              <a:solidFill>
                <a:srgbClr val="33CCFF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3FF-45F7-AEEA-6F061D3015AD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3FF-45F7-AEEA-6F061D3015AD}"/>
              </c:ext>
            </c:extLst>
          </c:dPt>
          <c:dPt>
            <c:idx val="3"/>
            <c:bubble3D val="0"/>
            <c:spPr>
              <a:solidFill>
                <a:srgbClr val="CCFFCC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83FF-45F7-AEEA-6F061D3015AD}"/>
              </c:ext>
            </c:extLst>
          </c:dPt>
          <c:dPt>
            <c:idx val="4"/>
            <c:bubble3D val="0"/>
            <c:spPr>
              <a:solidFill>
                <a:srgbClr val="339966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83FF-45F7-AEEA-6F061D3015AD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83FF-45F7-AEEA-6F061D3015AD}"/>
              </c:ext>
            </c:extLst>
          </c:dPt>
          <c:dPt>
            <c:idx val="6"/>
            <c:bubble3D val="0"/>
            <c:spPr>
              <a:solidFill>
                <a:srgbClr val="808000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83FF-45F7-AEEA-6F061D3015AD}"/>
              </c:ext>
            </c:extLst>
          </c:dPt>
          <c:dPt>
            <c:idx val="7"/>
            <c:bubble3D val="0"/>
            <c:spPr>
              <a:solidFill>
                <a:srgbClr val="99CC00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83FF-45F7-AEEA-6F061D3015AD}"/>
              </c:ext>
            </c:extLst>
          </c:dPt>
          <c:dPt>
            <c:idx val="8"/>
            <c:bubble3D val="0"/>
            <c:spPr>
              <a:solidFill>
                <a:srgbClr val="969696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83FF-45F7-AEEA-6F061D3015AD}"/>
              </c:ext>
            </c:extLst>
          </c:dPt>
          <c:dLbls>
            <c:dLbl>
              <c:idx val="0"/>
              <c:layout>
                <c:manualLayout>
                  <c:x val="0.17190691457333424"/>
                  <c:y val="7.0102208043952476E-3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 wrap="square"/>
                <a:lstStyle/>
                <a:p>
                  <a:pPr algn="r" rtl="0">
                    <a:defRPr sz="7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06857201555427"/>
                      <c:h val="9.56712795520775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3FF-45F7-AEEA-6F061D3015AD}"/>
                </c:ext>
              </c:extLst>
            </c:dLbl>
            <c:dLbl>
              <c:idx val="1"/>
              <c:layout>
                <c:manualLayout>
                  <c:x val="-1.7865727197235341E-2"/>
                  <c:y val="-2.0458919210604897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 wrap="square"/>
                <a:lstStyle/>
                <a:p>
                  <a:pPr algn="r" rtl="0">
                    <a:defRPr sz="7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7867469744604"/>
                      <c:h val="0.131995282244735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3FF-45F7-AEEA-6F061D3015AD}"/>
                </c:ext>
              </c:extLst>
            </c:dLbl>
            <c:dLbl>
              <c:idx val="2"/>
              <c:layout>
                <c:manualLayout>
                  <c:x val="-2.9303281627283944E-2"/>
                  <c:y val="1.9404315154840043E-3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 wrap="square"/>
                <a:lstStyle/>
                <a:p>
                  <a:pPr algn="r" rtl="0">
                    <a:defRPr sz="7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72608373382128"/>
                      <c:h val="0.10992116768104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3FF-45F7-AEEA-6F061D3015AD}"/>
                </c:ext>
              </c:extLst>
            </c:dLbl>
            <c:dLbl>
              <c:idx val="3"/>
              <c:layout>
                <c:manualLayout>
                  <c:x val="5.0792550665914704E-2"/>
                  <c:y val="-5.9841758146929269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 wrap="square"/>
                <a:lstStyle/>
                <a:p>
                  <a:pPr algn="r" rtl="0">
                    <a:defRPr sz="7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83FF-45F7-AEEA-6F061D3015AD}"/>
                </c:ext>
              </c:extLst>
            </c:dLbl>
            <c:dLbl>
              <c:idx val="4"/>
              <c:layout>
                <c:manualLayout>
                  <c:x val="7.1668399718756394E-3"/>
                  <c:y val="-2.5533868336278878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 wrap="square"/>
                <a:lstStyle/>
                <a:p>
                  <a:pPr algn="r" rtl="0">
                    <a:defRPr sz="7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83FF-45F7-AEEA-6F061D3015AD}"/>
                </c:ext>
              </c:extLst>
            </c:dLbl>
            <c:dLbl>
              <c:idx val="5"/>
              <c:layout>
                <c:manualLayout>
                  <c:x val="3.9986452529139536E-2"/>
                  <c:y val="-8.662533692901828E-3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 wrap="square"/>
                <a:lstStyle/>
                <a:p>
                  <a:pPr algn="r" rtl="0">
                    <a:defRPr sz="7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52993497960513"/>
                      <c:h val="0.143510706328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3FF-45F7-AEEA-6F061D3015AD}"/>
                </c:ext>
              </c:extLst>
            </c:dLbl>
            <c:dLbl>
              <c:idx val="6"/>
              <c:layout>
                <c:manualLayout>
                  <c:x val="5.1216338408627382E-2"/>
                  <c:y val="-2.5966469158874683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 wrap="square"/>
                <a:lstStyle/>
                <a:p>
                  <a:pPr algn="r" rtl="0">
                    <a:defRPr sz="7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3FF-45F7-AEEA-6F061D3015AD}"/>
                </c:ext>
              </c:extLst>
            </c:dLbl>
            <c:dLbl>
              <c:idx val="7"/>
              <c:layout>
                <c:manualLayout>
                  <c:x val="5.3789772830120375E-2"/>
                  <c:y val="2.7233648690639111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 wrap="square"/>
                <a:lstStyle/>
                <a:p>
                  <a:pPr algn="r" rtl="0">
                    <a:defRPr sz="7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FF-45F7-AEEA-6F061D3015AD}"/>
                </c:ext>
              </c:extLst>
            </c:dLbl>
            <c:dLbl>
              <c:idx val="8"/>
              <c:layout>
                <c:manualLayout>
                  <c:x val="5.1125857543669113E-2"/>
                  <c:y val="8.4442240689687087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 wrap="square"/>
                <a:lstStyle/>
                <a:p>
                  <a:pPr algn="r" rtl="0">
                    <a:defRPr sz="7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3FF-45F7-AEEA-6F061D3015AD}"/>
                </c:ext>
              </c:extLst>
            </c:dLbl>
            <c:dLbl>
              <c:idx val="9"/>
              <c:layout>
                <c:manualLayout>
                  <c:x val="5.695133685212439E-2"/>
                  <c:y val="0.11171485309000295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 wrap="square"/>
                <a:lstStyle/>
                <a:p>
                  <a:pPr algn="r" rtl="0">
                    <a:defRPr sz="7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3FF-45F7-AEEA-6F061D3015AD}"/>
                </c:ext>
              </c:extLst>
            </c:dLbl>
            <c:numFmt formatCode="0.0%" sourceLinked="0"/>
            <c:spPr>
              <a:noFill/>
              <a:ln w="2531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r" rtl="0">
                  <a:defRPr sz="7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Biotronic</c:v>
                </c:pt>
                <c:pt idx="1">
                  <c:v>Boston Scientific</c:v>
                </c:pt>
                <c:pt idx="2">
                  <c:v>Medico</c:v>
                </c:pt>
                <c:pt idx="3">
                  <c:v>Medtronic</c:v>
                </c:pt>
                <c:pt idx="4">
                  <c:v>Cardion</c:v>
                </c:pt>
                <c:pt idx="5">
                  <c:v>Ela Medical – Sorin Group</c:v>
                </c:pt>
              </c:strCache>
            </c:strRef>
          </c:cat>
          <c:val>
            <c:numRef>
              <c:f>Sheet1!$B$2:$B$7</c:f>
              <c:numCache>
                <c:formatCode>###0</c:formatCode>
                <c:ptCount val="6"/>
                <c:pt idx="0">
                  <c:v>555</c:v>
                </c:pt>
                <c:pt idx="1">
                  <c:v>181</c:v>
                </c:pt>
                <c:pt idx="2">
                  <c:v>62</c:v>
                </c:pt>
                <c:pt idx="3">
                  <c:v>836</c:v>
                </c:pt>
                <c:pt idx="4">
                  <c:v>652</c:v>
                </c:pt>
                <c:pt idx="5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3FF-45F7-AEEA-6F061D3015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2"/>
      </c:pieChart>
      <c:spPr>
        <a:noFill/>
        <a:ln w="2531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86813186813184"/>
          <c:y val="0.19298245614035087"/>
          <c:w val="0.37637362637362637"/>
          <c:h val="0.6867167919799498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FFCC00"/>
            </a:solidFill>
            <a:ln w="12658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FFCC99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8C9-4F9B-A7F1-8C2399E13CF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F8C9-4F9B-A7F1-8C2399E13CF9}"/>
              </c:ext>
            </c:extLst>
          </c:dPt>
          <c:dPt>
            <c:idx val="2"/>
            <c:bubble3D val="0"/>
            <c:spPr>
              <a:solidFill>
                <a:srgbClr val="FF9900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F8C9-4F9B-A7F1-8C2399E13CF9}"/>
              </c:ext>
            </c:extLst>
          </c:dPt>
          <c:dPt>
            <c:idx val="3"/>
            <c:bubble3D val="0"/>
            <c:spPr>
              <a:solidFill>
                <a:srgbClr val="FF6600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F8C9-4F9B-A7F1-8C2399E13CF9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F8C9-4F9B-A7F1-8C2399E13CF9}"/>
              </c:ext>
            </c:extLst>
          </c:dPt>
          <c:dPt>
            <c:idx val="5"/>
            <c:bubble3D val="0"/>
            <c:spPr>
              <a:solidFill>
                <a:srgbClr val="800000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F8C9-4F9B-A7F1-8C2399E13CF9}"/>
              </c:ext>
            </c:extLst>
          </c:dPt>
          <c:dPt>
            <c:idx val="6"/>
            <c:bubble3D val="0"/>
            <c:spPr>
              <a:solidFill>
                <a:srgbClr val="808000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F8C9-4F9B-A7F1-8C2399E13CF9}"/>
              </c:ext>
            </c:extLst>
          </c:dPt>
          <c:dPt>
            <c:idx val="7"/>
            <c:bubble3D val="0"/>
            <c:spPr>
              <a:solidFill>
                <a:srgbClr val="99CC00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F8C9-4F9B-A7F1-8C2399E13CF9}"/>
              </c:ext>
            </c:extLst>
          </c:dPt>
          <c:dPt>
            <c:idx val="8"/>
            <c:bubble3D val="0"/>
            <c:spPr>
              <a:solidFill>
                <a:srgbClr val="969696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F8C9-4F9B-A7F1-8C2399E13CF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1-F8C9-4F9B-A7F1-8C2399E13CF9}"/>
              </c:ext>
            </c:extLst>
          </c:dPt>
          <c:dLbls>
            <c:dLbl>
              <c:idx val="0"/>
              <c:layout>
                <c:manualLayout>
                  <c:x val="-4.314787574630094E-2"/>
                  <c:y val="7.4653920944490082E-2"/>
                </c:manualLayout>
              </c:layout>
              <c:numFmt formatCode="0%" sourceLinked="0"/>
              <c:spPr>
                <a:noFill/>
                <a:ln w="25317">
                  <a:noFill/>
                </a:ln>
              </c:spPr>
              <c:txPr>
                <a:bodyPr wrap="none"/>
                <a:lstStyle/>
                <a:p>
                  <a:pPr algn="r" rtl="0">
                    <a:defRPr sz="897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8C9-4F9B-A7F1-8C2399E13CF9}"/>
                </c:ext>
              </c:extLst>
            </c:dLbl>
            <c:dLbl>
              <c:idx val="1"/>
              <c:layout>
                <c:manualLayout>
                  <c:x val="4.285064711738612E-2"/>
                  <c:y val="-1.2058681581678865E-2"/>
                </c:manualLayout>
              </c:layout>
              <c:numFmt formatCode="0%" sourceLinked="0"/>
              <c:spPr>
                <a:noFill/>
                <a:ln w="25317">
                  <a:noFill/>
                </a:ln>
              </c:spPr>
              <c:txPr>
                <a:bodyPr wrap="none"/>
                <a:lstStyle/>
                <a:p>
                  <a:pPr algn="r" rtl="0">
                    <a:defRPr sz="897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0252149515793"/>
                      <c:h val="7.93618807724601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8C9-4F9B-A7F1-8C2399E13CF9}"/>
                </c:ext>
              </c:extLst>
            </c:dLbl>
            <c:dLbl>
              <c:idx val="2"/>
              <c:layout>
                <c:manualLayout>
                  <c:x val="2.3091030862521494E-2"/>
                  <c:y val="-2.3426089371070428E-2"/>
                </c:manualLayout>
              </c:layout>
              <c:numFmt formatCode="0%" sourceLinked="0"/>
              <c:spPr>
                <a:noFill/>
                <a:ln w="25317">
                  <a:noFill/>
                </a:ln>
              </c:spPr>
              <c:txPr>
                <a:bodyPr wrap="none"/>
                <a:lstStyle/>
                <a:p>
                  <a:pPr algn="r" rtl="0">
                    <a:defRPr sz="897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F8C9-4F9B-A7F1-8C2399E13CF9}"/>
                </c:ext>
              </c:extLst>
            </c:dLbl>
            <c:dLbl>
              <c:idx val="3"/>
              <c:layout>
                <c:manualLayout>
                  <c:x val="5.0792550665914704E-2"/>
                  <c:y val="-5.9841758146929269E-2"/>
                </c:manualLayout>
              </c:layout>
              <c:numFmt formatCode="0%" sourceLinked="0"/>
              <c:spPr>
                <a:noFill/>
                <a:ln w="25317">
                  <a:noFill/>
                </a:ln>
              </c:spPr>
              <c:txPr>
                <a:bodyPr wrap="none"/>
                <a:lstStyle/>
                <a:p>
                  <a:pPr algn="r" rtl="0">
                    <a:defRPr sz="897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F8C9-4F9B-A7F1-8C2399E13CF9}"/>
                </c:ext>
              </c:extLst>
            </c:dLbl>
            <c:dLbl>
              <c:idx val="4"/>
              <c:layout>
                <c:manualLayout>
                  <c:x val="5.430247856948911E-2"/>
                  <c:y val="-4.2444664587946046E-2"/>
                </c:manualLayout>
              </c:layout>
              <c:numFmt formatCode="0%" sourceLinked="0"/>
              <c:spPr>
                <a:noFill/>
                <a:ln w="25317">
                  <a:noFill/>
                </a:ln>
              </c:spPr>
              <c:txPr>
                <a:bodyPr wrap="none"/>
                <a:lstStyle/>
                <a:p>
                  <a:pPr algn="r" rtl="0">
                    <a:defRPr sz="897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F8C9-4F9B-A7F1-8C2399E13CF9}"/>
                </c:ext>
              </c:extLst>
            </c:dLbl>
            <c:dLbl>
              <c:idx val="5"/>
              <c:layout>
                <c:manualLayout>
                  <c:x val="6.9465660161180054E-2"/>
                  <c:y val="-6.7850991647388392E-2"/>
                </c:manualLayout>
              </c:layout>
              <c:numFmt formatCode="0%" sourceLinked="0"/>
              <c:spPr>
                <a:noFill/>
                <a:ln w="25317">
                  <a:noFill/>
                </a:ln>
              </c:spPr>
              <c:txPr>
                <a:bodyPr wrap="none"/>
                <a:lstStyle/>
                <a:p>
                  <a:pPr algn="r" rtl="0">
                    <a:defRPr sz="897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F8C9-4F9B-A7F1-8C2399E13CF9}"/>
                </c:ext>
              </c:extLst>
            </c:dLbl>
            <c:dLbl>
              <c:idx val="6"/>
              <c:layout>
                <c:manualLayout>
                  <c:x val="5.1216338408627382E-2"/>
                  <c:y val="-2.5966469158874683E-2"/>
                </c:manualLayout>
              </c:layout>
              <c:numFmt formatCode="0%" sourceLinked="0"/>
              <c:spPr>
                <a:noFill/>
                <a:ln w="25317">
                  <a:noFill/>
                </a:ln>
              </c:spPr>
              <c:txPr>
                <a:bodyPr wrap="none"/>
                <a:lstStyle/>
                <a:p>
                  <a:pPr algn="r" rtl="0">
                    <a:defRPr sz="897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F8C9-4F9B-A7F1-8C2399E13CF9}"/>
                </c:ext>
              </c:extLst>
            </c:dLbl>
            <c:dLbl>
              <c:idx val="7"/>
              <c:layout>
                <c:manualLayout>
                  <c:x val="5.3789772830120375E-2"/>
                  <c:y val="2.7233648690639111E-2"/>
                </c:manualLayout>
              </c:layout>
              <c:numFmt formatCode="0%" sourceLinked="0"/>
              <c:spPr>
                <a:noFill/>
                <a:ln w="25317">
                  <a:noFill/>
                </a:ln>
              </c:spPr>
              <c:txPr>
                <a:bodyPr wrap="none"/>
                <a:lstStyle/>
                <a:p>
                  <a:pPr algn="r" rtl="0">
                    <a:defRPr sz="897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F8C9-4F9B-A7F1-8C2399E13CF9}"/>
                </c:ext>
              </c:extLst>
            </c:dLbl>
            <c:dLbl>
              <c:idx val="8"/>
              <c:layout>
                <c:manualLayout>
                  <c:x val="5.1125857543669113E-2"/>
                  <c:y val="8.4442240689687087E-2"/>
                </c:manualLayout>
              </c:layout>
              <c:numFmt formatCode="0%" sourceLinked="0"/>
              <c:spPr>
                <a:noFill/>
                <a:ln w="25317">
                  <a:noFill/>
                </a:ln>
              </c:spPr>
              <c:txPr>
                <a:bodyPr wrap="none"/>
                <a:lstStyle/>
                <a:p>
                  <a:pPr algn="r" rtl="0">
                    <a:defRPr sz="897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F8C9-4F9B-A7F1-8C2399E13CF9}"/>
                </c:ext>
              </c:extLst>
            </c:dLbl>
            <c:dLbl>
              <c:idx val="9"/>
              <c:layout>
                <c:manualLayout>
                  <c:x val="5.695133685212439E-2"/>
                  <c:y val="0.11171485309000295"/>
                </c:manualLayout>
              </c:layout>
              <c:numFmt formatCode="0%" sourceLinked="0"/>
              <c:spPr>
                <a:noFill/>
                <a:ln w="25317">
                  <a:noFill/>
                </a:ln>
              </c:spPr>
              <c:txPr>
                <a:bodyPr wrap="none"/>
                <a:lstStyle/>
                <a:p>
                  <a:pPr algn="r" rtl="0">
                    <a:defRPr sz="897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8C9-4F9B-A7F1-8C2399E13CF9}"/>
                </c:ext>
              </c:extLst>
            </c:dLbl>
            <c:numFmt formatCode="0%" sourceLinked="0"/>
            <c:spPr>
              <a:noFill/>
              <a:ln w="25317">
                <a:noFill/>
              </a:ln>
            </c:spPr>
            <c:txPr>
              <a:bodyPr wrap="none" lIns="38100" tIns="19050" rIns="38100" bIns="19050" anchor="ctr">
                <a:spAutoFit/>
              </a:bodyPr>
              <a:lstStyle/>
              <a:p>
                <a:pPr algn="r" rtl="0">
                  <a:defRPr sz="8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111 - VZP</c:v>
                </c:pt>
                <c:pt idx="1">
                  <c:v>211 - ZP MVCR</c:v>
                </c:pt>
                <c:pt idx="2">
                  <c:v>205 - ČPZP</c:v>
                </c:pt>
                <c:pt idx="3">
                  <c:v>201 - VoZP</c:v>
                </c:pt>
                <c:pt idx="4">
                  <c:v>207 - OZP</c:v>
                </c:pt>
                <c:pt idx="5">
                  <c:v>213 - RBP-ZP</c:v>
                </c:pt>
                <c:pt idx="6">
                  <c:v>209 - ZPŠ</c:v>
                </c:pt>
                <c:pt idx="7">
                  <c:v>Not insured in CZ</c:v>
                </c:pt>
                <c:pt idx="8">
                  <c:v>Unknown</c:v>
                </c:pt>
              </c:strCache>
            </c:strRef>
          </c:cat>
          <c:val>
            <c:numRef>
              <c:f>Sheet1!$B$2:$B$10</c:f>
              <c:numCache>
                <c:formatCode>###0</c:formatCode>
                <c:ptCount val="9"/>
                <c:pt idx="0">
                  <c:v>6431</c:v>
                </c:pt>
                <c:pt idx="1">
                  <c:v>1022</c:v>
                </c:pt>
                <c:pt idx="2">
                  <c:v>838</c:v>
                </c:pt>
                <c:pt idx="3">
                  <c:v>545</c:v>
                </c:pt>
                <c:pt idx="4">
                  <c:v>498</c:v>
                </c:pt>
                <c:pt idx="5">
                  <c:v>282</c:v>
                </c:pt>
                <c:pt idx="6">
                  <c:v>116</c:v>
                </c:pt>
                <c:pt idx="7">
                  <c:v>13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8C9-4F9B-A7F1-8C2399E13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</c:pieChart>
      <c:spPr>
        <a:noFill/>
        <a:ln w="2531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52450625240231"/>
          <c:y val="5.5508285054193883E-2"/>
          <c:w val="0.47194645211188729"/>
          <c:h val="0.799716462004346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FFCC00"/>
            </a:solidFill>
            <a:ln w="12658">
              <a:solidFill>
                <a:schemeClr val="tx1"/>
              </a:solidFill>
              <a:prstDash val="solid"/>
            </a:ln>
          </c:spPr>
          <c:explosion val="10"/>
          <c:dPt>
            <c:idx val="0"/>
            <c:bubble3D val="0"/>
            <c:spPr>
              <a:solidFill>
                <a:srgbClr val="339966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A07-46FB-8A63-4EAE94F4BEB6}"/>
              </c:ext>
            </c:extLst>
          </c:dPt>
          <c:dPt>
            <c:idx val="1"/>
            <c:bubble3D val="0"/>
            <c:spPr>
              <a:solidFill>
                <a:srgbClr val="99CC00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A07-46FB-8A63-4EAE94F4BEB6}"/>
              </c:ext>
            </c:extLst>
          </c:dPt>
          <c:dPt>
            <c:idx val="2"/>
            <c:bubble3D val="0"/>
            <c:spPr>
              <a:solidFill>
                <a:srgbClr val="CCFF99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CA07-46FB-8A63-4EAE94F4BEB6}"/>
              </c:ext>
            </c:extLst>
          </c:dPt>
          <c:dPt>
            <c:idx val="3"/>
            <c:bubble3D val="0"/>
            <c:spPr>
              <a:solidFill>
                <a:srgbClr val="CCFFCC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CA07-46FB-8A63-4EAE94F4BEB6}"/>
              </c:ext>
            </c:extLst>
          </c:dPt>
          <c:dPt>
            <c:idx val="4"/>
            <c:bubble3D val="0"/>
            <c:spPr>
              <a:solidFill>
                <a:srgbClr val="339966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CA07-46FB-8A63-4EAE94F4BEB6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CA07-46FB-8A63-4EAE94F4BEB6}"/>
              </c:ext>
            </c:extLst>
          </c:dPt>
          <c:dPt>
            <c:idx val="6"/>
            <c:bubble3D val="0"/>
            <c:spPr>
              <a:solidFill>
                <a:srgbClr val="808000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CA07-46FB-8A63-4EAE94F4BEB6}"/>
              </c:ext>
            </c:extLst>
          </c:dPt>
          <c:dPt>
            <c:idx val="7"/>
            <c:bubble3D val="0"/>
            <c:spPr>
              <a:solidFill>
                <a:srgbClr val="99CC00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CA07-46FB-8A63-4EAE94F4BEB6}"/>
              </c:ext>
            </c:extLst>
          </c:dPt>
          <c:dPt>
            <c:idx val="8"/>
            <c:bubble3D val="0"/>
            <c:spPr>
              <a:solidFill>
                <a:srgbClr val="969696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CA07-46FB-8A63-4EAE94F4BEB6}"/>
              </c:ext>
            </c:extLst>
          </c:dPt>
          <c:dLbls>
            <c:dLbl>
              <c:idx val="0"/>
              <c:layout>
                <c:manualLayout>
                  <c:x val="-9.9364490813710682E-2"/>
                  <c:y val="-7.7544357119293111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0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00811040874424"/>
                      <c:h val="9.56713630058346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A07-46FB-8A63-4EAE94F4BEB6}"/>
                </c:ext>
              </c:extLst>
            </c:dLbl>
            <c:dLbl>
              <c:idx val="1"/>
              <c:layout>
                <c:manualLayout>
                  <c:x val="-2.8959290596588761E-3"/>
                  <c:y val="-6.2736291395622659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0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7867469744604"/>
                      <c:h val="0.131995282244735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A07-46FB-8A63-4EAE94F4BEB6}"/>
                </c:ext>
              </c:extLst>
            </c:dLbl>
            <c:dLbl>
              <c:idx val="2"/>
              <c:layout>
                <c:manualLayout>
                  <c:x val="2.0596045497970727E-2"/>
                  <c:y val="5.6901015356007098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0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72608373382128"/>
                      <c:h val="0.10992116768104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A07-46FB-8A63-4EAE94F4BEB6}"/>
                </c:ext>
              </c:extLst>
            </c:dLbl>
            <c:dLbl>
              <c:idx val="3"/>
              <c:layout>
                <c:manualLayout>
                  <c:x val="1.087314196221047E-2"/>
                  <c:y val="-4.8812055775505157E-3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0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07-46FB-8A63-4EAE94F4BEB6}"/>
                </c:ext>
              </c:extLst>
            </c:dLbl>
            <c:dLbl>
              <c:idx val="4"/>
              <c:layout>
                <c:manualLayout>
                  <c:x val="-5.5476068066611373E-2"/>
                  <c:y val="-3.398934277328243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0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A07-46FB-8A63-4EAE94F4BEB6}"/>
                </c:ext>
              </c:extLst>
            </c:dLbl>
            <c:dLbl>
              <c:idx val="5"/>
              <c:layout>
                <c:manualLayout>
                  <c:x val="-3.657031316149769E-2"/>
                  <c:y val="8.4347685114137247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0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52993497960513"/>
                      <c:h val="0.143510706328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A07-46FB-8A63-4EAE94F4BEB6}"/>
                </c:ext>
              </c:extLst>
            </c:dLbl>
            <c:dLbl>
              <c:idx val="6"/>
              <c:layout>
                <c:manualLayout>
                  <c:x val="5.1216338408627382E-2"/>
                  <c:y val="-2.5966469158874683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0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A07-46FB-8A63-4EAE94F4BEB6}"/>
                </c:ext>
              </c:extLst>
            </c:dLbl>
            <c:dLbl>
              <c:idx val="7"/>
              <c:layout>
                <c:manualLayout>
                  <c:x val="5.3789772830120375E-2"/>
                  <c:y val="2.7233648690639111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0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A07-46FB-8A63-4EAE94F4BEB6}"/>
                </c:ext>
              </c:extLst>
            </c:dLbl>
            <c:dLbl>
              <c:idx val="8"/>
              <c:layout>
                <c:manualLayout>
                  <c:x val="5.1125857543669113E-2"/>
                  <c:y val="8.4442240689687087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0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A07-46FB-8A63-4EAE94F4BEB6}"/>
                </c:ext>
              </c:extLst>
            </c:dLbl>
            <c:dLbl>
              <c:idx val="9"/>
              <c:layout>
                <c:manualLayout>
                  <c:x val="5.695133685212439E-2"/>
                  <c:y val="0.11171485309000295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0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A07-46FB-8A63-4EAE94F4BEB6}"/>
                </c:ext>
              </c:extLst>
            </c:dLbl>
            <c:numFmt formatCode="0.0%" sourceLinked="0"/>
            <c:spPr>
              <a:noFill/>
              <a:ln w="2531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r" rtl="0">
                  <a:defRPr sz="10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Nemocnice Na Homolce - Kardiologické odd.</c:v>
                </c:pt>
                <c:pt idx="1">
                  <c:v>FN Olomouc - I. interní klinika - kardiologická</c:v>
                </c:pt>
                <c:pt idx="2">
                  <c:v>IKEM Praha - Kardiologická klinika</c:v>
                </c:pt>
                <c:pt idx="3">
                  <c:v>FN Brno - Kardiologická klinika</c:v>
                </c:pt>
              </c:strCache>
            </c:strRef>
          </c:cat>
          <c:val>
            <c:numRef>
              <c:f>Sheet1!$B$2:$B$5</c:f>
              <c:numCache>
                <c:formatCode>###0</c:formatCode>
                <c:ptCount val="4"/>
                <c:pt idx="0">
                  <c:v>42</c:v>
                </c:pt>
                <c:pt idx="1">
                  <c:v>13</c:v>
                </c:pt>
                <c:pt idx="2">
                  <c:v>12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A07-46FB-8A63-4EAE94F4B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22"/>
      </c:pieChart>
      <c:spPr>
        <a:noFill/>
        <a:ln w="2531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654670625188255"/>
          <c:y val="0.35714285714285715"/>
          <c:w val="0.56967408313045309"/>
          <c:h val="0.578571428571428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993366"/>
            </a:solidFill>
            <a:ln w="12673">
              <a:solidFill>
                <a:schemeClr val="tx1"/>
              </a:solidFill>
              <a:prstDash val="solid"/>
            </a:ln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432-4D0F-8819-6FE73DF6D47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432-4D0F-8819-6FE73DF6D470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267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E432-4D0F-8819-6FE73DF6D470}"/>
              </c:ext>
            </c:extLst>
          </c:dPt>
          <c:dLbls>
            <c:dLbl>
              <c:idx val="0"/>
              <c:numFmt formatCode="0.0" sourceLinked="0"/>
              <c:spPr>
                <a:noFill/>
                <a:ln w="25345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432-4D0F-8819-6FE73DF6D470}"/>
                </c:ext>
              </c:extLst>
            </c:dLbl>
            <c:dLbl>
              <c:idx val="1"/>
              <c:numFmt formatCode="0.0" sourceLinked="0"/>
              <c:spPr>
                <a:noFill/>
                <a:ln w="25345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432-4D0F-8819-6FE73DF6D470}"/>
                </c:ext>
              </c:extLst>
            </c:dLbl>
            <c:dLbl>
              <c:idx val="2"/>
              <c:numFmt formatCode="0.0" sourceLinked="0"/>
              <c:spPr>
                <a:noFill/>
                <a:ln w="25345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432-4D0F-8819-6FE73DF6D470}"/>
                </c:ext>
              </c:extLst>
            </c:dLbl>
            <c:dLbl>
              <c:idx val="3"/>
              <c:numFmt formatCode="0.0" sourceLinked="0"/>
              <c:spPr>
                <a:noFill/>
                <a:ln w="25345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432-4D0F-8819-6FE73DF6D470}"/>
                </c:ext>
              </c:extLst>
            </c:dLbl>
            <c:dLbl>
              <c:idx val="4"/>
              <c:numFmt formatCode="0.0" sourceLinked="0"/>
              <c:spPr>
                <a:noFill/>
                <a:ln w="25345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432-4D0F-8819-6FE73DF6D470}"/>
                </c:ext>
              </c:extLst>
            </c:dLbl>
            <c:dLbl>
              <c:idx val="5"/>
              <c:numFmt formatCode="0.0" sourceLinked="0"/>
              <c:spPr>
                <a:noFill/>
                <a:ln w="25345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432-4D0F-8819-6FE73DF6D470}"/>
                </c:ext>
              </c:extLst>
            </c:dLbl>
            <c:dLbl>
              <c:idx val="6"/>
              <c:numFmt formatCode="0.0" sourceLinked="0"/>
              <c:spPr>
                <a:noFill/>
                <a:ln w="25345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432-4D0F-8819-6FE73DF6D470}"/>
                </c:ext>
              </c:extLst>
            </c:dLbl>
            <c:dLbl>
              <c:idx val="7"/>
              <c:numFmt formatCode="0.0" sourceLinked="0"/>
              <c:spPr>
                <a:noFill/>
                <a:ln w="25345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432-4D0F-8819-6FE73DF6D470}"/>
                </c:ext>
              </c:extLst>
            </c:dLbl>
            <c:dLbl>
              <c:idx val="8"/>
              <c:numFmt formatCode="0.0" sourceLinked="0"/>
              <c:spPr>
                <a:noFill/>
                <a:ln w="25345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432-4D0F-8819-6FE73DF6D470}"/>
                </c:ext>
              </c:extLst>
            </c:dLbl>
            <c:dLbl>
              <c:idx val="9"/>
              <c:numFmt formatCode="0.0" sourceLinked="0"/>
              <c:spPr>
                <a:noFill/>
                <a:ln w="25345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432-4D0F-8819-6FE73DF6D470}"/>
                </c:ext>
              </c:extLst>
            </c:dLbl>
            <c:dLbl>
              <c:idx val="10"/>
              <c:numFmt formatCode="0.0" sourceLinked="0"/>
              <c:spPr>
                <a:noFill/>
                <a:ln w="25345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432-4D0F-8819-6FE73DF6D470}"/>
                </c:ext>
              </c:extLst>
            </c:dLbl>
            <c:dLbl>
              <c:idx val="11"/>
              <c:numFmt formatCode="0.0" sourceLinked="0"/>
              <c:spPr>
                <a:noFill/>
                <a:ln w="25345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432-4D0F-8819-6FE73DF6D470}"/>
                </c:ext>
              </c:extLst>
            </c:dLbl>
            <c:dLbl>
              <c:idx val="12"/>
              <c:numFmt formatCode="0.0" sourceLinked="0"/>
              <c:spPr>
                <a:noFill/>
                <a:ln w="25345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432-4D0F-8819-6FE73DF6D470}"/>
                </c:ext>
              </c:extLst>
            </c:dLbl>
            <c:numFmt formatCode="0.0" sourceLinked="0"/>
            <c:spPr>
              <a:noFill/>
              <a:ln w="2534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IHD without IM</c:v>
                </c:pt>
                <c:pt idx="1">
                  <c:v>Previous carotid sinus syndrome</c:v>
                </c:pt>
                <c:pt idx="2">
                  <c:v>Aortic valve disease</c:v>
                </c:pt>
                <c:pt idx="3">
                  <c:v>Mitral valve disease</c:v>
                </c:pt>
                <c:pt idx="4">
                  <c:v>IHD after IM</c:v>
                </c:pt>
                <c:pt idx="5">
                  <c:v>Previous cardiochirurgy</c:v>
                </c:pt>
                <c:pt idx="6">
                  <c:v>Dilatative cardiomyopathy</c:v>
                </c:pt>
                <c:pt idx="7">
                  <c:v>Other cardiomyopathy</c:v>
                </c:pt>
                <c:pt idx="8">
                  <c:v>Other etiology</c:v>
                </c:pt>
                <c:pt idx="9">
                  <c:v>Unknown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27.397260273972602</c:v>
                </c:pt>
                <c:pt idx="1">
                  <c:v>6.8493150684931505</c:v>
                </c:pt>
                <c:pt idx="2">
                  <c:v>5.4794520547945202</c:v>
                </c:pt>
                <c:pt idx="3">
                  <c:v>4.10958904109589</c:v>
                </c:pt>
                <c:pt idx="4">
                  <c:v>2.7397260273972601</c:v>
                </c:pt>
                <c:pt idx="5">
                  <c:v>2.7397260273972601</c:v>
                </c:pt>
                <c:pt idx="6">
                  <c:v>1.3698630136986301</c:v>
                </c:pt>
                <c:pt idx="7">
                  <c:v>1.3698630136986301</c:v>
                </c:pt>
                <c:pt idx="8">
                  <c:v>10.95890410958904</c:v>
                </c:pt>
                <c:pt idx="9" formatCode="###0.0">
                  <c:v>46.6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32-4D0F-8819-6FE73DF6D4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48326480"/>
        <c:axId val="1"/>
      </c:barChart>
      <c:catAx>
        <c:axId val="1483264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80"/>
          <c:min val="0"/>
        </c:scaling>
        <c:delete val="0"/>
        <c:axPos val="t"/>
        <c:numFmt formatCode="#,##0" sourceLinked="0"/>
        <c:majorTickMark val="out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8326480"/>
        <c:crosses val="autoZero"/>
        <c:crossBetween val="between"/>
        <c:majorUnit val="10"/>
        <c:minorUnit val="10"/>
      </c:valAx>
      <c:spPr>
        <a:noFill/>
        <a:ln w="2534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18032786885247"/>
          <c:y val="0.29411764705882354"/>
          <c:w val="0.63154166405412959"/>
          <c:h val="0.652941176470588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FF0000"/>
            </a:solidFill>
            <a:ln w="12641">
              <a:solidFill>
                <a:schemeClr val="tx1"/>
              </a:solidFill>
              <a:prstDash val="solid"/>
            </a:ln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5E2-4BE4-90F0-FD5B5138301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5E2-4BE4-90F0-FD5B5138301E}"/>
              </c:ext>
            </c:extLst>
          </c:dPt>
          <c:dPt>
            <c:idx val="7"/>
            <c:invertIfNegative val="0"/>
            <c:bubble3D val="0"/>
            <c:spPr>
              <a:solidFill>
                <a:srgbClr val="BFBFBF"/>
              </a:solidFill>
              <a:ln w="1264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5E2-4BE4-90F0-FD5B5138301E}"/>
              </c:ext>
            </c:extLst>
          </c:dPt>
          <c:dPt>
            <c:idx val="8"/>
            <c:invertIfNegative val="0"/>
            <c:bubble3D val="0"/>
            <c:spPr>
              <a:solidFill>
                <a:srgbClr val="333300"/>
              </a:solidFill>
              <a:ln w="1264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B5E2-4BE4-90F0-FD5B5138301E}"/>
              </c:ext>
            </c:extLst>
          </c:dPt>
          <c:dPt>
            <c:idx val="12"/>
            <c:invertIfNegative val="0"/>
            <c:bubble3D val="0"/>
            <c:spPr>
              <a:solidFill>
                <a:srgbClr val="333333"/>
              </a:solidFill>
              <a:ln w="1264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B5E2-4BE4-90F0-FD5B5138301E}"/>
              </c:ext>
            </c:extLst>
          </c:dPt>
          <c:dLbls>
            <c:dLbl>
              <c:idx val="0"/>
              <c:numFmt formatCode="0.0" sourceLinked="0"/>
              <c:spPr>
                <a:noFill/>
                <a:ln w="2528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5E2-4BE4-90F0-FD5B5138301E}"/>
                </c:ext>
              </c:extLst>
            </c:dLbl>
            <c:dLbl>
              <c:idx val="1"/>
              <c:numFmt formatCode="0.0" sourceLinked="0"/>
              <c:spPr>
                <a:noFill/>
                <a:ln w="2528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5E2-4BE4-90F0-FD5B5138301E}"/>
                </c:ext>
              </c:extLst>
            </c:dLbl>
            <c:dLbl>
              <c:idx val="2"/>
              <c:numFmt formatCode="0.0" sourceLinked="0"/>
              <c:spPr>
                <a:noFill/>
                <a:ln w="2528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5E2-4BE4-90F0-FD5B5138301E}"/>
                </c:ext>
              </c:extLst>
            </c:dLbl>
            <c:dLbl>
              <c:idx val="3"/>
              <c:numFmt formatCode="0.0" sourceLinked="0"/>
              <c:spPr>
                <a:noFill/>
                <a:ln w="2528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5E2-4BE4-90F0-FD5B5138301E}"/>
                </c:ext>
              </c:extLst>
            </c:dLbl>
            <c:dLbl>
              <c:idx val="4"/>
              <c:numFmt formatCode="0.0" sourceLinked="0"/>
              <c:spPr>
                <a:noFill/>
                <a:ln w="2528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5E2-4BE4-90F0-FD5B5138301E}"/>
                </c:ext>
              </c:extLst>
            </c:dLbl>
            <c:dLbl>
              <c:idx val="5"/>
              <c:numFmt formatCode="0.0" sourceLinked="0"/>
              <c:spPr>
                <a:noFill/>
                <a:ln w="2528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5E2-4BE4-90F0-FD5B5138301E}"/>
                </c:ext>
              </c:extLst>
            </c:dLbl>
            <c:dLbl>
              <c:idx val="6"/>
              <c:numFmt formatCode="0.0" sourceLinked="0"/>
              <c:spPr>
                <a:noFill/>
                <a:ln w="2528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5E2-4BE4-90F0-FD5B5138301E}"/>
                </c:ext>
              </c:extLst>
            </c:dLbl>
            <c:dLbl>
              <c:idx val="7"/>
              <c:numFmt formatCode="0.0" sourceLinked="0"/>
              <c:spPr>
                <a:noFill/>
                <a:ln w="2528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5E2-4BE4-90F0-FD5B5138301E}"/>
                </c:ext>
              </c:extLst>
            </c:dLbl>
            <c:dLbl>
              <c:idx val="8"/>
              <c:numFmt formatCode="0.0" sourceLinked="0"/>
              <c:spPr>
                <a:noFill/>
                <a:ln w="2528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5E2-4BE4-90F0-FD5B5138301E}"/>
                </c:ext>
              </c:extLst>
            </c:dLbl>
            <c:dLbl>
              <c:idx val="9"/>
              <c:numFmt formatCode="0.0" sourceLinked="0"/>
              <c:spPr>
                <a:noFill/>
                <a:ln w="2528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5E2-4BE4-90F0-FD5B5138301E}"/>
                </c:ext>
              </c:extLst>
            </c:dLbl>
            <c:dLbl>
              <c:idx val="10"/>
              <c:numFmt formatCode="0.0" sourceLinked="0"/>
              <c:spPr>
                <a:noFill/>
                <a:ln w="2528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5E2-4BE4-90F0-FD5B5138301E}"/>
                </c:ext>
              </c:extLst>
            </c:dLbl>
            <c:dLbl>
              <c:idx val="11"/>
              <c:numFmt formatCode="0.0" sourceLinked="0"/>
              <c:spPr>
                <a:noFill/>
                <a:ln w="2528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5E2-4BE4-90F0-FD5B5138301E}"/>
                </c:ext>
              </c:extLst>
            </c:dLbl>
            <c:dLbl>
              <c:idx val="12"/>
              <c:numFmt formatCode="0.0" sourceLinked="0"/>
              <c:spPr>
                <a:noFill/>
                <a:ln w="2528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5E2-4BE4-90F0-FD5B5138301E}"/>
                </c:ext>
              </c:extLst>
            </c:dLbl>
            <c:numFmt formatCode="0.0" sourceLinked="0"/>
            <c:spPr>
              <a:noFill/>
              <a:ln w="2528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Bradycardia</c:v>
                </c:pt>
                <c:pt idx="1">
                  <c:v>Syncope</c:v>
                </c:pt>
                <c:pt idx="2">
                  <c:v>Presyncope</c:v>
                </c:pt>
                <c:pt idx="3">
                  <c:v>Palpitation</c:v>
                </c:pt>
                <c:pt idx="4">
                  <c:v>Circulatory arrest</c:v>
                </c:pt>
                <c:pt idx="5">
                  <c:v>Tachycardia</c:v>
                </c:pt>
                <c:pt idx="6">
                  <c:v>Other symptoms</c:v>
                </c:pt>
                <c:pt idx="7">
                  <c:v>No symptoms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61.643835616438359</c:v>
                </c:pt>
                <c:pt idx="1">
                  <c:v>8.2191780821917799</c:v>
                </c:pt>
                <c:pt idx="2">
                  <c:v>2.7397260273972601</c:v>
                </c:pt>
                <c:pt idx="3">
                  <c:v>2.7397260273972601</c:v>
                </c:pt>
                <c:pt idx="4">
                  <c:v>1.3698630136986301</c:v>
                </c:pt>
                <c:pt idx="5">
                  <c:v>1.3698630136986301</c:v>
                </c:pt>
                <c:pt idx="6">
                  <c:v>1.3698630136986301</c:v>
                </c:pt>
                <c:pt idx="7">
                  <c:v>24.657534246575342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5E2-4BE4-90F0-FD5B513830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47873152"/>
        <c:axId val="1"/>
      </c:barChart>
      <c:catAx>
        <c:axId val="1478731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80"/>
          <c:min val="0"/>
        </c:scaling>
        <c:delete val="0"/>
        <c:axPos val="t"/>
        <c:numFmt formatCode="#,##0" sourceLinked="0"/>
        <c:majorTickMark val="out"/>
        <c:minorTickMark val="none"/>
        <c:tickLblPos val="nextTo"/>
        <c:spPr>
          <a:ln w="31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7873152"/>
        <c:crosses val="autoZero"/>
        <c:crossBetween val="between"/>
        <c:majorUnit val="10"/>
        <c:minorUnit val="10"/>
      </c:valAx>
      <c:spPr>
        <a:noFill/>
        <a:ln w="25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534229630451726"/>
          <c:y val="0.24561394503700815"/>
          <c:w val="0.51105654357860442"/>
          <c:h val="0.6773092874521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808000"/>
            </a:solidFill>
            <a:ln w="12478">
              <a:solidFill>
                <a:schemeClr val="tx1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BFBFBF"/>
              </a:solidFill>
              <a:ln w="1247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FD6-4F0B-9196-F2FB95DFAE32}"/>
              </c:ext>
            </c:extLst>
          </c:dPt>
          <c:dPt>
            <c:idx val="3"/>
            <c:invertIfNegative val="0"/>
            <c:bubble3D val="0"/>
            <c:spPr>
              <a:solidFill>
                <a:srgbClr val="333333"/>
              </a:solidFill>
              <a:ln w="1247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FD6-4F0B-9196-F2FB95DFAE32}"/>
              </c:ext>
            </c:extLst>
          </c:dPt>
          <c:dPt>
            <c:idx val="5"/>
            <c:invertIfNegative val="0"/>
            <c:bubble3D val="0"/>
            <c:spPr>
              <a:solidFill>
                <a:srgbClr val="333333"/>
              </a:solidFill>
              <a:ln w="1247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FD6-4F0B-9196-F2FB95DFAE32}"/>
              </c:ext>
            </c:extLst>
          </c:dPt>
          <c:dPt>
            <c:idx val="6"/>
            <c:invertIfNegative val="0"/>
            <c:bubble3D val="0"/>
            <c:spPr>
              <a:solidFill>
                <a:srgbClr val="333333"/>
              </a:solidFill>
              <a:ln w="1247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FD6-4F0B-9196-F2FB95DFAE32}"/>
              </c:ext>
            </c:extLst>
          </c:dPt>
          <c:dPt>
            <c:idx val="7"/>
            <c:invertIfNegative val="0"/>
            <c:bubble3D val="0"/>
            <c:spPr>
              <a:solidFill>
                <a:srgbClr val="333333"/>
              </a:solidFill>
              <a:ln w="1247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2FD6-4F0B-9196-F2FB95DFAE32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cs-CZ"/>
                      <a:t>&lt;0.1</a:t>
                    </a:r>
                  </a:p>
                </c:rich>
              </c:tx>
              <c:spPr>
                <a:noFill/>
                <a:ln w="2495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FD6-4F0B-9196-F2FB95DFAE32}"/>
                </c:ext>
              </c:extLst>
            </c:dLbl>
            <c:numFmt formatCode="0.0" sourceLinked="0"/>
            <c:spPr>
              <a:noFill/>
              <a:ln w="2495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</c:v>
                </c:pt>
                <c:pt idx="1">
                  <c:v>2</c:v>
                </c:pt>
                <c:pt idx="2">
                  <c:v>No symptoms</c:v>
                </c:pt>
              </c:strCache>
            </c:strRef>
          </c:cat>
          <c:val>
            <c:numRef>
              <c:f>Sheet1!$B$2:$B$4</c:f>
              <c:numCache>
                <c:formatCode>###0.0</c:formatCode>
                <c:ptCount val="3"/>
                <c:pt idx="0">
                  <c:v>71.232876712328761</c:v>
                </c:pt>
                <c:pt idx="1">
                  <c:v>4.10958904109589</c:v>
                </c:pt>
                <c:pt idx="2">
                  <c:v>24.657534246575342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D6-4F0B-9196-F2FB95DFA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40047864"/>
        <c:axId val="1"/>
      </c:barChart>
      <c:catAx>
        <c:axId val="1400478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0">
              <a:defRPr b="0"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80"/>
          <c:min val="0"/>
        </c:scaling>
        <c:delete val="0"/>
        <c:axPos val="t"/>
        <c:numFmt formatCode="#,##0" sourceLinked="0"/>
        <c:majorTickMark val="out"/>
        <c:minorTickMark val="none"/>
        <c:tickLblPos val="nextTo"/>
        <c:spPr>
          <a:ln w="31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0047864"/>
        <c:crosses val="autoZero"/>
        <c:crossBetween val="between"/>
        <c:majorUnit val="20"/>
        <c:minorUnit val="10"/>
      </c:valAx>
      <c:spPr>
        <a:noFill/>
        <a:ln w="2495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46263345195731"/>
          <c:y val="0.3"/>
          <c:w val="0.55752849899956369"/>
          <c:h val="0.635714149926458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808000"/>
            </a:solidFill>
            <a:ln w="12678">
              <a:solidFill>
                <a:schemeClr val="tx1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694-4712-A535-C44CCB0EC509}"/>
              </c:ext>
            </c:extLst>
          </c:dPt>
          <c:dPt>
            <c:idx val="3"/>
            <c:invertIfNegative val="0"/>
            <c:bubble3D val="0"/>
            <c:spPr>
              <a:solidFill>
                <a:srgbClr val="0D0D0D"/>
              </a:solidFill>
              <a:ln w="1267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924B-46A1-8E53-43D3E3A48083}"/>
              </c:ext>
            </c:extLst>
          </c:dPt>
          <c:dPt>
            <c:idx val="6"/>
            <c:invertIfNegative val="0"/>
            <c:bubble3D val="0"/>
            <c:spPr>
              <a:solidFill>
                <a:srgbClr val="333333"/>
              </a:solidFill>
              <a:ln w="1267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1694-4712-A535-C44CCB0EC509}"/>
              </c:ext>
            </c:extLst>
          </c:dPt>
          <c:dPt>
            <c:idx val="7"/>
            <c:invertIfNegative val="0"/>
            <c:bubble3D val="0"/>
            <c:spPr>
              <a:solidFill>
                <a:srgbClr val="000000"/>
              </a:solidFill>
              <a:ln w="1267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694-4712-A535-C44CCB0EC509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cs-CZ"/>
                      <a:t>&lt;0.1</a:t>
                    </a:r>
                  </a:p>
                </c:rich>
              </c:tx>
              <c:spPr>
                <a:noFill/>
                <a:ln w="25355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694-4712-A535-C44CCB0EC509}"/>
                </c:ext>
              </c:extLst>
            </c:dLbl>
            <c:numFmt formatCode="0.0" sourceLinked="0"/>
            <c:spPr>
              <a:noFill/>
              <a:ln w="2535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Unknown</c:v>
                </c:pt>
              </c:strCache>
            </c:strRef>
          </c:cat>
          <c:val>
            <c:numRef>
              <c:f>Sheet1!$B$2:$B$5</c:f>
              <c:numCache>
                <c:formatCode>###0.0</c:formatCode>
                <c:ptCount val="4"/>
                <c:pt idx="0">
                  <c:v>46.6</c:v>
                </c:pt>
                <c:pt idx="1">
                  <c:v>4.0999999999999996</c:v>
                </c:pt>
                <c:pt idx="2">
                  <c:v>2.7</c:v>
                </c:pt>
                <c:pt idx="3">
                  <c:v>46.6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94-4712-A535-C44CCB0EC5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50516176"/>
        <c:axId val="1"/>
      </c:barChart>
      <c:catAx>
        <c:axId val="1505161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0"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80"/>
          <c:min val="0"/>
        </c:scaling>
        <c:delete val="0"/>
        <c:axPos val="t"/>
        <c:numFmt formatCode="#,##0" sourceLinked="0"/>
        <c:majorTickMark val="out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50516176"/>
        <c:crosses val="autoZero"/>
        <c:crossBetween val="between"/>
        <c:majorUnit val="20"/>
        <c:minorUnit val="10"/>
      </c:valAx>
      <c:spPr>
        <a:noFill/>
        <a:ln w="2535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80327868852457"/>
          <c:y val="0.29411764705882354"/>
          <c:w val="0.63243249632788656"/>
          <c:h val="0.652941176470588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FFCC99"/>
            </a:solidFill>
            <a:ln w="12641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2528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Sinus</c:v>
                </c:pt>
                <c:pt idx="1">
                  <c:v>Chronic fibrillation</c:v>
                </c:pt>
                <c:pt idx="2">
                  <c:v>Bradycardia</c:v>
                </c:pt>
                <c:pt idx="3">
                  <c:v>Paroxysmal fibrillation</c:v>
                </c:pt>
                <c:pt idx="4">
                  <c:v>Other rhythm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49.315068493150683</c:v>
                </c:pt>
                <c:pt idx="1">
                  <c:v>24.657534246575342</c:v>
                </c:pt>
                <c:pt idx="2">
                  <c:v>19.17808219178082</c:v>
                </c:pt>
                <c:pt idx="3">
                  <c:v>9.5890410958904102</c:v>
                </c:pt>
                <c:pt idx="4">
                  <c:v>1.3698630136986301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A7C-4043-8C8D-BCA02053C9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47791984"/>
        <c:axId val="1"/>
      </c:barChart>
      <c:catAx>
        <c:axId val="1477919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0"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80"/>
          <c:min val="0"/>
        </c:scaling>
        <c:delete val="0"/>
        <c:axPos val="t"/>
        <c:numFmt formatCode="#,##0" sourceLinked="0"/>
        <c:majorTickMark val="out"/>
        <c:minorTickMark val="none"/>
        <c:tickLblPos val="nextTo"/>
        <c:spPr>
          <a:ln w="31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7791984"/>
        <c:crosses val="autoZero"/>
        <c:crossBetween val="between"/>
        <c:majorUnit val="10"/>
        <c:minorUnit val="10"/>
      </c:valAx>
      <c:spPr>
        <a:noFill/>
        <a:ln w="25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0"/>
      <c:rotY val="280"/>
      <c:depthPercent val="100"/>
      <c:rAngAx val="1"/>
    </c:view3D>
    <c:floor>
      <c:thickness val="0"/>
    </c:floor>
    <c:sideWall>
      <c:thickness val="0"/>
      <c:spPr>
        <a:noFill/>
        <a:ln w="25317">
          <a:noFill/>
        </a:ln>
      </c:spPr>
    </c:sideWall>
    <c:backWall>
      <c:thickness val="0"/>
      <c:spPr>
        <a:noFill/>
        <a:ln w="25317">
          <a:noFill/>
        </a:ln>
      </c:spPr>
    </c:backWall>
    <c:plotArea>
      <c:layout>
        <c:manualLayout>
          <c:layoutTarget val="inner"/>
          <c:xMode val="edge"/>
          <c:yMode val="edge"/>
          <c:x val="0.22988346474771626"/>
          <c:y val="0"/>
          <c:w val="0.55271508919861001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FFCC00"/>
            </a:solidFill>
            <a:ln w="12658">
              <a:solidFill>
                <a:schemeClr val="tx1"/>
              </a:solidFill>
              <a:prstDash val="solid"/>
            </a:ln>
          </c:spPr>
          <c:dPt>
            <c:idx val="0"/>
            <c:bubble3D val="0"/>
            <c:explosion val="10"/>
            <c:spPr>
              <a:solidFill>
                <a:srgbClr val="CCFFCC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4BF-49F2-A819-C18460DDC91E}"/>
              </c:ext>
            </c:extLst>
          </c:dPt>
          <c:dPt>
            <c:idx val="1"/>
            <c:bubble3D val="0"/>
            <c:explosion val="13"/>
            <c:spPr>
              <a:solidFill>
                <a:srgbClr val="99CC00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4BF-49F2-A819-C18460DDC91E}"/>
              </c:ext>
            </c:extLst>
          </c:dPt>
          <c:dPt>
            <c:idx val="2"/>
            <c:bubble3D val="0"/>
            <c:explosion val="13"/>
            <c:spPr>
              <a:solidFill>
                <a:srgbClr val="99CCFF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4BF-49F2-A819-C18460DDC91E}"/>
              </c:ext>
            </c:extLst>
          </c:dPt>
          <c:dPt>
            <c:idx val="3"/>
            <c:bubble3D val="0"/>
            <c:explosion val="9"/>
            <c:spPr>
              <a:solidFill>
                <a:srgbClr val="CC99FF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4BF-49F2-A819-C18460DDC91E}"/>
              </c:ext>
            </c:extLst>
          </c:dPt>
          <c:dPt>
            <c:idx val="4"/>
            <c:bubble3D val="0"/>
            <c:explosion val="20"/>
            <c:spPr>
              <a:solidFill>
                <a:srgbClr val="CC99FF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4BF-49F2-A819-C18460DDC91E}"/>
              </c:ext>
            </c:extLst>
          </c:dPt>
          <c:dPt>
            <c:idx val="5"/>
            <c:bubble3D val="0"/>
            <c:explosion val="20"/>
            <c:spPr>
              <a:solidFill>
                <a:schemeClr val="accent3">
                  <a:lumMod val="65000"/>
                </a:schemeClr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4BF-49F2-A819-C18460DDC91E}"/>
              </c:ext>
            </c:extLst>
          </c:dPt>
          <c:dPt>
            <c:idx val="6"/>
            <c:bubble3D val="0"/>
            <c:explosion val="14"/>
            <c:spPr>
              <a:solidFill>
                <a:srgbClr val="808000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04BF-49F2-A819-C18460DDC91E}"/>
              </c:ext>
            </c:extLst>
          </c:dPt>
          <c:dPt>
            <c:idx val="7"/>
            <c:bubble3D val="0"/>
            <c:explosion val="20"/>
            <c:spPr>
              <a:solidFill>
                <a:srgbClr val="99CC00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04BF-49F2-A819-C18460DDC91E}"/>
              </c:ext>
            </c:extLst>
          </c:dPt>
          <c:dPt>
            <c:idx val="8"/>
            <c:bubble3D val="0"/>
            <c:spPr>
              <a:solidFill>
                <a:srgbClr val="969696"/>
              </a:solidFill>
              <a:ln w="1265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04BF-49F2-A819-C18460DDC91E}"/>
              </c:ext>
            </c:extLst>
          </c:dPt>
          <c:dLbls>
            <c:dLbl>
              <c:idx val="0"/>
              <c:layout>
                <c:manualLayout>
                  <c:x val="-2.253651165181075E-2"/>
                  <c:y val="-1.7355730061640658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BF-49F2-A819-C18460DDC91E}"/>
                </c:ext>
              </c:extLst>
            </c:dLbl>
            <c:dLbl>
              <c:idx val="1"/>
              <c:layout>
                <c:manualLayout>
                  <c:x val="8.1828491786208688E-3"/>
                  <c:y val="-3.7839023077953046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0252149515793"/>
                      <c:h val="7.93618807724601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4BF-49F2-A819-C18460DDC91E}"/>
                </c:ext>
              </c:extLst>
            </c:dLbl>
            <c:dLbl>
              <c:idx val="2"/>
              <c:layout>
                <c:manualLayout>
                  <c:x val="2.4796726709452187E-3"/>
                  <c:y val="7.6948357951600363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BF-49F2-A819-C18460DDC91E}"/>
                </c:ext>
              </c:extLst>
            </c:dLbl>
            <c:dLbl>
              <c:idx val="3"/>
              <c:layout>
                <c:manualLayout>
                  <c:x val="-1.8808076472953698E-3"/>
                  <c:y val="3.635011660937728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BF-49F2-A819-C18460DDC91E}"/>
                </c:ext>
              </c:extLst>
            </c:dLbl>
            <c:dLbl>
              <c:idx val="4"/>
              <c:layout>
                <c:manualLayout>
                  <c:x val="-6.6107774065051058E-4"/>
                  <c:y val="-4.8043326920531471E-3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BF-49F2-A819-C18460DDC91E}"/>
                </c:ext>
              </c:extLst>
            </c:dLbl>
            <c:dLbl>
              <c:idx val="5"/>
              <c:layout>
                <c:manualLayout>
                  <c:x val="1.4502054822928181E-2"/>
                  <c:y val="-3.8575277758202006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4BF-49F2-A819-C18460DDC91E}"/>
                </c:ext>
              </c:extLst>
            </c:dLbl>
            <c:dLbl>
              <c:idx val="6"/>
              <c:layout>
                <c:manualLayout>
                  <c:x val="5.1216338408627382E-2"/>
                  <c:y val="-2.5966469158874683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4BF-49F2-A819-C18460DDC91E}"/>
                </c:ext>
              </c:extLst>
            </c:dLbl>
            <c:dLbl>
              <c:idx val="7"/>
              <c:layout>
                <c:manualLayout>
                  <c:x val="5.3789772830120375E-2"/>
                  <c:y val="2.7233648690639111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4BF-49F2-A819-C18460DDC91E}"/>
                </c:ext>
              </c:extLst>
            </c:dLbl>
            <c:dLbl>
              <c:idx val="8"/>
              <c:layout>
                <c:manualLayout>
                  <c:x val="5.1125857543669113E-2"/>
                  <c:y val="8.4442240689687087E-2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4BF-49F2-A819-C18460DDC91E}"/>
                </c:ext>
              </c:extLst>
            </c:dLbl>
            <c:dLbl>
              <c:idx val="9"/>
              <c:layout>
                <c:manualLayout>
                  <c:x val="5.695133685212439E-2"/>
                  <c:y val="0.11171485309000295"/>
                </c:manualLayout>
              </c:layout>
              <c:numFmt formatCode="0.0%" sourceLinked="0"/>
              <c:spPr>
                <a:noFill/>
                <a:ln w="25317">
                  <a:noFill/>
                </a:ln>
              </c:spPr>
              <c:txPr>
                <a:bodyPr/>
                <a:lstStyle/>
                <a:p>
                  <a:pPr algn="r" rtl="0"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4BF-49F2-A819-C18460DDC91E}"/>
                </c:ext>
              </c:extLst>
            </c:dLbl>
            <c:numFmt formatCode="0.0%" sourceLinked="0"/>
            <c:spPr>
              <a:noFill/>
              <a:ln w="2531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r" rtl="0"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###0</c:formatCode>
                <c:ptCount val="4"/>
                <c:pt idx="0">
                  <c:v>668</c:v>
                </c:pt>
                <c:pt idx="1">
                  <c:v>1554</c:v>
                </c:pt>
                <c:pt idx="2">
                  <c:v>118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4BF-49F2-A819-C18460DDC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78325123152711"/>
          <c:y val="0.19747899159663865"/>
          <c:w val="0.68472906403940892"/>
          <c:h val="0.5840336134453781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ln w="11607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993300"/>
              </a:solidFill>
              <a:ln w="1160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8612-4FA9-B7F8-035D9E685C3C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160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612-4FA9-B7F8-035D9E685C3C}"/>
              </c:ext>
            </c:extLst>
          </c:dPt>
          <c:dPt>
            <c:idx val="2"/>
            <c:bubble3D val="0"/>
            <c:spPr>
              <a:solidFill>
                <a:srgbClr val="FF9900"/>
              </a:solidFill>
              <a:ln w="1160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8612-4FA9-B7F8-035D9E685C3C}"/>
              </c:ext>
            </c:extLst>
          </c:dPt>
          <c:dPt>
            <c:idx val="3"/>
            <c:bubble3D val="0"/>
            <c:spPr>
              <a:solidFill>
                <a:srgbClr val="FFCC00"/>
              </a:solidFill>
              <a:ln w="1160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612-4FA9-B7F8-035D9E685C3C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160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8612-4FA9-B7F8-035D9E685C3C}"/>
              </c:ext>
            </c:extLst>
          </c:dPt>
          <c:dPt>
            <c:idx val="5"/>
            <c:bubble3D val="0"/>
            <c:spPr>
              <a:solidFill>
                <a:srgbClr val="C0C0C0"/>
              </a:solidFill>
              <a:ln w="1160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8612-4FA9-B7F8-035D9E685C3C}"/>
              </c:ext>
            </c:extLst>
          </c:dPt>
          <c:dPt>
            <c:idx val="6"/>
            <c:bubble3D val="0"/>
            <c:spPr>
              <a:solidFill>
                <a:srgbClr val="993366"/>
              </a:solidFill>
              <a:ln w="1160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8612-4FA9-B7F8-035D9E685C3C}"/>
              </c:ext>
            </c:extLst>
          </c:dPt>
          <c:dPt>
            <c:idx val="7"/>
            <c:bubble3D val="0"/>
            <c:spPr>
              <a:solidFill>
                <a:srgbClr val="008000"/>
              </a:solidFill>
              <a:ln w="1160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8612-4FA9-B7F8-035D9E685C3C}"/>
              </c:ext>
            </c:extLst>
          </c:dPt>
          <c:dPt>
            <c:idx val="8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00" mc:Ignorable="a14" a14:legacySpreadsheetColorIndex="8"/>
                  </a:gs>
                  <a:gs pos="50000">
                    <a:srgbClr xmlns:mc="http://schemas.openxmlformats.org/markup-compatibility/2006" xmlns:a14="http://schemas.microsoft.com/office/drawing/2010/main" val="0000FF" mc:Ignorable="a14" a14:legacySpreadsheetColorIndex="12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8"/>
                  </a:gs>
                </a:gsLst>
                <a:lin ang="0" scaled="1"/>
              </a:gradFill>
              <a:ln w="1160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8612-4FA9-B7F8-035D9E685C3C}"/>
              </c:ext>
            </c:extLst>
          </c:dPt>
          <c:dPt>
            <c:idx val="9"/>
            <c:bubble3D val="0"/>
            <c:spPr>
              <a:solidFill>
                <a:srgbClr val="808000"/>
              </a:solidFill>
              <a:ln w="1160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612-4FA9-B7F8-035D9E685C3C}"/>
              </c:ext>
            </c:extLst>
          </c:dPt>
          <c:dPt>
            <c:idx val="10"/>
            <c:bubble3D val="0"/>
            <c:spPr>
              <a:solidFill>
                <a:srgbClr val="333333"/>
              </a:solidFill>
              <a:ln w="1160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8612-4FA9-B7F8-035D9E685C3C}"/>
              </c:ext>
            </c:extLst>
          </c:dPt>
          <c:dLbls>
            <c:dLbl>
              <c:idx val="0"/>
              <c:layout>
                <c:manualLayout>
                  <c:x val="-0.6723577726160006"/>
                  <c:y val="8.671721590356761E-2"/>
                </c:manualLayout>
              </c:layout>
              <c:numFmt formatCode="0.0%" sourceLinked="0"/>
              <c:spPr>
                <a:noFill/>
                <a:ln w="23214">
                  <a:noFill/>
                </a:ln>
              </c:spPr>
              <c:txPr>
                <a:bodyPr wrap="none"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612-4FA9-B7F8-035D9E685C3C}"/>
                </c:ext>
              </c:extLst>
            </c:dLbl>
            <c:dLbl>
              <c:idx val="1"/>
              <c:layout>
                <c:manualLayout>
                  <c:x val="2.3266691780065803E-2"/>
                  <c:y val="-8.3089822105570171E-2"/>
                </c:manualLayout>
              </c:layout>
              <c:numFmt formatCode="0.0%" sourceLinked="0"/>
              <c:spPr>
                <a:noFill/>
                <a:ln w="23214">
                  <a:noFill/>
                </a:ln>
              </c:spPr>
              <c:txPr>
                <a:bodyPr wrap="none"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612-4FA9-B7F8-035D9E685C3C}"/>
                </c:ext>
              </c:extLst>
            </c:dLbl>
            <c:dLbl>
              <c:idx val="2"/>
              <c:layout>
                <c:manualLayout>
                  <c:x val="0.15658583718095645"/>
                  <c:y val="1.1260814620394672E-2"/>
                </c:manualLayout>
              </c:layout>
              <c:numFmt formatCode="0.0%" sourceLinked="0"/>
              <c:spPr>
                <a:noFill/>
                <a:ln w="23214">
                  <a:noFill/>
                </a:ln>
              </c:spPr>
              <c:txPr>
                <a:bodyPr wrap="none"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42855370720434"/>
                      <c:h val="0.162345679012345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612-4FA9-B7F8-035D9E685C3C}"/>
                </c:ext>
              </c:extLst>
            </c:dLbl>
            <c:dLbl>
              <c:idx val="3"/>
              <c:layout>
                <c:manualLayout>
                  <c:x val="0.18678792417270887"/>
                  <c:y val="3.1569699620880722E-2"/>
                </c:manualLayout>
              </c:layout>
              <c:numFmt formatCode="0.0%" sourceLinked="0"/>
              <c:spPr>
                <a:noFill/>
                <a:ln w="23214">
                  <a:noFill/>
                </a:ln>
              </c:spPr>
              <c:txPr>
                <a:bodyPr wrap="none"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20181271701562"/>
                      <c:h val="0.180864197530864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612-4FA9-B7F8-035D9E685C3C}"/>
                </c:ext>
              </c:extLst>
            </c:dLbl>
            <c:dLbl>
              <c:idx val="4"/>
              <c:numFmt formatCode="0.0%" sourceLinked="0"/>
              <c:spPr>
                <a:noFill/>
                <a:ln w="23214">
                  <a:noFill/>
                </a:ln>
              </c:spPr>
              <c:txPr>
                <a:bodyPr wrap="none"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8612-4FA9-B7F8-035D9E685C3C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11330049261083744"/>
                  <c:y val="0.10504201680672269"/>
                </c:manualLayout>
              </c:layout>
              <c:numFmt formatCode="0.0%" sourceLinked="0"/>
              <c:spPr>
                <a:noFill/>
                <a:ln w="23214">
                  <a:noFill/>
                </a:ln>
              </c:spPr>
              <c:txPr>
                <a:bodyPr wrap="none"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12-4FA9-B7F8-035D9E685C3C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22660098522167488"/>
                  <c:y val="7.1428571428571425E-2"/>
                </c:manualLayout>
              </c:layout>
              <c:numFmt formatCode="0.0%" sourceLinked="0"/>
              <c:spPr>
                <a:noFill/>
                <a:ln w="23214">
                  <a:noFill/>
                </a:ln>
              </c:spPr>
              <c:txPr>
                <a:bodyPr wrap="none"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612-4FA9-B7F8-035D9E685C3C}"/>
                </c:ext>
              </c:extLst>
            </c:dLbl>
            <c:dLbl>
              <c:idx val="7"/>
              <c:numFmt formatCode="0.0%" sourceLinked="0"/>
              <c:spPr>
                <a:noFill/>
                <a:ln w="23214">
                  <a:noFill/>
                </a:ln>
              </c:spPr>
              <c:txPr>
                <a:bodyPr wrap="none"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612-4FA9-B7F8-035D9E685C3C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16748768472906403"/>
                  <c:y val="9.2436974789915971E-2"/>
                </c:manualLayout>
              </c:layout>
              <c:numFmt formatCode="0.0%" sourceLinked="0"/>
              <c:spPr>
                <a:noFill/>
                <a:ln w="23214">
                  <a:noFill/>
                </a:ln>
              </c:spPr>
              <c:txPr>
                <a:bodyPr wrap="none"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12-4FA9-B7F8-035D9E685C3C}"/>
                </c:ext>
              </c:extLst>
            </c:dLbl>
            <c:dLbl>
              <c:idx val="9"/>
              <c:numFmt formatCode="0.0%" sourceLinked="0"/>
              <c:spPr>
                <a:noFill/>
                <a:ln w="23214">
                  <a:noFill/>
                </a:ln>
              </c:spPr>
              <c:txPr>
                <a:bodyPr wrap="none"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612-4FA9-B7F8-035D9E685C3C}"/>
                </c:ext>
              </c:extLst>
            </c:dLbl>
            <c:dLbl>
              <c:idx val="10"/>
              <c:layout>
                <c:manualLayout>
                  <c:xMode val="edge"/>
                  <c:yMode val="edge"/>
                  <c:x val="0.27586206896551724"/>
                  <c:y val="3.7815126050420166E-2"/>
                </c:manualLayout>
              </c:layout>
              <c:numFmt formatCode="0.0%" sourceLinked="0"/>
              <c:spPr>
                <a:noFill/>
                <a:ln w="23214">
                  <a:noFill/>
                </a:ln>
              </c:spPr>
              <c:txPr>
                <a:bodyPr wrap="none"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12-4FA9-B7F8-035D9E685C3C}"/>
                </c:ext>
              </c:extLst>
            </c:dLbl>
            <c:numFmt formatCode="0.0%" sourceLinked="0"/>
            <c:spPr>
              <a:noFill/>
              <a:ln w="23214">
                <a:noFill/>
              </a:ln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MICRA</c:v>
                </c:pt>
                <c:pt idx="1">
                  <c:v>Micra MC1VR01</c:v>
                </c:pt>
                <c:pt idx="2">
                  <c:v>S1DLCP NANOSTIM</c:v>
                </c:pt>
              </c:strCache>
            </c:strRef>
          </c:cat>
          <c:val>
            <c:numRef>
              <c:f>Sheet1!$B$2:$B$4</c:f>
              <c:numCache>
                <c:formatCode>###0</c:formatCode>
                <c:ptCount val="3"/>
                <c:pt idx="0">
                  <c:v>53</c:v>
                </c:pt>
                <c:pt idx="1">
                  <c:v>12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612-4FA9-B7F8-035D9E685C3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321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52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85121107266436"/>
          <c:y val="7.2886297376093298E-2"/>
          <c:w val="0.7820069204152249"/>
          <c:h val="0.8600583090379009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Percentile 05</c:v>
                </c:pt>
              </c:strCache>
            </c:strRef>
          </c:tx>
          <c:spPr>
            <a:ln w="18024">
              <a:noFill/>
            </a:ln>
          </c:spPr>
          <c:marker>
            <c:symbol val="dash"/>
            <c:size val="6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Sheet1!$B$1:$B$1</c:f>
              <c:strCache>
                <c:ptCount val="1"/>
                <c:pt idx="0">
                  <c:v>Primoimplantation 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D1-473C-995E-C948ABDD96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Median</c:v>
                </c:pt>
              </c:strCache>
            </c:strRef>
          </c:tx>
          <c:spPr>
            <a:ln w="18024">
              <a:noFill/>
            </a:ln>
          </c:spPr>
          <c:marker>
            <c:symbol val="square"/>
            <c:size val="10"/>
            <c:spPr>
              <a:solidFill>
                <a:srgbClr val="FFCC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Sheet1!$B$1:$B$1</c:f>
              <c:strCache>
                <c:ptCount val="1"/>
                <c:pt idx="0">
                  <c:v>Primoimplantation 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D1-473C-995E-C948ABDD96D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Percentile 95</c:v>
                </c:pt>
              </c:strCache>
            </c:strRef>
          </c:tx>
          <c:spPr>
            <a:ln w="18024">
              <a:noFill/>
            </a:ln>
          </c:spPr>
          <c:marker>
            <c:symbol val="dash"/>
            <c:size val="6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Sheet1!$B$1:$B$1</c:f>
              <c:strCache>
                <c:ptCount val="1"/>
                <c:pt idx="0">
                  <c:v>Primoimplantation 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D1-473C-995E-C948ABDD9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016">
              <a:solidFill>
                <a:schemeClr val="tx1"/>
              </a:solidFill>
              <a:prstDash val="solid"/>
            </a:ln>
          </c:spPr>
        </c:hiLowLines>
        <c:marker val="1"/>
        <c:smooth val="0"/>
        <c:axId val="139104072"/>
        <c:axId val="1"/>
      </c:lineChart>
      <c:catAx>
        <c:axId val="139104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3004">
            <a:solidFill>
              <a:schemeClr val="tx1"/>
            </a:solidFill>
            <a:prstDash val="solid"/>
          </a:ln>
        </c:sp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00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3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9104072"/>
        <c:crosses val="autoZero"/>
        <c:crossBetween val="between"/>
        <c:minorUnit val="5"/>
      </c:valAx>
      <c:spPr>
        <a:noFill/>
        <a:ln w="240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8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85121107266436"/>
          <c:y val="7.2886297376093298E-2"/>
          <c:w val="0.7820069204152249"/>
          <c:h val="0.8600583090379009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Percentile 05</c:v>
                </c:pt>
              </c:strCache>
            </c:strRef>
          </c:tx>
          <c:spPr>
            <a:ln w="18025">
              <a:noFill/>
            </a:ln>
          </c:spPr>
          <c:marker>
            <c:symbol val="dash"/>
            <c:size val="6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Sheet1!$B$1:$B$1</c:f>
              <c:strCache>
                <c:ptCount val="1"/>
                <c:pt idx="0">
                  <c:v>Primoimplantation 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90-485E-85D2-884621C3AA5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Median</c:v>
                </c:pt>
              </c:strCache>
            </c:strRef>
          </c:tx>
          <c:spPr>
            <a:ln w="18025">
              <a:noFill/>
            </a:ln>
          </c:spPr>
          <c:marker>
            <c:symbol val="square"/>
            <c:size val="10"/>
            <c:spPr>
              <a:solidFill>
                <a:srgbClr val="FFCC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Sheet1!$B$1:$B$1</c:f>
              <c:strCache>
                <c:ptCount val="1"/>
                <c:pt idx="0">
                  <c:v>Primoimplantation 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90-485E-85D2-884621C3AA5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Percentile 95</c:v>
                </c:pt>
              </c:strCache>
            </c:strRef>
          </c:tx>
          <c:spPr>
            <a:ln w="18025">
              <a:noFill/>
            </a:ln>
          </c:spPr>
          <c:marker>
            <c:symbol val="dash"/>
            <c:size val="6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Sheet1!$B$1:$B$1</c:f>
              <c:strCache>
                <c:ptCount val="1"/>
                <c:pt idx="0">
                  <c:v>Primoimplantation 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90-485E-85D2-884621C3A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017">
              <a:solidFill>
                <a:schemeClr val="tx1"/>
              </a:solidFill>
              <a:prstDash val="solid"/>
            </a:ln>
          </c:spPr>
        </c:hiLowLines>
        <c:marker val="1"/>
        <c:smooth val="0"/>
        <c:axId val="171209848"/>
        <c:axId val="1"/>
      </c:lineChart>
      <c:catAx>
        <c:axId val="171209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3004">
            <a:solidFill>
              <a:schemeClr val="tx1"/>
            </a:solidFill>
            <a:prstDash val="solid"/>
          </a:ln>
        </c:sp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  <c:max val="8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00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3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1209848"/>
        <c:crosses val="autoZero"/>
        <c:crossBetween val="between"/>
        <c:minorUnit val="5"/>
      </c:valAx>
      <c:spPr>
        <a:noFill/>
        <a:ln w="2403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8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50602409638553"/>
          <c:y val="0.15637860082304528"/>
          <c:w val="0.77108433734939763"/>
          <c:h val="0.806584362139917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FFCC99"/>
            </a:solidFill>
            <a:ln w="12642">
              <a:solidFill>
                <a:schemeClr val="tx1"/>
              </a:solidFill>
              <a:prstDash val="solid"/>
            </a:ln>
          </c:spPr>
          <c:invertIfNegative val="0"/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264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70FC-48EA-B972-EC3563BFCBD6}"/>
              </c:ext>
            </c:extLst>
          </c:dPt>
          <c:dPt>
            <c:idx val="10"/>
            <c:invertIfNegative val="0"/>
            <c:bubble3D val="0"/>
            <c:spPr>
              <a:solidFill>
                <a:srgbClr val="969696"/>
              </a:solidFill>
              <a:ln w="1264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0FC-48EA-B972-EC3563BFCB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9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IHD without IM</c:v>
                </c:pt>
                <c:pt idx="1">
                  <c:v>IHD after IM</c:v>
                </c:pt>
                <c:pt idx="2">
                  <c:v>Aortic valve disease</c:v>
                </c:pt>
                <c:pt idx="3">
                  <c:v>Mitral valve disease</c:v>
                </c:pt>
                <c:pt idx="4">
                  <c:v>Previous cardiochirurgy</c:v>
                </c:pt>
                <c:pt idx="5">
                  <c:v>Previous carotid sinus syndrome</c:v>
                </c:pt>
                <c:pt idx="6">
                  <c:v>Other cardiomyopathy</c:v>
                </c:pt>
                <c:pt idx="7">
                  <c:v>Other etiology</c:v>
                </c:pt>
                <c:pt idx="8">
                  <c:v>Unknown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29.649002064693736</c:v>
                </c:pt>
                <c:pt idx="1">
                  <c:v>6.8134893324156911</c:v>
                </c:pt>
                <c:pt idx="2">
                  <c:v>4.3909153475567795</c:v>
                </c:pt>
                <c:pt idx="3">
                  <c:v>2.6152787336545078</c:v>
                </c:pt>
                <c:pt idx="4">
                  <c:v>1.9821059876118374</c:v>
                </c:pt>
                <c:pt idx="5">
                  <c:v>1.8719889883000689</c:v>
                </c:pt>
                <c:pt idx="6">
                  <c:v>1.0736407432897455</c:v>
                </c:pt>
                <c:pt idx="7">
                  <c:v>14.425326909841708</c:v>
                </c:pt>
                <c:pt idx="8">
                  <c:v>37.86648313833448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0FC-48EA-B972-EC3563BFCB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03059256"/>
        <c:axId val="403062784"/>
      </c:barChart>
      <c:catAx>
        <c:axId val="40305925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03062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3062784"/>
        <c:scaling>
          <c:orientation val="minMax"/>
          <c:max val="60"/>
          <c:min val="0"/>
        </c:scaling>
        <c:delete val="0"/>
        <c:axPos val="t"/>
        <c:numFmt formatCode="0" sourceLinked="0"/>
        <c:majorTickMark val="out"/>
        <c:minorTickMark val="none"/>
        <c:tickLblPos val="nextTo"/>
        <c:spPr>
          <a:ln w="31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3059256"/>
        <c:crosses val="autoZero"/>
        <c:crossBetween val="between"/>
        <c:majorUnit val="10"/>
        <c:minorUnit val="10"/>
      </c:valAx>
      <c:spPr>
        <a:noFill/>
        <a:ln w="2528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7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50602409638553"/>
          <c:y val="0.15637860082304528"/>
          <c:w val="0.77108433734939763"/>
          <c:h val="0.806584362139917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FFCC00"/>
            </a:solidFill>
            <a:ln w="12642">
              <a:solidFill>
                <a:schemeClr val="tx1"/>
              </a:solidFill>
              <a:prstDash val="solid"/>
            </a:ln>
          </c:spPr>
          <c:invertIfNegative val="0"/>
          <c:dPt>
            <c:idx val="8"/>
            <c:invertIfNegative val="0"/>
            <c:bubble3D val="0"/>
            <c:spPr>
              <a:solidFill>
                <a:srgbClr val="A6A6A6"/>
              </a:solidFill>
              <a:ln w="1264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DDB7-48E2-87B1-A4D6CD8E1F8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40A-4E34-9D0C-7CB527BFB29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40A-4E34-9D0C-7CB527BFB29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40A-4E34-9D0C-7CB527BFB2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9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IHD without IM</c:v>
                </c:pt>
                <c:pt idx="1">
                  <c:v>IHD after IM</c:v>
                </c:pt>
                <c:pt idx="2">
                  <c:v>Previous carotid sinus syndrome</c:v>
                </c:pt>
                <c:pt idx="3">
                  <c:v>Mitral valve disease</c:v>
                </c:pt>
                <c:pt idx="4">
                  <c:v>Dilatative cardiomyopathy</c:v>
                </c:pt>
                <c:pt idx="5">
                  <c:v>Aortic valve disease</c:v>
                </c:pt>
                <c:pt idx="6">
                  <c:v>Previous cardiochirurgy</c:v>
                </c:pt>
                <c:pt idx="7">
                  <c:v>Inborn cardiac disorder</c:v>
                </c:pt>
                <c:pt idx="8">
                  <c:v>Unknown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33.546910755148737</c:v>
                </c:pt>
                <c:pt idx="1">
                  <c:v>5.3089244851258579</c:v>
                </c:pt>
                <c:pt idx="2">
                  <c:v>3.5697940503432495</c:v>
                </c:pt>
                <c:pt idx="3">
                  <c:v>2.2425629290617848</c:v>
                </c:pt>
                <c:pt idx="4">
                  <c:v>2.1967963386727689</c:v>
                </c:pt>
                <c:pt idx="5">
                  <c:v>1.8764302059496567</c:v>
                </c:pt>
                <c:pt idx="6">
                  <c:v>1.7391304347826086</c:v>
                </c:pt>
                <c:pt idx="7">
                  <c:v>13.135011441647599</c:v>
                </c:pt>
                <c:pt idx="8">
                  <c:v>35.011441647597252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40A-4E34-9D0C-7CB527BFB2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04606688"/>
        <c:axId val="404609432"/>
      </c:barChart>
      <c:catAx>
        <c:axId val="40460668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04609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4609432"/>
        <c:scaling>
          <c:orientation val="minMax"/>
          <c:max val="60"/>
          <c:min val="0"/>
        </c:scaling>
        <c:delete val="0"/>
        <c:axPos val="t"/>
        <c:numFmt formatCode="0" sourceLinked="0"/>
        <c:majorTickMark val="out"/>
        <c:minorTickMark val="none"/>
        <c:tickLblPos val="nextTo"/>
        <c:spPr>
          <a:ln w="31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4606688"/>
        <c:crosses val="autoZero"/>
        <c:crossBetween val="between"/>
        <c:majorUnit val="10"/>
        <c:minorUnit val="10"/>
      </c:valAx>
      <c:spPr>
        <a:noFill/>
        <a:ln w="2528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7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50602409638553"/>
          <c:y val="0.15702479338842976"/>
          <c:w val="0.77108433734939763"/>
          <c:h val="0.805785123966942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FF9900"/>
            </a:solidFill>
            <a:ln w="12688">
              <a:solidFill>
                <a:schemeClr val="tx1"/>
              </a:solidFill>
              <a:prstDash val="solid"/>
            </a:ln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0DB-4EAE-9D4E-93DA54E4333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0DB-4EAE-9D4E-93DA54E43334}"/>
              </c:ext>
            </c:extLst>
          </c:dPt>
          <c:dPt>
            <c:idx val="11"/>
            <c:invertIfNegative val="0"/>
            <c:bubble3D val="0"/>
            <c:spPr>
              <a:solidFill>
                <a:srgbClr val="969696"/>
              </a:solidFill>
              <a:ln w="1268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0DB-4EAE-9D4E-93DA54E433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</c:numCache>
            </c:numRef>
          </c:cat>
          <c:val>
            <c:numRef>
              <c:f>Sheet1!$B$2:$B$13</c:f>
              <c:numCache>
                <c:formatCode>0.0</c:formatCode>
                <c:ptCount val="12"/>
                <c:pt idx="0">
                  <c:v>31.125827814569533</c:v>
                </c:pt>
                <c:pt idx="1">
                  <c:v>13.90728476821192</c:v>
                </c:pt>
                <c:pt idx="2">
                  <c:v>11.920529801324504</c:v>
                </c:pt>
                <c:pt idx="3">
                  <c:v>9.2715231788079464</c:v>
                </c:pt>
                <c:pt idx="4">
                  <c:v>6.6225165562913908</c:v>
                </c:pt>
                <c:pt idx="5">
                  <c:v>5.298013245033113</c:v>
                </c:pt>
                <c:pt idx="6">
                  <c:v>3.9735099337748347</c:v>
                </c:pt>
                <c:pt idx="7">
                  <c:v>3.3112582781456954</c:v>
                </c:pt>
                <c:pt idx="8">
                  <c:v>1.3245033112582782</c:v>
                </c:pt>
                <c:pt idx="9">
                  <c:v>1.3245033112582782</c:v>
                </c:pt>
                <c:pt idx="10">
                  <c:v>9.2715231788079464</c:v>
                </c:pt>
                <c:pt idx="11">
                  <c:v>21.85430463576159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0DB-4EAE-9D4E-93DA54E433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04602768"/>
        <c:axId val="404607864"/>
      </c:barChart>
      <c:catAx>
        <c:axId val="4046027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04607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4607864"/>
        <c:scaling>
          <c:orientation val="minMax"/>
          <c:max val="60"/>
          <c:min val="0"/>
        </c:scaling>
        <c:delete val="0"/>
        <c:axPos val="t"/>
        <c:numFmt formatCode="0" sourceLinked="0"/>
        <c:majorTickMark val="out"/>
        <c:minorTickMark val="none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04602768"/>
        <c:crosses val="autoZero"/>
        <c:crossBetween val="between"/>
        <c:majorUnit val="10"/>
        <c:minorUnit val="10"/>
      </c:valAx>
      <c:spPr>
        <a:noFill/>
        <a:ln w="253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27272727272726"/>
          <c:y val="0.17351598173515981"/>
          <c:w val="0.76969696969696966"/>
          <c:h val="0.785388127853881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333333"/>
            </a:solidFill>
            <a:ln w="12711">
              <a:solidFill>
                <a:schemeClr val="tx1"/>
              </a:solidFill>
              <a:prstDash val="solid"/>
            </a:ln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63D-46D2-B7A1-84660AC8371D}"/>
              </c:ext>
            </c:extLst>
          </c:dPt>
          <c:dPt>
            <c:idx val="7"/>
            <c:invertIfNegative val="0"/>
            <c:bubble3D val="0"/>
            <c:spPr>
              <a:solidFill>
                <a:srgbClr val="A6A6A6"/>
              </a:solidFill>
              <a:ln w="127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8FF4-4A65-9B42-007F3AE4E0A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63D-46D2-B7A1-84660AC8371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63D-46D2-B7A1-84660AC8371D}"/>
              </c:ext>
            </c:extLst>
          </c:dPt>
          <c:dPt>
            <c:idx val="11"/>
            <c:invertIfNegative val="0"/>
            <c:bubble3D val="0"/>
            <c:spPr>
              <a:solidFill>
                <a:srgbClr val="333333"/>
              </a:solidFill>
              <a:ln w="127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63D-46D2-B7A1-84660AC837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15.625</c:v>
                </c:pt>
                <c:pt idx="1">
                  <c:v>9.375</c:v>
                </c:pt>
                <c:pt idx="2">
                  <c:v>3.125</c:v>
                </c:pt>
                <c:pt idx="3">
                  <c:v>3.125</c:v>
                </c:pt>
                <c:pt idx="4">
                  <c:v>3.125</c:v>
                </c:pt>
                <c:pt idx="5">
                  <c:v>3.125</c:v>
                </c:pt>
                <c:pt idx="6">
                  <c:v>3.125</c:v>
                </c:pt>
                <c:pt idx="7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63D-46D2-B7A1-84660AC837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04606296"/>
        <c:axId val="404604336"/>
      </c:barChart>
      <c:catAx>
        <c:axId val="40460629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04604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4604336"/>
        <c:scaling>
          <c:orientation val="minMax"/>
          <c:max val="60"/>
          <c:min val="0"/>
        </c:scaling>
        <c:delete val="0"/>
        <c:axPos val="t"/>
        <c:numFmt formatCode="0" sourceLinked="0"/>
        <c:majorTickMark val="out"/>
        <c:minorTickMark val="none"/>
        <c:tickLblPos val="nextTo"/>
        <c:spPr>
          <a:ln w="31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04606296"/>
        <c:crosses val="autoZero"/>
        <c:crossBetween val="between"/>
        <c:majorUnit val="10"/>
        <c:minorUnit val="10"/>
      </c:valAx>
      <c:spPr>
        <a:noFill/>
        <a:ln w="2542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50602409638553"/>
          <c:y val="0.16964285714285715"/>
          <c:w val="0.77108433734939763"/>
          <c:h val="0.79017857142857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CC99FF"/>
            </a:solidFill>
            <a:ln w="13279">
              <a:solidFill>
                <a:schemeClr val="tx1"/>
              </a:solidFill>
              <a:prstDash val="solid"/>
            </a:ln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ADB-4698-8082-27F7B9F71BE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ADB-4698-8082-27F7B9F71BE0}"/>
              </c:ext>
            </c:extLst>
          </c:dPt>
          <c:dPt>
            <c:idx val="12"/>
            <c:invertIfNegative val="0"/>
            <c:bubble3D val="0"/>
            <c:spPr>
              <a:solidFill>
                <a:srgbClr val="A6A6A6"/>
              </a:solidFill>
              <a:ln w="1327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772A-4A53-A393-B6988A90AF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0.0</c:formatCode>
                <c:ptCount val="13"/>
                <c:pt idx="0">
                  <c:v>15.217391304347828</c:v>
                </c:pt>
                <c:pt idx="1">
                  <c:v>14.130434782608695</c:v>
                </c:pt>
                <c:pt idx="2">
                  <c:v>8.695652173913043</c:v>
                </c:pt>
                <c:pt idx="3">
                  <c:v>6.5217391304347823</c:v>
                </c:pt>
                <c:pt idx="4">
                  <c:v>3.2608695652173911</c:v>
                </c:pt>
                <c:pt idx="5">
                  <c:v>2.1739130434782608</c:v>
                </c:pt>
                <c:pt idx="6">
                  <c:v>1.0869565217391304</c:v>
                </c:pt>
                <c:pt idx="7">
                  <c:v>1.0869565217391304</c:v>
                </c:pt>
                <c:pt idx="8">
                  <c:v>1.0869565217391304</c:v>
                </c:pt>
                <c:pt idx="9">
                  <c:v>1.0869565217391304</c:v>
                </c:pt>
                <c:pt idx="10">
                  <c:v>1.0869565217391304</c:v>
                </c:pt>
                <c:pt idx="11">
                  <c:v>7.608695652173914</c:v>
                </c:pt>
                <c:pt idx="12">
                  <c:v>32.608695652173914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ADB-4698-8082-27F7B9F71B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04607472"/>
        <c:axId val="404603944"/>
      </c:barChart>
      <c:catAx>
        <c:axId val="40460747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04603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4603944"/>
        <c:scaling>
          <c:orientation val="minMax"/>
          <c:max val="60"/>
          <c:min val="0"/>
        </c:scaling>
        <c:delete val="0"/>
        <c:axPos val="t"/>
        <c:numFmt formatCode="0" sourceLinked="0"/>
        <c:majorTickMark val="out"/>
        <c:minorTickMark val="none"/>
        <c:tickLblPos val="nextTo"/>
        <c:spPr>
          <a:ln w="3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04607472"/>
        <c:crosses val="autoZero"/>
        <c:crossBetween val="between"/>
        <c:majorUnit val="10"/>
        <c:minorUnit val="10"/>
      </c:valAx>
      <c:spPr>
        <a:noFill/>
        <a:ln w="2655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5603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1206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76809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2412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28015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3618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792209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4824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C187B9-CA2E-42AD-9BA5-4EC02EB16839}" type="slidenum">
              <a:rPr lang="cs-CZ" altLang="cs-CZ" smtClean="0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2595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0637DD-3756-449A-9817-AF8FEB52A11E}" type="slidenum">
              <a:rPr lang="cs-CZ" altLang="cs-CZ" smtClean="0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0085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36FDAC-BE29-41FB-BD1B-6A9D57DA1ACF}" type="slidenum">
              <a:rPr lang="cs-CZ" altLang="cs-CZ" smtClean="0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9033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914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D91BB8-4452-4229-9D7C-3EDE23C6A7D3}" type="slidenum">
              <a:rPr lang="cs-CZ" altLang="cs-CZ" smtClean="0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3744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13B14E-ED4A-478E-871A-EDD727E4F8FA}" type="slidenum">
              <a:rPr lang="cs-CZ" altLang="cs-CZ" smtClean="0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63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712941-5A08-4AAB-9AD7-139973892B59}" type="slidenum">
              <a:rPr lang="cs-CZ" altLang="cs-CZ" smtClean="0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6933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391313-AE77-493E-BB6D-B27F871DCE00}" type="slidenum">
              <a:rPr lang="cs-CZ" altLang="cs-CZ" smtClean="0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8064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EE0FAC-FFB9-4F94-AEA4-3792C6865D57}" type="slidenum">
              <a:rPr lang="cs-CZ" altLang="cs-CZ" smtClean="0"/>
              <a:pPr>
                <a:spcBef>
                  <a:spcPct val="0"/>
                </a:spcBef>
              </a:pPr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4543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02C891-2013-47F3-8AFB-91E417642A73}" type="slidenum">
              <a:rPr lang="cs-CZ" altLang="cs-CZ" smtClean="0"/>
              <a:pPr>
                <a:spcBef>
                  <a:spcPct val="0"/>
                </a:spcBef>
              </a:pPr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6934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A: Biotronik  B: Boston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 C: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Medico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 D: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Medtronic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 E: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Cardion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 F: Ela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Sorin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Group  G: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7629CF-F6AE-407E-9AD5-60F18DE0E82A}" type="slidenum">
              <a:rPr lang="cs-CZ" altLang="cs-CZ" smtClean="0"/>
              <a:pPr>
                <a:spcBef>
                  <a:spcPct val="0"/>
                </a:spcBef>
              </a:pPr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999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7C0E55-478E-4BA6-B771-7F115B89531C}" type="slidenum">
              <a:rPr lang="cs-CZ" altLang="cs-CZ" smtClean="0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2929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6B6113-1226-4E08-A159-8B1B72DE801D}" type="slidenum">
              <a:rPr lang="cs-CZ" altLang="cs-CZ" smtClean="0"/>
              <a:pPr>
                <a:spcBef>
                  <a:spcPct val="0"/>
                </a:spcBef>
              </a:pPr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9904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C3B301-C754-425E-92DE-BEF0ACA0F2FE}" type="slidenum">
              <a:rPr lang="cs-CZ" altLang="cs-CZ" smtClean="0"/>
              <a:pPr>
                <a:spcBef>
                  <a:spcPct val="0"/>
                </a:spcBef>
              </a:pPr>
              <a:t>30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F8186C-0E9C-43A0-9275-8CC90F6E710C}" type="slidenum">
              <a:rPr lang="cs-CZ" altLang="cs-CZ" smtClean="0"/>
              <a:pPr>
                <a:spcBef>
                  <a:spcPct val="0"/>
                </a:spcBef>
              </a:pPr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96345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62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F232F6-67F8-418A-A9E3-1B0D8073AB50}" type="slidenum">
              <a:rPr lang="cs-CZ" altLang="cs-CZ" smtClean="0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2974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8CF117-8199-4060-9675-D144FC364A67}" type="slidenum">
              <a:rPr lang="cs-CZ" altLang="cs-CZ" smtClean="0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6911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C8EFD3-AEAC-4216-B770-D1F57DBDE8BF}" type="slidenum">
              <a:rPr lang="cs-CZ" altLang="cs-CZ" smtClean="0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1224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71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B18214-9C3D-4DE1-8439-B51BAF146FDE}" type="slidenum">
              <a:rPr lang="cs-CZ" altLang="cs-CZ" smtClean="0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7452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E044DC-B16F-4BF5-8F02-EC7E5C611024}" type="slidenum">
              <a:rPr lang="cs-CZ" altLang="cs-CZ" smtClean="0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339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52026-DEC9-4ED4-84B5-A047D3D14FB7}" type="slidenum">
              <a:rPr lang="cs-CZ" altLang="cs-CZ" smtClean="0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662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82928" y="1108726"/>
            <a:ext cx="8778144" cy="2520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0"/>
          </p:nvPr>
        </p:nvSpPr>
        <p:spPr>
          <a:xfrm>
            <a:off x="182926" y="3841240"/>
            <a:ext cx="8778148" cy="720000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2A5E-AD8A-4B7E-B69A-392BB30E0B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888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D66AB-84BE-4C6A-8812-F559A9425FC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7930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C3EEB-5E68-4FAF-A060-68752362AE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454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Obdélník 5"/>
          <p:cNvSpPr/>
          <p:nvPr userDrawn="1"/>
        </p:nvSpPr>
        <p:spPr>
          <a:xfrm>
            <a:off x="3337576" y="1108727"/>
            <a:ext cx="5806427" cy="914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cs-CZ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0" y="2949018"/>
            <a:ext cx="9144000" cy="720000"/>
          </a:xfrm>
        </p:spPr>
        <p:txBody>
          <a:bodyPr anchor="b" anchorCtr="0">
            <a:noAutofit/>
          </a:bodyPr>
          <a:lstStyle>
            <a:lvl1pPr>
              <a:defRPr sz="4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29131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7209"/>
            <a:ext cx="8280000" cy="4572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57200" y="994428"/>
            <a:ext cx="8280000" cy="3609073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1" y="4766286"/>
            <a:ext cx="6400774" cy="377214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5535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7209"/>
            <a:ext cx="8280000" cy="4572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1" y="4766286"/>
            <a:ext cx="6400774" cy="377214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1200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7209"/>
            <a:ext cx="8280000" cy="4572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57201" y="994428"/>
            <a:ext cx="4004215" cy="3609073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obsah 3"/>
          <p:cNvSpPr>
            <a:spLocks noGrp="1"/>
          </p:cNvSpPr>
          <p:nvPr>
            <p:ph sz="quarter" idx="16"/>
          </p:nvPr>
        </p:nvSpPr>
        <p:spPr>
          <a:xfrm>
            <a:off x="4754879" y="994428"/>
            <a:ext cx="4004215" cy="3609073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1" y="4766286"/>
            <a:ext cx="6400774" cy="377214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472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57200" y="308635"/>
            <a:ext cx="8280000" cy="4294865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1" y="4766286"/>
            <a:ext cx="6400774" cy="377214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1677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27716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1107E-B1AA-45F4-99B8-7254940864B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262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77209"/>
            <a:ext cx="8229555" cy="4572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4428"/>
            <a:ext cx="8229600" cy="3634700"/>
          </a:xfrm>
          <a:prstGeom prst="rect">
            <a:avLst/>
          </a:prstGeom>
        </p:spPr>
        <p:txBody>
          <a:bodyPr vert="horz" lIns="51206" tIns="25603" rIns="51206" bIns="25603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46" y="4766287"/>
            <a:ext cx="1828800" cy="273844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4766287"/>
            <a:ext cx="2743200" cy="273844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7955" y="4766287"/>
            <a:ext cx="1828800" cy="273844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31" r:id="rId2"/>
    <p:sldLayoutId id="2147483727" r:id="rId3"/>
    <p:sldLayoutId id="2147483730" r:id="rId4"/>
    <p:sldLayoutId id="2147483729" r:id="rId5"/>
    <p:sldLayoutId id="2147483728" r:id="rId6"/>
    <p:sldLayoutId id="2147483675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defTabSz="76809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768090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5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0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35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80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247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292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37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382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3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8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2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7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1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359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8.xml"/><Relationship Id="rId3" Type="http://schemas.openxmlformats.org/officeDocument/2006/relationships/chart" Target="../charts/chart23.xml"/><Relationship Id="rId7" Type="http://schemas.openxmlformats.org/officeDocument/2006/relationships/chart" Target="../charts/chart2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0.xml"/><Relationship Id="rId3" Type="http://schemas.openxmlformats.org/officeDocument/2006/relationships/chart" Target="../charts/chart35.xml"/><Relationship Id="rId7" Type="http://schemas.openxmlformats.org/officeDocument/2006/relationships/chart" Target="../charts/chart3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8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0605&amp;picture=digital-marketin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D21569-319C-424A-B561-53A31A120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REPACE:</a:t>
            </a:r>
            <a:br>
              <a:rPr lang="cs-CZ" dirty="0"/>
            </a:br>
            <a:r>
              <a:rPr lang="cs-CZ" dirty="0"/>
              <a:t>Registr </a:t>
            </a:r>
            <a:r>
              <a:rPr lang="cs-CZ" dirty="0" err="1"/>
              <a:t>kardiostimulace</a:t>
            </a:r>
            <a:r>
              <a:rPr lang="cs-CZ" dirty="0"/>
              <a:t> ČR                     2020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FA3B2CE-BBB1-4800-887D-8DE45D980A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M. Táborský</a:t>
            </a:r>
          </a:p>
          <a:p>
            <a:r>
              <a:rPr lang="cs-CZ" dirty="0"/>
              <a:t>Olomouc, 7.11.2021</a:t>
            </a:r>
          </a:p>
        </p:txBody>
      </p:sp>
    </p:spTree>
    <p:extLst>
      <p:ext uri="{BB962C8B-B14F-4D97-AF65-F5344CB8AC3E}">
        <p14:creationId xmlns:p14="http://schemas.microsoft.com/office/powerpoint/2010/main" val="1388001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1"/>
          <p:cNvSpPr>
            <a:spLocks noChangeArrowheads="1"/>
          </p:cNvSpPr>
          <p:nvPr/>
        </p:nvSpPr>
        <p:spPr bwMode="auto">
          <a:xfrm>
            <a:off x="2239566" y="3424018"/>
            <a:ext cx="216694" cy="216694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27652" name="Text Box 13"/>
          <p:cNvSpPr txBox="1">
            <a:spLocks noChangeArrowheads="1"/>
          </p:cNvSpPr>
          <p:nvPr/>
        </p:nvSpPr>
        <p:spPr bwMode="auto">
          <a:xfrm>
            <a:off x="2431257" y="3428780"/>
            <a:ext cx="94448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 dirty="0"/>
              <a:t>1D (N = </a:t>
            </a:r>
            <a:r>
              <a:rPr lang="cs-CZ" altLang="cs-CZ" sz="900" dirty="0"/>
              <a:t>2 562</a:t>
            </a:r>
            <a:r>
              <a:rPr lang="en-US" altLang="cs-CZ" sz="900" dirty="0"/>
              <a:t>)</a:t>
            </a:r>
          </a:p>
        </p:txBody>
      </p:sp>
      <p:sp>
        <p:nvSpPr>
          <p:cNvPr id="27653" name="Rectangle 11"/>
          <p:cNvSpPr>
            <a:spLocks noChangeArrowheads="1"/>
          </p:cNvSpPr>
          <p:nvPr/>
        </p:nvSpPr>
        <p:spPr bwMode="auto">
          <a:xfrm>
            <a:off x="2239566" y="3715722"/>
            <a:ext cx="216694" cy="216694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27654" name="Text Box 13"/>
          <p:cNvSpPr txBox="1">
            <a:spLocks noChangeArrowheads="1"/>
          </p:cNvSpPr>
          <p:nvPr/>
        </p:nvSpPr>
        <p:spPr bwMode="auto">
          <a:xfrm>
            <a:off x="2431257" y="3720484"/>
            <a:ext cx="94448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 dirty="0"/>
              <a:t>2D (N = 6 </a:t>
            </a:r>
            <a:r>
              <a:rPr lang="cs-CZ" altLang="cs-CZ" sz="900" dirty="0"/>
              <a:t>589</a:t>
            </a:r>
            <a:r>
              <a:rPr lang="en-US" altLang="cs-CZ" sz="900" dirty="0"/>
              <a:t>)</a:t>
            </a:r>
          </a:p>
        </p:txBody>
      </p:sp>
      <p:sp>
        <p:nvSpPr>
          <p:cNvPr id="27655" name="Rectangle 10"/>
          <p:cNvSpPr>
            <a:spLocks noChangeArrowheads="1"/>
          </p:cNvSpPr>
          <p:nvPr/>
        </p:nvSpPr>
        <p:spPr bwMode="auto">
          <a:xfrm>
            <a:off x="2239566" y="4006234"/>
            <a:ext cx="216694" cy="216694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27656" name="Rectangle 11"/>
          <p:cNvSpPr>
            <a:spLocks noChangeArrowheads="1"/>
          </p:cNvSpPr>
          <p:nvPr/>
        </p:nvSpPr>
        <p:spPr bwMode="auto">
          <a:xfrm>
            <a:off x="2239566" y="4297937"/>
            <a:ext cx="216694" cy="216694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27657" name="Text Box 12"/>
          <p:cNvSpPr txBox="1">
            <a:spLocks noChangeArrowheads="1"/>
          </p:cNvSpPr>
          <p:nvPr/>
        </p:nvSpPr>
        <p:spPr bwMode="auto">
          <a:xfrm>
            <a:off x="2431257" y="4012187"/>
            <a:ext cx="91242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 dirty="0" err="1"/>
              <a:t>BiV</a:t>
            </a:r>
            <a:r>
              <a:rPr lang="en-US" altLang="cs-CZ" sz="900" dirty="0"/>
              <a:t> (N = </a:t>
            </a:r>
            <a:r>
              <a:rPr lang="cs-CZ" altLang="cs-CZ" sz="900" dirty="0"/>
              <a:t>449</a:t>
            </a:r>
            <a:r>
              <a:rPr lang="en-US" altLang="cs-CZ" sz="900" dirty="0"/>
              <a:t>)</a:t>
            </a:r>
            <a:r>
              <a:rPr lang="en-US" altLang="cs-CZ" sz="900" b="1" dirty="0"/>
              <a:t> </a:t>
            </a:r>
            <a:endParaRPr lang="en-US" altLang="cs-CZ" sz="900" dirty="0"/>
          </a:p>
        </p:txBody>
      </p:sp>
      <p:sp>
        <p:nvSpPr>
          <p:cNvPr id="27658" name="Text Box 13"/>
          <p:cNvSpPr txBox="1">
            <a:spLocks noChangeArrowheads="1"/>
          </p:cNvSpPr>
          <p:nvPr/>
        </p:nvSpPr>
        <p:spPr bwMode="auto">
          <a:xfrm>
            <a:off x="2431257" y="4305080"/>
            <a:ext cx="110847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 dirty="0"/>
              <a:t>VDD (N = </a:t>
            </a:r>
            <a:r>
              <a:rPr lang="cs-CZ" altLang="cs-CZ" sz="900" dirty="0"/>
              <a:t>2</a:t>
            </a:r>
            <a:r>
              <a:rPr lang="en-US" altLang="cs-CZ" sz="900" dirty="0"/>
              <a:t>)</a:t>
            </a:r>
          </a:p>
        </p:txBody>
      </p:sp>
      <p:sp>
        <p:nvSpPr>
          <p:cNvPr id="27660" name="Rectangle 11"/>
          <p:cNvSpPr>
            <a:spLocks noChangeArrowheads="1"/>
          </p:cNvSpPr>
          <p:nvPr/>
        </p:nvSpPr>
        <p:spPr bwMode="auto">
          <a:xfrm>
            <a:off x="5567363" y="3441878"/>
            <a:ext cx="216694" cy="216694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5759054" y="3446640"/>
            <a:ext cx="84830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 dirty="0"/>
              <a:t>1D (N = </a:t>
            </a:r>
            <a:r>
              <a:rPr lang="cs-CZ" altLang="cs-CZ" sz="900" dirty="0"/>
              <a:t>668</a:t>
            </a:r>
            <a:r>
              <a:rPr lang="en-US" altLang="cs-CZ" sz="900" dirty="0"/>
              <a:t>)</a:t>
            </a:r>
          </a:p>
        </p:txBody>
      </p:sp>
      <p:sp>
        <p:nvSpPr>
          <p:cNvPr id="27662" name="Rectangle 11"/>
          <p:cNvSpPr>
            <a:spLocks noChangeArrowheads="1"/>
          </p:cNvSpPr>
          <p:nvPr/>
        </p:nvSpPr>
        <p:spPr bwMode="auto">
          <a:xfrm>
            <a:off x="5567363" y="3720484"/>
            <a:ext cx="216694" cy="216694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27663" name="Text Box 13"/>
          <p:cNvSpPr txBox="1">
            <a:spLocks noChangeArrowheads="1"/>
          </p:cNvSpPr>
          <p:nvPr/>
        </p:nvSpPr>
        <p:spPr bwMode="auto">
          <a:xfrm>
            <a:off x="5759054" y="3725246"/>
            <a:ext cx="94448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 dirty="0"/>
              <a:t>2D (N = </a:t>
            </a:r>
            <a:r>
              <a:rPr lang="cs-CZ" altLang="cs-CZ" sz="900" dirty="0"/>
              <a:t>1 554)</a:t>
            </a:r>
            <a:endParaRPr lang="en-US" altLang="cs-CZ" sz="900" dirty="0"/>
          </a:p>
        </p:txBody>
      </p:sp>
      <p:sp>
        <p:nvSpPr>
          <p:cNvPr id="27664" name="Rectangle 10"/>
          <p:cNvSpPr>
            <a:spLocks noChangeArrowheads="1"/>
          </p:cNvSpPr>
          <p:nvPr/>
        </p:nvSpPr>
        <p:spPr bwMode="auto">
          <a:xfrm>
            <a:off x="5567363" y="3999090"/>
            <a:ext cx="216694" cy="216694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27665" name="Rectangle 11"/>
          <p:cNvSpPr>
            <a:spLocks noChangeArrowheads="1"/>
          </p:cNvSpPr>
          <p:nvPr/>
        </p:nvSpPr>
        <p:spPr bwMode="auto">
          <a:xfrm>
            <a:off x="5567363" y="4277697"/>
            <a:ext cx="216694" cy="216694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27666" name="Text Box 12"/>
          <p:cNvSpPr txBox="1">
            <a:spLocks noChangeArrowheads="1"/>
          </p:cNvSpPr>
          <p:nvPr/>
        </p:nvSpPr>
        <p:spPr bwMode="auto">
          <a:xfrm>
            <a:off x="5759054" y="4003853"/>
            <a:ext cx="91242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 dirty="0" err="1"/>
              <a:t>BiV</a:t>
            </a:r>
            <a:r>
              <a:rPr lang="en-US" altLang="cs-CZ" sz="900" dirty="0"/>
              <a:t> (N = </a:t>
            </a:r>
            <a:r>
              <a:rPr lang="cs-CZ" altLang="cs-CZ" sz="900" dirty="0"/>
              <a:t>118</a:t>
            </a:r>
            <a:r>
              <a:rPr lang="en-US" altLang="cs-CZ" sz="900" dirty="0"/>
              <a:t>)</a:t>
            </a:r>
            <a:r>
              <a:rPr lang="en-US" altLang="cs-CZ" sz="900" b="1" dirty="0"/>
              <a:t> </a:t>
            </a:r>
            <a:endParaRPr lang="en-US" altLang="cs-CZ" sz="900" dirty="0"/>
          </a:p>
        </p:txBody>
      </p:sp>
      <p:sp>
        <p:nvSpPr>
          <p:cNvPr id="27667" name="Text Box 13"/>
          <p:cNvSpPr txBox="1">
            <a:spLocks noChangeArrowheads="1"/>
          </p:cNvSpPr>
          <p:nvPr/>
        </p:nvSpPr>
        <p:spPr bwMode="auto">
          <a:xfrm>
            <a:off x="5759053" y="4282459"/>
            <a:ext cx="110847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 dirty="0"/>
              <a:t>VDD (N = </a:t>
            </a:r>
            <a:r>
              <a:rPr lang="cs-CZ" altLang="cs-CZ" sz="900" dirty="0"/>
              <a:t>24</a:t>
            </a:r>
            <a:r>
              <a:rPr lang="en-US" altLang="cs-CZ" sz="900" dirty="0"/>
              <a:t>)</a:t>
            </a:r>
          </a:p>
        </p:txBody>
      </p:sp>
      <p:sp>
        <p:nvSpPr>
          <p:cNvPr id="27670" name="Text Box 8"/>
          <p:cNvSpPr txBox="1">
            <a:spLocks noChangeArrowheads="1"/>
          </p:cNvSpPr>
          <p:nvPr/>
        </p:nvSpPr>
        <p:spPr bwMode="auto">
          <a:xfrm>
            <a:off x="1879998" y="834409"/>
            <a:ext cx="168507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350" b="1" dirty="0"/>
              <a:t>Implanted devices</a:t>
            </a:r>
          </a:p>
        </p:txBody>
      </p:sp>
      <p:sp>
        <p:nvSpPr>
          <p:cNvPr id="27671" name="Text Box 8"/>
          <p:cNvSpPr txBox="1">
            <a:spLocks noChangeArrowheads="1"/>
          </p:cNvSpPr>
          <p:nvPr/>
        </p:nvSpPr>
        <p:spPr bwMode="auto">
          <a:xfrm>
            <a:off x="5212557" y="852268"/>
            <a:ext cx="169469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350" b="1"/>
              <a:t>Explanted devices</a:t>
            </a:r>
          </a:p>
        </p:txBody>
      </p:sp>
      <p:sp>
        <p:nvSpPr>
          <p:cNvPr id="27672" name="Rectangle 18"/>
          <p:cNvSpPr>
            <a:spLocks noChangeArrowheads="1"/>
          </p:cNvSpPr>
          <p:nvPr/>
        </p:nvSpPr>
        <p:spPr bwMode="auto">
          <a:xfrm>
            <a:off x="2444354" y="1183262"/>
            <a:ext cx="85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dirty="0"/>
              <a:t>N = </a:t>
            </a:r>
            <a:r>
              <a:rPr lang="cs-CZ" altLang="cs-CZ" sz="1200" dirty="0"/>
              <a:t>9 602</a:t>
            </a:r>
            <a:endParaRPr lang="en-US" altLang="cs-CZ" sz="1200" dirty="0"/>
          </a:p>
        </p:txBody>
      </p:sp>
      <p:sp>
        <p:nvSpPr>
          <p:cNvPr id="27673" name="Rectangle 18"/>
          <p:cNvSpPr>
            <a:spLocks noChangeArrowheads="1"/>
          </p:cNvSpPr>
          <p:nvPr/>
        </p:nvSpPr>
        <p:spPr bwMode="auto">
          <a:xfrm>
            <a:off x="5776913" y="1201122"/>
            <a:ext cx="85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dirty="0"/>
              <a:t>N = 2 3</a:t>
            </a:r>
            <a:r>
              <a:rPr lang="cs-CZ" altLang="cs-CZ" sz="1200" dirty="0"/>
              <a:t>64</a:t>
            </a:r>
            <a:endParaRPr lang="en-US" altLang="cs-CZ" sz="1200" dirty="0"/>
          </a:p>
        </p:txBody>
      </p:sp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93994"/>
              </p:ext>
            </p:extLst>
          </p:nvPr>
        </p:nvGraphicFramePr>
        <p:xfrm>
          <a:off x="1177156" y="1555464"/>
          <a:ext cx="3344954" cy="1831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398086"/>
              </p:ext>
            </p:extLst>
          </p:nvPr>
        </p:nvGraphicFramePr>
        <p:xfrm>
          <a:off x="4487047" y="1555464"/>
          <a:ext cx="3344954" cy="1831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A63ED635-8472-4F48-81C8-446F5FB1B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Typy přístrojů v roce 2020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3D3CA97-97FE-479D-8536-0386FF5FF4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cs-CZ"/>
              <a:t>Base: All records 2020 (N = 9 753)</a:t>
            </a:r>
            <a:endParaRPr lang="cs-CZ" altLang="cs-CZ"/>
          </a:p>
          <a:p>
            <a:r>
              <a:rPr lang="en-US" altLang="cs-CZ"/>
              <a:t>2D pacemaker is the most used device. It prevail among implanted also explanted devices.</a:t>
            </a:r>
            <a:endParaRPr lang="cs-CZ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749361"/>
              </p:ext>
            </p:extLst>
          </p:nvPr>
        </p:nvGraphicFramePr>
        <p:xfrm>
          <a:off x="2245982" y="864892"/>
          <a:ext cx="1179909" cy="1722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2313253" y="848223"/>
            <a:ext cx="10453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600" dirty="0"/>
              <a:t>% records</a:t>
            </a:r>
          </a:p>
        </p:txBody>
      </p:sp>
      <p:sp>
        <p:nvSpPr>
          <p:cNvPr id="31748" name="Text Box 12"/>
          <p:cNvSpPr txBox="1">
            <a:spLocks noChangeArrowheads="1"/>
          </p:cNvSpPr>
          <p:nvPr/>
        </p:nvSpPr>
        <p:spPr bwMode="auto">
          <a:xfrm>
            <a:off x="4622007" y="560092"/>
            <a:ext cx="99774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825" b="1" dirty="0"/>
              <a:t>Re-implantation (N = 2 185)</a:t>
            </a:r>
          </a:p>
        </p:txBody>
      </p:sp>
      <p:sp>
        <p:nvSpPr>
          <p:cNvPr id="31749" name="Text Box 12"/>
          <p:cNvSpPr txBox="1">
            <a:spLocks noChangeArrowheads="1"/>
          </p:cNvSpPr>
          <p:nvPr/>
        </p:nvSpPr>
        <p:spPr bwMode="auto">
          <a:xfrm>
            <a:off x="7017634" y="569617"/>
            <a:ext cx="63460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825" b="1" dirty="0"/>
              <a:t>Upgrade (N = </a:t>
            </a:r>
            <a:r>
              <a:rPr lang="cs-CZ" altLang="cs-CZ" sz="825" b="1" dirty="0"/>
              <a:t>151</a:t>
            </a:r>
            <a:r>
              <a:rPr lang="en-US" altLang="cs-CZ" sz="825" b="1" dirty="0"/>
              <a:t>)</a:t>
            </a:r>
          </a:p>
        </p:txBody>
      </p:sp>
      <p:sp>
        <p:nvSpPr>
          <p:cNvPr id="31750" name="Text Box 12"/>
          <p:cNvSpPr txBox="1">
            <a:spLocks noChangeArrowheads="1"/>
          </p:cNvSpPr>
          <p:nvPr/>
        </p:nvSpPr>
        <p:spPr bwMode="auto">
          <a:xfrm>
            <a:off x="2013216" y="577952"/>
            <a:ext cx="164544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825" b="1" dirty="0"/>
              <a:t>Primo-implantation</a:t>
            </a:r>
            <a:br>
              <a:rPr lang="en-US" altLang="cs-CZ" sz="825" b="1" dirty="0"/>
            </a:br>
            <a:r>
              <a:rPr lang="en-US" altLang="cs-CZ" sz="825" b="1" dirty="0"/>
              <a:t>(N = </a:t>
            </a:r>
            <a:r>
              <a:rPr lang="cs-CZ" altLang="cs-CZ" sz="825" b="1" dirty="0"/>
              <a:t>7 265</a:t>
            </a:r>
            <a:r>
              <a:rPr lang="en-US" altLang="cs-CZ" sz="825" b="1" dirty="0"/>
              <a:t>)</a:t>
            </a:r>
          </a:p>
        </p:txBody>
      </p:sp>
      <p:sp>
        <p:nvSpPr>
          <p:cNvPr id="31753" name="Text Box 12"/>
          <p:cNvSpPr txBox="1">
            <a:spLocks noChangeArrowheads="1"/>
          </p:cNvSpPr>
          <p:nvPr/>
        </p:nvSpPr>
        <p:spPr bwMode="auto">
          <a:xfrm>
            <a:off x="4504134" y="2650829"/>
            <a:ext cx="123348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825" b="1" dirty="0"/>
              <a:t>Electrode surgery </a:t>
            </a:r>
            <a:br>
              <a:rPr lang="cs-CZ" altLang="cs-CZ" sz="825" b="1" dirty="0"/>
            </a:br>
            <a:r>
              <a:rPr lang="en-US" altLang="cs-CZ" sz="825" b="1" dirty="0"/>
              <a:t>(N = </a:t>
            </a:r>
            <a:r>
              <a:rPr lang="cs-CZ" altLang="cs-CZ" sz="825" b="1" dirty="0"/>
              <a:t>92</a:t>
            </a:r>
            <a:r>
              <a:rPr lang="en-US" altLang="cs-CZ" sz="825" b="1" dirty="0"/>
              <a:t>)</a:t>
            </a:r>
          </a:p>
        </p:txBody>
      </p:sp>
      <p:sp>
        <p:nvSpPr>
          <p:cNvPr id="31754" name="Text Box 12"/>
          <p:cNvSpPr txBox="1">
            <a:spLocks noChangeArrowheads="1"/>
          </p:cNvSpPr>
          <p:nvPr/>
        </p:nvSpPr>
        <p:spPr bwMode="auto">
          <a:xfrm>
            <a:off x="6833683" y="2660354"/>
            <a:ext cx="100250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825" b="1" dirty="0"/>
              <a:t>Other surgery </a:t>
            </a:r>
            <a:br>
              <a:rPr lang="cs-CZ" altLang="cs-CZ" sz="825" b="1" dirty="0"/>
            </a:br>
            <a:r>
              <a:rPr lang="en-US" altLang="cs-CZ" sz="825" b="1" dirty="0"/>
              <a:t>(N = </a:t>
            </a:r>
            <a:r>
              <a:rPr lang="cs-CZ" altLang="cs-CZ" sz="825" b="1" dirty="0"/>
              <a:t>28</a:t>
            </a:r>
            <a:r>
              <a:rPr lang="en-US" altLang="cs-CZ" sz="825" b="1" dirty="0"/>
              <a:t>)</a:t>
            </a:r>
          </a:p>
        </p:txBody>
      </p:sp>
      <p:sp>
        <p:nvSpPr>
          <p:cNvPr id="31755" name="Text Box 12"/>
          <p:cNvSpPr txBox="1">
            <a:spLocks noChangeArrowheads="1"/>
          </p:cNvSpPr>
          <p:nvPr/>
        </p:nvSpPr>
        <p:spPr bwMode="auto">
          <a:xfrm>
            <a:off x="2404336" y="2636542"/>
            <a:ext cx="86320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825" b="1" dirty="0" err="1"/>
              <a:t>Explantation</a:t>
            </a:r>
            <a:r>
              <a:rPr lang="en-US" altLang="cs-CZ" sz="825" b="1" dirty="0"/>
              <a:t> (N = </a:t>
            </a:r>
            <a:r>
              <a:rPr lang="cs-CZ" altLang="cs-CZ" sz="825" b="1" dirty="0"/>
              <a:t>32</a:t>
            </a:r>
            <a:r>
              <a:rPr lang="en-US" altLang="cs-CZ" sz="825" b="1" dirty="0"/>
              <a:t>)</a:t>
            </a:r>
          </a:p>
        </p:txBody>
      </p:sp>
      <p:graphicFrame>
        <p:nvGraphicFramePr>
          <p:cNvPr id="27" name="Tabulk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788193"/>
              </p:ext>
            </p:extLst>
          </p:nvPr>
        </p:nvGraphicFramePr>
        <p:xfrm>
          <a:off x="1087581" y="1117305"/>
          <a:ext cx="1200151" cy="1397632"/>
        </p:xfrm>
        <a:graphic>
          <a:graphicData uri="http://schemas.openxmlformats.org/drawingml/2006/table">
            <a:tbl>
              <a:tblPr/>
              <a:tblGrid>
                <a:gridCol w="1200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7141"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IHD </a:t>
                      </a:r>
                      <a:r>
                        <a:rPr lang="cs-CZ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without</a:t>
                      </a:r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IM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141"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IHD </a:t>
                      </a:r>
                      <a:r>
                        <a:rPr lang="cs-CZ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after</a:t>
                      </a:r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IM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141"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Aortic valve disease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141"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Mitral valve disease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141"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Previous cardiochirurgy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884"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Previous</a:t>
                      </a:r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carotid</a:t>
                      </a:r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sinus syndrome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141"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cardiomyopathy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141"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etiology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7141"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Unknown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579087"/>
              </p:ext>
            </p:extLst>
          </p:nvPr>
        </p:nvGraphicFramePr>
        <p:xfrm>
          <a:off x="4530924" y="888704"/>
          <a:ext cx="1179910" cy="1722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769" name="Text Box 6"/>
          <p:cNvSpPr txBox="1">
            <a:spLocks noChangeArrowheads="1"/>
          </p:cNvSpPr>
          <p:nvPr/>
        </p:nvSpPr>
        <p:spPr bwMode="auto">
          <a:xfrm>
            <a:off x="4598194" y="833935"/>
            <a:ext cx="10453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600"/>
              <a:t>% records</a:t>
            </a:r>
          </a:p>
        </p:txBody>
      </p:sp>
      <p:graphicFrame>
        <p:nvGraphicFramePr>
          <p:cNvPr id="3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543342"/>
              </p:ext>
            </p:extLst>
          </p:nvPr>
        </p:nvGraphicFramePr>
        <p:xfrm>
          <a:off x="6744981" y="914898"/>
          <a:ext cx="1179910" cy="1722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771" name="Text Box 6"/>
          <p:cNvSpPr txBox="1">
            <a:spLocks noChangeArrowheads="1"/>
          </p:cNvSpPr>
          <p:nvPr/>
        </p:nvSpPr>
        <p:spPr bwMode="auto">
          <a:xfrm>
            <a:off x="6812252" y="860129"/>
            <a:ext cx="10453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600"/>
              <a:t>% records</a:t>
            </a:r>
          </a:p>
        </p:txBody>
      </p:sp>
      <p:graphicFrame>
        <p:nvGraphicFramePr>
          <p:cNvPr id="38" name="Tabulk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737064"/>
              </p:ext>
            </p:extLst>
          </p:nvPr>
        </p:nvGraphicFramePr>
        <p:xfrm>
          <a:off x="5588793" y="1188741"/>
          <a:ext cx="1254919" cy="1517836"/>
        </p:xfrm>
        <a:graphic>
          <a:graphicData uri="http://schemas.openxmlformats.org/drawingml/2006/table">
            <a:tbl>
              <a:tblPr/>
              <a:tblGrid>
                <a:gridCol w="1254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352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IHD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without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IM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352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IHD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after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IM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41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Mitral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valve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disease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352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Dilatative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cardiomyopathy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352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Aortic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valve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disease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352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Other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cardiomyopathy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352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Othera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valve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disease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352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Previous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cardiochirurgy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4045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Previous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carotid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sinus syndrome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8352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His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bundle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ablation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8352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Other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etiology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5520889"/>
                  </a:ext>
                </a:extLst>
              </a:tr>
              <a:tr h="118352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Unknown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8470083"/>
                  </a:ext>
                </a:extLst>
              </a:tr>
            </a:tbl>
          </a:graphicData>
        </a:graphic>
      </p:graphicFrame>
      <p:graphicFrame>
        <p:nvGraphicFramePr>
          <p:cNvPr id="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485924"/>
              </p:ext>
            </p:extLst>
          </p:nvPr>
        </p:nvGraphicFramePr>
        <p:xfrm>
          <a:off x="2248363" y="2959201"/>
          <a:ext cx="1175147" cy="163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784" name="Text Box 6"/>
          <p:cNvSpPr txBox="1">
            <a:spLocks noChangeArrowheads="1"/>
          </p:cNvSpPr>
          <p:nvPr/>
        </p:nvSpPr>
        <p:spPr bwMode="auto">
          <a:xfrm>
            <a:off x="2313253" y="2903241"/>
            <a:ext cx="10453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600"/>
              <a:t>% records</a:t>
            </a:r>
          </a:p>
        </p:txBody>
      </p:sp>
      <p:graphicFrame>
        <p:nvGraphicFramePr>
          <p:cNvPr id="41" name="Tabulk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389480"/>
              </p:ext>
            </p:extLst>
          </p:nvPr>
        </p:nvGraphicFramePr>
        <p:xfrm>
          <a:off x="1130176" y="3229905"/>
          <a:ext cx="1218009" cy="1306872"/>
        </p:xfrm>
        <a:graphic>
          <a:graphicData uri="http://schemas.openxmlformats.org/drawingml/2006/table">
            <a:tbl>
              <a:tblPr/>
              <a:tblGrid>
                <a:gridCol w="1218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359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IHD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after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IM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359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IHD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without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IM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359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Mitral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valve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disease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0003181"/>
                  </a:ext>
                </a:extLst>
              </a:tr>
              <a:tr h="163359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Dilatative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cardiomyopathy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359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Othera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valve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disease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359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Hypertrophic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cardiomyopathy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359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His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bundle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ablation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359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Unknown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229414"/>
              </p:ext>
            </p:extLst>
          </p:nvPr>
        </p:nvGraphicFramePr>
        <p:xfrm>
          <a:off x="4499968" y="2958010"/>
          <a:ext cx="1241822" cy="177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796" name="Text Box 6"/>
          <p:cNvSpPr txBox="1">
            <a:spLocks noChangeArrowheads="1"/>
          </p:cNvSpPr>
          <p:nvPr/>
        </p:nvSpPr>
        <p:spPr bwMode="auto">
          <a:xfrm>
            <a:off x="4598194" y="2927054"/>
            <a:ext cx="10453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600"/>
              <a:t>% records</a:t>
            </a:r>
          </a:p>
        </p:txBody>
      </p:sp>
      <p:graphicFrame>
        <p:nvGraphicFramePr>
          <p:cNvPr id="44" name="Tabulk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485867"/>
              </p:ext>
            </p:extLst>
          </p:nvPr>
        </p:nvGraphicFramePr>
        <p:xfrm>
          <a:off x="3267539" y="3229908"/>
          <a:ext cx="1312796" cy="1461135"/>
        </p:xfrm>
        <a:graphic>
          <a:graphicData uri="http://schemas.openxmlformats.org/drawingml/2006/table">
            <a:tbl>
              <a:tblPr/>
              <a:tblGrid>
                <a:gridCol w="1312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603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IHD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without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IM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603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Previous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carotid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sinus syndrome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603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Aortic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valve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disease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603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IHD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after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IM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603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His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bundle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ablation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603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Mitral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valve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disease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603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Previous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cardiochirurgy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603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Other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cardiomyopathy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0603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Dilatative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cardiomyopathy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0603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Othera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valve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disease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0603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Hypertrophic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cardiomyopathy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6841537"/>
                  </a:ext>
                </a:extLst>
              </a:tr>
              <a:tr h="110603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Other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etiology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9856491"/>
                  </a:ext>
                </a:extLst>
              </a:tr>
              <a:tr h="110603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Unknown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3162134"/>
                  </a:ext>
                </a:extLst>
              </a:tr>
            </a:tbl>
          </a:graphicData>
        </a:graphic>
      </p:graphicFrame>
      <p:graphicFrame>
        <p:nvGraphicFramePr>
          <p:cNvPr id="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720544"/>
              </p:ext>
            </p:extLst>
          </p:nvPr>
        </p:nvGraphicFramePr>
        <p:xfrm>
          <a:off x="6713936" y="2983014"/>
          <a:ext cx="1242000" cy="165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811" name="Text Box 6"/>
          <p:cNvSpPr txBox="1">
            <a:spLocks noChangeArrowheads="1"/>
          </p:cNvSpPr>
          <p:nvPr/>
        </p:nvSpPr>
        <p:spPr bwMode="auto">
          <a:xfrm>
            <a:off x="6812252" y="2953248"/>
            <a:ext cx="10453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600"/>
              <a:t>% records</a:t>
            </a:r>
          </a:p>
        </p:txBody>
      </p:sp>
      <p:graphicFrame>
        <p:nvGraphicFramePr>
          <p:cNvPr id="30" name="Tabulk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339776"/>
              </p:ext>
            </p:extLst>
          </p:nvPr>
        </p:nvGraphicFramePr>
        <p:xfrm>
          <a:off x="3336131" y="1150642"/>
          <a:ext cx="1254919" cy="1452408"/>
        </p:xfrm>
        <a:graphic>
          <a:graphicData uri="http://schemas.openxmlformats.org/drawingml/2006/table">
            <a:tbl>
              <a:tblPr/>
              <a:tblGrid>
                <a:gridCol w="1254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IHD </a:t>
                      </a:r>
                      <a:r>
                        <a:rPr lang="cs-CZ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without</a:t>
                      </a:r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IM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IHD </a:t>
                      </a:r>
                      <a:r>
                        <a:rPr lang="cs-CZ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after</a:t>
                      </a:r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IM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Previous</a:t>
                      </a:r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carotid</a:t>
                      </a:r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sinus syndrome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Mitral</a:t>
                      </a:r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valve</a:t>
                      </a:r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disease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Aortic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valve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disease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Dilatative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cardiomyopathy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Previous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cardiochirurgy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Other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etiology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Unknown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1" name="Tabulk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017941"/>
              </p:ext>
            </p:extLst>
          </p:nvPr>
        </p:nvGraphicFramePr>
        <p:xfrm>
          <a:off x="5594747" y="3259647"/>
          <a:ext cx="1252538" cy="1337854"/>
        </p:xfrm>
        <a:graphic>
          <a:graphicData uri="http://schemas.openxmlformats.org/drawingml/2006/table">
            <a:tbl>
              <a:tblPr/>
              <a:tblGrid>
                <a:gridCol w="125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0290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IHD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without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IM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854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IHD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after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IM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002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Previous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carotid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sinus syndrome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854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Other</a:t>
                      </a:r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etiology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854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cs-CZ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Unknown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Nadpis 7">
            <a:extLst>
              <a:ext uri="{FF2B5EF4-FFF2-40B4-BE49-F238E27FC236}">
                <a16:creationId xmlns:a16="http://schemas.microsoft.com/office/drawing/2014/main" id="{46167D50-A577-44EC-8061-BDD5A762C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897"/>
            <a:ext cx="8280000" cy="457200"/>
          </a:xfrm>
        </p:spPr>
        <p:txBody>
          <a:bodyPr>
            <a:normAutofit fontScale="90000"/>
          </a:bodyPr>
          <a:lstStyle/>
          <a:p>
            <a:r>
              <a:rPr lang="en-US" altLang="cs-CZ"/>
              <a:t>Etiolog</a:t>
            </a:r>
            <a:r>
              <a:rPr lang="cs-CZ" altLang="cs-CZ"/>
              <a:t>ie bradykardií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C1DF104-A7D8-491B-AC16-4938060AB2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cs-CZ"/>
              <a:t>Base: All records 2020 (N = 9 753)</a:t>
            </a:r>
            <a:endParaRPr lang="cs-CZ" altLang="cs-CZ"/>
          </a:p>
          <a:p>
            <a:r>
              <a:rPr lang="en-US" altLang="cs-CZ"/>
              <a:t>Only etiologies with incidence over 1</a:t>
            </a:r>
            <a:r>
              <a:rPr lang="cs-CZ" altLang="cs-CZ"/>
              <a:t> </a:t>
            </a:r>
            <a:r>
              <a:rPr lang="en-US" altLang="cs-CZ"/>
              <a:t>% are visualized</a:t>
            </a:r>
            <a:r>
              <a:rPr lang="cs-CZ" altLang="cs-CZ"/>
              <a:t>.</a:t>
            </a:r>
            <a:endParaRPr lang="cs-CZ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10"/>
          <p:cNvSpPr>
            <a:spLocks noChangeArrowheads="1"/>
          </p:cNvSpPr>
          <p:nvPr/>
        </p:nvSpPr>
        <p:spPr bwMode="auto">
          <a:xfrm>
            <a:off x="1671638" y="3274702"/>
            <a:ext cx="216694" cy="216694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37892" name="Rectangle 11"/>
          <p:cNvSpPr>
            <a:spLocks noChangeArrowheads="1"/>
          </p:cNvSpPr>
          <p:nvPr/>
        </p:nvSpPr>
        <p:spPr bwMode="auto">
          <a:xfrm>
            <a:off x="1671638" y="2915134"/>
            <a:ext cx="216694" cy="216694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37893" name="Text Box 12"/>
          <p:cNvSpPr txBox="1">
            <a:spLocks noChangeArrowheads="1"/>
          </p:cNvSpPr>
          <p:nvPr/>
        </p:nvSpPr>
        <p:spPr bwMode="auto">
          <a:xfrm>
            <a:off x="1939529" y="3272321"/>
            <a:ext cx="136447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050" dirty="0"/>
              <a:t>Women</a:t>
            </a:r>
            <a:r>
              <a:rPr lang="en-US" altLang="cs-CZ" sz="1050" b="1" dirty="0"/>
              <a:t> </a:t>
            </a:r>
            <a:r>
              <a:rPr lang="en-US" altLang="cs-CZ" sz="1050" dirty="0"/>
              <a:t>(N = </a:t>
            </a:r>
            <a:r>
              <a:rPr lang="cs-CZ" altLang="cs-CZ" sz="1050" dirty="0"/>
              <a:t>4 </a:t>
            </a:r>
            <a:r>
              <a:rPr lang="en-US" altLang="cs-CZ" sz="1050" dirty="0"/>
              <a:t>069)</a:t>
            </a:r>
          </a:p>
        </p:txBody>
      </p:sp>
      <p:sp>
        <p:nvSpPr>
          <p:cNvPr id="37894" name="Text Box 13"/>
          <p:cNvSpPr txBox="1">
            <a:spLocks noChangeArrowheads="1"/>
          </p:cNvSpPr>
          <p:nvPr/>
        </p:nvSpPr>
        <p:spPr bwMode="auto">
          <a:xfrm>
            <a:off x="1939529" y="2892512"/>
            <a:ext cx="119936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050" dirty="0"/>
              <a:t>Men  (N = 5 682</a:t>
            </a:r>
            <a:r>
              <a:rPr lang="cs-CZ" altLang="cs-CZ" sz="1050" dirty="0"/>
              <a:t>)</a:t>
            </a:r>
            <a:endParaRPr lang="en-US" altLang="cs-CZ" sz="1050" dirty="0"/>
          </a:p>
        </p:txBody>
      </p:sp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1410891" y="1014896"/>
            <a:ext cx="228139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350" b="1" dirty="0"/>
              <a:t>Patients according to sex</a:t>
            </a:r>
            <a:endParaRPr lang="en-US" altLang="cs-CZ" sz="1350" b="1" baseline="30000" dirty="0"/>
          </a:p>
        </p:txBody>
      </p:sp>
      <p:graphicFrame>
        <p:nvGraphicFramePr>
          <p:cNvPr id="114746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485520"/>
              </p:ext>
            </p:extLst>
          </p:nvPr>
        </p:nvGraphicFramePr>
        <p:xfrm>
          <a:off x="3912394" y="758912"/>
          <a:ext cx="3917158" cy="1375124"/>
        </p:xfrm>
        <a:graphic>
          <a:graphicData uri="http://schemas.openxmlformats.org/drawingml/2006/table">
            <a:tbl>
              <a:tblPr/>
              <a:tblGrid>
                <a:gridCol w="1211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1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5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 in time of surgery</a:t>
                      </a:r>
                    </a:p>
                  </a:txBody>
                  <a:tcPr marL="68575" marR="68575" marT="34266" marB="3426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  <a:endParaRPr kumimoji="0" lang="en-US" sz="900" b="1" i="0" u="none" strike="noStrike" cap="none" normalizeH="0" baseline="3000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Women</a:t>
                      </a:r>
                    </a:p>
                  </a:txBody>
                  <a:tcPr marL="68575" marR="68575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Men</a:t>
                      </a:r>
                    </a:p>
                  </a:txBody>
                  <a:tcPr marL="68575" marR="68575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8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Mean 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(95% CI)</a:t>
                      </a:r>
                    </a:p>
                  </a:txBody>
                  <a:tcPr marL="68575" marR="68575" marT="34266" marB="3426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76.2 (76.0; 76.4)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77.7 (77.4; 78.1)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75.1 (74.8; 75.4)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5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Median                      (5</a:t>
                      </a:r>
                      <a:r>
                        <a:rPr kumimoji="0" lang="cs-CZ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95% percentile)</a:t>
                      </a:r>
                    </a:p>
                  </a:txBody>
                  <a:tcPr marL="68575" marR="68575" marT="34266" marB="3426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(59; 90)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 (61; 91)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(57; 89)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17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Minimum - Maximum </a:t>
                      </a:r>
                    </a:p>
                  </a:txBody>
                  <a:tcPr marL="68575" marR="68575" marT="34266" marB="3426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0 - 102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0 - 102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0 - 99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924" name="Text Box 46"/>
          <p:cNvSpPr txBox="1">
            <a:spLocks noChangeArrowheads="1"/>
          </p:cNvSpPr>
          <p:nvPr/>
        </p:nvSpPr>
        <p:spPr bwMode="auto">
          <a:xfrm>
            <a:off x="4955120" y="4502120"/>
            <a:ext cx="230147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900" b="1" dirty="0"/>
              <a:t>Age (in years)</a:t>
            </a:r>
          </a:p>
        </p:txBody>
      </p:sp>
      <p:sp>
        <p:nvSpPr>
          <p:cNvPr id="37925" name="Text Box 47"/>
          <p:cNvSpPr txBox="1">
            <a:spLocks noChangeArrowheads="1"/>
          </p:cNvSpPr>
          <p:nvPr/>
        </p:nvSpPr>
        <p:spPr bwMode="auto">
          <a:xfrm rot="16200000">
            <a:off x="3508177" y="3036520"/>
            <a:ext cx="85010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900" b="1" dirty="0"/>
              <a:t>% records</a:t>
            </a:r>
          </a:p>
        </p:txBody>
      </p:sp>
      <p:sp>
        <p:nvSpPr>
          <p:cNvPr id="37926" name="Rectangle 10"/>
          <p:cNvSpPr>
            <a:spLocks noChangeArrowheads="1"/>
          </p:cNvSpPr>
          <p:nvPr/>
        </p:nvSpPr>
        <p:spPr bwMode="auto">
          <a:xfrm>
            <a:off x="1671638" y="3635462"/>
            <a:ext cx="216694" cy="216694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37927" name="Text Box 12"/>
          <p:cNvSpPr txBox="1">
            <a:spLocks noChangeArrowheads="1"/>
          </p:cNvSpPr>
          <p:nvPr/>
        </p:nvSpPr>
        <p:spPr bwMode="auto">
          <a:xfrm>
            <a:off x="1931194" y="3643796"/>
            <a:ext cx="125226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050" dirty="0"/>
              <a:t>Total</a:t>
            </a:r>
            <a:r>
              <a:rPr lang="en-US" altLang="cs-CZ" sz="1050" b="1" dirty="0"/>
              <a:t> </a:t>
            </a:r>
            <a:r>
              <a:rPr lang="en-US" altLang="cs-CZ" sz="1050" dirty="0"/>
              <a:t>(N = 9 751*)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863768"/>
              </p:ext>
            </p:extLst>
          </p:nvPr>
        </p:nvGraphicFramePr>
        <p:xfrm>
          <a:off x="4019686" y="2210283"/>
          <a:ext cx="3819525" cy="242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971766"/>
              </p:ext>
            </p:extLst>
          </p:nvPr>
        </p:nvGraphicFramePr>
        <p:xfrm>
          <a:off x="1036905" y="1280052"/>
          <a:ext cx="2953639" cy="161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966D8231-DC9B-4AA1-B4E9-9261EB232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4336"/>
            <a:ext cx="8280000" cy="457200"/>
          </a:xfrm>
        </p:spPr>
        <p:txBody>
          <a:bodyPr>
            <a:normAutofit fontScale="90000"/>
          </a:bodyPr>
          <a:lstStyle/>
          <a:p>
            <a:r>
              <a:rPr lang="cs-CZ" altLang="cs-CZ"/>
              <a:t>Demografické charakteristiky pacientů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F833015-671B-445F-94C0-D8A1FD831B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cs-CZ"/>
              <a:t>Base: All records 2020 (N = 9 753)</a:t>
            </a:r>
            <a:endParaRPr lang="cs-CZ" altLang="cs-CZ"/>
          </a:p>
          <a:p>
            <a:r>
              <a:rPr lang="cs-CZ" altLang="cs-CZ"/>
              <a:t>* Unknown sex in two patients.</a:t>
            </a:r>
            <a:endParaRPr lang="cs-CZ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Symptomy spojené s indikací TKS</a:t>
            </a:r>
            <a:endParaRPr lang="en-US" alt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5CF2D8B-F60D-4953-9056-DF55F76272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cs-CZ"/>
              <a:t>Base: All records 2020 (N = 9 753)</a:t>
            </a:r>
            <a:endParaRPr lang="cs-CZ" dirty="0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1743075" y="1190625"/>
          <a:ext cx="4381500" cy="333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4862513" y="1078706"/>
            <a:ext cx="115966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900"/>
              <a:t>% records</a:t>
            </a:r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2702719" y="946547"/>
            <a:ext cx="2387204" cy="30008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350" b="1"/>
              <a:t>Symptoms – incidence</a:t>
            </a:r>
            <a:endParaRPr lang="en-US" altLang="cs-CZ" sz="1350" b="1" baseline="30000"/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5308998" y="2463404"/>
            <a:ext cx="2387203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200" b="1"/>
              <a:t>Number of symptoms</a:t>
            </a:r>
          </a:p>
        </p:txBody>
      </p:sp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5905500" y="2719388"/>
            <a:ext cx="115966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900"/>
              <a:t>% records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BA661EF-B4C0-4DD5-B7CA-2D04948104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7073" y="2858691"/>
          <a:ext cx="2207419" cy="174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598752"/>
              </p:ext>
            </p:extLst>
          </p:nvPr>
        </p:nvGraphicFramePr>
        <p:xfrm>
          <a:off x="1181100" y="878213"/>
          <a:ext cx="5248275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4020146" y="869746"/>
            <a:ext cx="115966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900"/>
              <a:t>% records</a:t>
            </a:r>
          </a:p>
        </p:txBody>
      </p:sp>
      <p:sp>
        <p:nvSpPr>
          <p:cNvPr id="41989" name="Text Box 8"/>
          <p:cNvSpPr txBox="1">
            <a:spLocks noChangeArrowheads="1"/>
          </p:cNvSpPr>
          <p:nvPr/>
        </p:nvSpPr>
        <p:spPr bwMode="auto">
          <a:xfrm>
            <a:off x="5308998" y="2206951"/>
            <a:ext cx="2387203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200" b="1"/>
              <a:t>Number of etiologies</a:t>
            </a:r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2368154" y="672235"/>
            <a:ext cx="2387203" cy="30008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350" b="1"/>
              <a:t>Etiology – incidence</a:t>
            </a:r>
            <a:endParaRPr lang="en-US" altLang="cs-CZ" sz="1350" b="1" baseline="30000"/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6423423" y="2412929"/>
            <a:ext cx="115966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900"/>
              <a:t>% records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4177267-B517-43DF-B3F1-A03747599A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494935"/>
              </p:ext>
            </p:extLst>
          </p:nvPr>
        </p:nvGraphicFramePr>
        <p:xfrm>
          <a:off x="5147073" y="2584379"/>
          <a:ext cx="2207419" cy="174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9543E7E8-FCFA-4165-9DC6-23EE219EC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4331"/>
            <a:ext cx="8280000" cy="457200"/>
          </a:xfrm>
        </p:spPr>
        <p:txBody>
          <a:bodyPr>
            <a:normAutofit fontScale="90000"/>
          </a:bodyPr>
          <a:lstStyle/>
          <a:p>
            <a:r>
              <a:rPr lang="cs-CZ"/>
              <a:t>Etiologie bradykardií indikovaných k </a:t>
            </a:r>
            <a:r>
              <a:rPr lang="cs-CZ" dirty="0" err="1"/>
              <a:t>TKS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1BBB397-08EE-4863-8D0B-33965C1FBD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cs-CZ"/>
              <a:t>Base: All records 2020 (N = 9 753)</a:t>
            </a:r>
            <a:endParaRPr lang="cs-CZ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Endogenní rytmus před implantací</a:t>
            </a:r>
            <a:endParaRPr lang="en-US" alt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8EA8D78-2AF2-473A-B3CA-21887E286C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cs-CZ"/>
              <a:t>Base: All records 2020 (N = 9 753)</a:t>
            </a:r>
            <a:endParaRPr lang="cs-CZ" dirty="0"/>
          </a:p>
        </p:txBody>
      </p:sp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4014391" y="1087636"/>
            <a:ext cx="115966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900" dirty="0"/>
              <a:t>% records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028825" y="1190625"/>
          <a:ext cx="4238625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cs-CZ"/>
              <a:t>NYHA </a:t>
            </a:r>
            <a:r>
              <a:rPr lang="cs-CZ" altLang="cs-CZ"/>
              <a:t>klasifikace a EF LK před implantací</a:t>
            </a:r>
            <a:endParaRPr lang="en-US" altLang="cs-CZ" dirty="0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7A29C003-5BE8-4256-8F3A-88833D75AF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cs-CZ"/>
              <a:t>Base: All records 2020 (N = 9 753)</a:t>
            </a:r>
            <a:endParaRPr lang="cs-CZ" dirty="0"/>
          </a:p>
        </p:txBody>
      </p:sp>
      <p:sp>
        <p:nvSpPr>
          <p:cNvPr id="48131" name="Text Box 8"/>
          <p:cNvSpPr txBox="1">
            <a:spLocks noChangeArrowheads="1"/>
          </p:cNvSpPr>
          <p:nvPr/>
        </p:nvSpPr>
        <p:spPr bwMode="auto">
          <a:xfrm>
            <a:off x="2379351" y="1009650"/>
            <a:ext cx="71686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350" b="1"/>
              <a:t>NYHA </a:t>
            </a:r>
          </a:p>
        </p:txBody>
      </p:sp>
      <p:sp>
        <p:nvSpPr>
          <p:cNvPr id="48132" name="Rectangle 18"/>
          <p:cNvSpPr>
            <a:spLocks noChangeArrowheads="1"/>
          </p:cNvSpPr>
          <p:nvPr/>
        </p:nvSpPr>
        <p:spPr bwMode="auto">
          <a:xfrm>
            <a:off x="2266552" y="1358504"/>
            <a:ext cx="85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dirty="0"/>
              <a:t>N = 9 753</a:t>
            </a:r>
          </a:p>
        </p:txBody>
      </p:sp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4346973" y="1031081"/>
            <a:ext cx="312777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350" b="1"/>
              <a:t>Ejection fraction (without unknown)</a:t>
            </a:r>
          </a:p>
        </p:txBody>
      </p:sp>
      <p:sp>
        <p:nvSpPr>
          <p:cNvPr id="48135" name="Rectangle 18"/>
          <p:cNvSpPr>
            <a:spLocks noChangeArrowheads="1"/>
          </p:cNvSpPr>
          <p:nvPr/>
        </p:nvSpPr>
        <p:spPr bwMode="auto">
          <a:xfrm>
            <a:off x="5550694" y="1379935"/>
            <a:ext cx="85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dirty="0"/>
              <a:t>N = 2 478</a:t>
            </a:r>
          </a:p>
        </p:txBody>
      </p:sp>
      <p:sp>
        <p:nvSpPr>
          <p:cNvPr id="48136" name="Rectangle 10"/>
          <p:cNvSpPr>
            <a:spLocks noChangeArrowheads="1"/>
          </p:cNvSpPr>
          <p:nvPr/>
        </p:nvSpPr>
        <p:spPr bwMode="auto">
          <a:xfrm>
            <a:off x="2225609" y="3574257"/>
            <a:ext cx="216694" cy="21669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48137" name="Rectangle 11"/>
          <p:cNvSpPr>
            <a:spLocks noChangeArrowheads="1"/>
          </p:cNvSpPr>
          <p:nvPr/>
        </p:nvSpPr>
        <p:spPr bwMode="auto">
          <a:xfrm>
            <a:off x="2225609" y="3913585"/>
            <a:ext cx="216694" cy="216694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48138" name="Text Box 12"/>
          <p:cNvSpPr txBox="1">
            <a:spLocks noChangeArrowheads="1"/>
          </p:cNvSpPr>
          <p:nvPr/>
        </p:nvSpPr>
        <p:spPr bwMode="auto">
          <a:xfrm>
            <a:off x="2476500" y="3579019"/>
            <a:ext cx="24878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/>
              <a:t>I</a:t>
            </a:r>
            <a:r>
              <a:rPr lang="en-US" altLang="cs-CZ" sz="900" b="1"/>
              <a:t> </a:t>
            </a:r>
            <a:endParaRPr lang="en-US" altLang="cs-CZ" sz="900"/>
          </a:p>
        </p:txBody>
      </p:sp>
      <p:sp>
        <p:nvSpPr>
          <p:cNvPr id="48139" name="Text Box 13"/>
          <p:cNvSpPr txBox="1">
            <a:spLocks noChangeArrowheads="1"/>
          </p:cNvSpPr>
          <p:nvPr/>
        </p:nvSpPr>
        <p:spPr bwMode="auto">
          <a:xfrm>
            <a:off x="2474119" y="3919538"/>
            <a:ext cx="2808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/>
              <a:t>II </a:t>
            </a:r>
          </a:p>
        </p:txBody>
      </p:sp>
      <p:sp>
        <p:nvSpPr>
          <p:cNvPr id="48140" name="Rectangle 11"/>
          <p:cNvSpPr>
            <a:spLocks noChangeArrowheads="1"/>
          </p:cNvSpPr>
          <p:nvPr/>
        </p:nvSpPr>
        <p:spPr bwMode="auto">
          <a:xfrm>
            <a:off x="3020616" y="3573066"/>
            <a:ext cx="216694" cy="216694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3255169" y="3579019"/>
            <a:ext cx="2808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/>
              <a:t>III</a:t>
            </a:r>
          </a:p>
        </p:txBody>
      </p:sp>
      <p:sp>
        <p:nvSpPr>
          <p:cNvPr id="48142" name="Rectangle 10"/>
          <p:cNvSpPr>
            <a:spLocks noChangeArrowheads="1"/>
          </p:cNvSpPr>
          <p:nvPr/>
        </p:nvSpPr>
        <p:spPr bwMode="auto">
          <a:xfrm>
            <a:off x="3020616" y="3914775"/>
            <a:ext cx="216694" cy="216694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48143" name="Text Box 12"/>
          <p:cNvSpPr txBox="1">
            <a:spLocks noChangeArrowheads="1"/>
          </p:cNvSpPr>
          <p:nvPr/>
        </p:nvSpPr>
        <p:spPr bwMode="auto">
          <a:xfrm>
            <a:off x="3239691" y="3919538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/>
              <a:t>IV</a:t>
            </a:r>
            <a:r>
              <a:rPr lang="en-US" altLang="cs-CZ" sz="900" b="1"/>
              <a:t> </a:t>
            </a:r>
            <a:endParaRPr lang="en-US" altLang="cs-CZ" sz="900"/>
          </a:p>
        </p:txBody>
      </p:sp>
      <p:sp>
        <p:nvSpPr>
          <p:cNvPr id="48144" name="Rectangle 10"/>
          <p:cNvSpPr>
            <a:spLocks noChangeArrowheads="1"/>
          </p:cNvSpPr>
          <p:nvPr/>
        </p:nvSpPr>
        <p:spPr bwMode="auto">
          <a:xfrm>
            <a:off x="5330429" y="3719513"/>
            <a:ext cx="216694" cy="216694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48145" name="Rectangle 11"/>
          <p:cNvSpPr>
            <a:spLocks noChangeArrowheads="1"/>
          </p:cNvSpPr>
          <p:nvPr/>
        </p:nvSpPr>
        <p:spPr bwMode="auto">
          <a:xfrm>
            <a:off x="5330429" y="4065985"/>
            <a:ext cx="216694" cy="216694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48146" name="Text Box 12"/>
          <p:cNvSpPr txBox="1">
            <a:spLocks noChangeArrowheads="1"/>
          </p:cNvSpPr>
          <p:nvPr/>
        </p:nvSpPr>
        <p:spPr bwMode="auto">
          <a:xfrm>
            <a:off x="5528073" y="3724275"/>
            <a:ext cx="51167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/>
              <a:t>≤25%</a:t>
            </a:r>
            <a:r>
              <a:rPr lang="en-US" altLang="cs-CZ" sz="900" b="1"/>
              <a:t> </a:t>
            </a:r>
            <a:endParaRPr lang="en-US" altLang="cs-CZ" sz="900"/>
          </a:p>
        </p:txBody>
      </p:sp>
      <p:sp>
        <p:nvSpPr>
          <p:cNvPr id="48147" name="Text Box 13"/>
          <p:cNvSpPr txBox="1">
            <a:spLocks noChangeArrowheads="1"/>
          </p:cNvSpPr>
          <p:nvPr/>
        </p:nvSpPr>
        <p:spPr bwMode="auto">
          <a:xfrm>
            <a:off x="5572126" y="4071938"/>
            <a:ext cx="63991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 dirty="0"/>
              <a:t>26–35% </a:t>
            </a:r>
          </a:p>
        </p:txBody>
      </p:sp>
      <p:sp>
        <p:nvSpPr>
          <p:cNvPr id="48148" name="Rectangle 11"/>
          <p:cNvSpPr>
            <a:spLocks noChangeArrowheads="1"/>
          </p:cNvSpPr>
          <p:nvPr/>
        </p:nvSpPr>
        <p:spPr bwMode="auto">
          <a:xfrm>
            <a:off x="5330429" y="4405313"/>
            <a:ext cx="216694" cy="216694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48149" name="Text Box 13"/>
          <p:cNvSpPr txBox="1">
            <a:spLocks noChangeArrowheads="1"/>
          </p:cNvSpPr>
          <p:nvPr/>
        </p:nvSpPr>
        <p:spPr bwMode="auto">
          <a:xfrm>
            <a:off x="5542360" y="4411266"/>
            <a:ext cx="60785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/>
              <a:t>36–45%</a:t>
            </a:r>
          </a:p>
        </p:txBody>
      </p:sp>
      <p:sp>
        <p:nvSpPr>
          <p:cNvPr id="48150" name="Rectangle 10"/>
          <p:cNvSpPr>
            <a:spLocks noChangeArrowheads="1"/>
          </p:cNvSpPr>
          <p:nvPr/>
        </p:nvSpPr>
        <p:spPr bwMode="auto">
          <a:xfrm>
            <a:off x="6406754" y="3718323"/>
            <a:ext cx="216694" cy="216694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48151" name="Text Box 12"/>
          <p:cNvSpPr txBox="1">
            <a:spLocks noChangeArrowheads="1"/>
          </p:cNvSpPr>
          <p:nvPr/>
        </p:nvSpPr>
        <p:spPr bwMode="auto">
          <a:xfrm>
            <a:off x="6591301" y="3724275"/>
            <a:ext cx="63991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/>
              <a:t>46–55%</a:t>
            </a:r>
            <a:r>
              <a:rPr lang="en-US" altLang="cs-CZ" sz="900" b="1"/>
              <a:t> </a:t>
            </a:r>
            <a:endParaRPr lang="en-US" altLang="cs-CZ" sz="900"/>
          </a:p>
        </p:txBody>
      </p:sp>
      <p:sp>
        <p:nvSpPr>
          <p:cNvPr id="48152" name="Rectangle 11"/>
          <p:cNvSpPr>
            <a:spLocks noChangeArrowheads="1"/>
          </p:cNvSpPr>
          <p:nvPr/>
        </p:nvSpPr>
        <p:spPr bwMode="auto">
          <a:xfrm>
            <a:off x="6406754" y="4065985"/>
            <a:ext cx="216694" cy="216694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48153" name="Text Box 13"/>
          <p:cNvSpPr txBox="1">
            <a:spLocks noChangeArrowheads="1"/>
          </p:cNvSpPr>
          <p:nvPr/>
        </p:nvSpPr>
        <p:spPr bwMode="auto">
          <a:xfrm>
            <a:off x="6624638" y="4071938"/>
            <a:ext cx="60785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/>
              <a:t>56–64%</a:t>
            </a:r>
          </a:p>
        </p:txBody>
      </p:sp>
      <p:sp>
        <p:nvSpPr>
          <p:cNvPr id="48154" name="Rectangle 10"/>
          <p:cNvSpPr>
            <a:spLocks noChangeArrowheads="1"/>
          </p:cNvSpPr>
          <p:nvPr/>
        </p:nvSpPr>
        <p:spPr bwMode="auto">
          <a:xfrm>
            <a:off x="6406754" y="4405313"/>
            <a:ext cx="216694" cy="216694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48155" name="Text Box 12"/>
          <p:cNvSpPr txBox="1">
            <a:spLocks noChangeArrowheads="1"/>
          </p:cNvSpPr>
          <p:nvPr/>
        </p:nvSpPr>
        <p:spPr bwMode="auto">
          <a:xfrm>
            <a:off x="6590110" y="4411266"/>
            <a:ext cx="48282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/>
              <a:t>&gt;65%</a:t>
            </a:r>
          </a:p>
        </p:txBody>
      </p:sp>
      <p:sp>
        <p:nvSpPr>
          <p:cNvPr id="48157" name="Rectangle 10"/>
          <p:cNvSpPr>
            <a:spLocks noChangeArrowheads="1"/>
          </p:cNvSpPr>
          <p:nvPr/>
        </p:nvSpPr>
        <p:spPr bwMode="auto">
          <a:xfrm>
            <a:off x="2225609" y="4273154"/>
            <a:ext cx="216694" cy="216694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48158" name="Text Box 12"/>
          <p:cNvSpPr txBox="1">
            <a:spLocks noChangeArrowheads="1"/>
          </p:cNvSpPr>
          <p:nvPr/>
        </p:nvSpPr>
        <p:spPr bwMode="auto">
          <a:xfrm>
            <a:off x="2480601" y="4283869"/>
            <a:ext cx="6976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/>
              <a:t>Unknown</a:t>
            </a:r>
            <a:r>
              <a:rPr lang="en-US" altLang="cs-CZ" sz="900" b="1"/>
              <a:t> </a:t>
            </a:r>
            <a:endParaRPr lang="en-US" altLang="cs-CZ" sz="900"/>
          </a:p>
        </p:txBody>
      </p:sp>
      <p:graphicFrame>
        <p:nvGraphicFramePr>
          <p:cNvPr id="32" name="Object 5"/>
          <p:cNvGraphicFramePr>
            <a:graphicFrameLocks noChangeAspect="1"/>
          </p:cNvGraphicFramePr>
          <p:nvPr/>
        </p:nvGraphicFramePr>
        <p:xfrm>
          <a:off x="1075837" y="1783677"/>
          <a:ext cx="3344954" cy="1831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Object 5"/>
          <p:cNvGraphicFramePr>
            <a:graphicFrameLocks noChangeAspect="1"/>
          </p:cNvGraphicFramePr>
          <p:nvPr/>
        </p:nvGraphicFramePr>
        <p:xfrm>
          <a:off x="4454989" y="1783677"/>
          <a:ext cx="3344954" cy="1831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4800600" y="1887142"/>
          <a:ext cx="1963341" cy="207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Diagnózy dle pohlaví</a:t>
            </a:r>
            <a:endParaRPr lang="en-US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F48C5EC-F6AC-411F-B260-EA9D0755E3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cs-CZ"/>
              <a:t>Base: All records 2020 (N = 9 753)</a:t>
            </a:r>
            <a:endParaRPr lang="cs-CZ" dirty="0"/>
          </a:p>
        </p:txBody>
      </p:sp>
      <p:sp>
        <p:nvSpPr>
          <p:cNvPr id="52228" name="Rectangle 10"/>
          <p:cNvSpPr>
            <a:spLocks noChangeArrowheads="1"/>
          </p:cNvSpPr>
          <p:nvPr/>
        </p:nvSpPr>
        <p:spPr bwMode="auto">
          <a:xfrm>
            <a:off x="1307307" y="3912394"/>
            <a:ext cx="108347" cy="10834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52229" name="Rectangle 10"/>
          <p:cNvSpPr>
            <a:spLocks noChangeArrowheads="1"/>
          </p:cNvSpPr>
          <p:nvPr/>
        </p:nvSpPr>
        <p:spPr bwMode="auto">
          <a:xfrm>
            <a:off x="1306116" y="4145757"/>
            <a:ext cx="108347" cy="10834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52230" name="Text Box 12"/>
          <p:cNvSpPr txBox="1">
            <a:spLocks noChangeArrowheads="1"/>
          </p:cNvSpPr>
          <p:nvPr/>
        </p:nvSpPr>
        <p:spPr bwMode="auto">
          <a:xfrm>
            <a:off x="1438275" y="4107657"/>
            <a:ext cx="1064419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" hangingPunct="1">
              <a:spcBef>
                <a:spcPct val="0"/>
              </a:spcBef>
              <a:buFontTx/>
              <a:buNone/>
            </a:pPr>
            <a:r>
              <a:rPr lang="en-US" altLang="cs-CZ" sz="750">
                <a:solidFill>
                  <a:srgbClr val="000000"/>
                </a:solidFill>
              </a:rPr>
              <a:t>Vasovagal syncope</a:t>
            </a:r>
          </a:p>
        </p:txBody>
      </p:sp>
      <p:sp>
        <p:nvSpPr>
          <p:cNvPr id="52231" name="Rectangle 10"/>
          <p:cNvSpPr>
            <a:spLocks noChangeArrowheads="1"/>
          </p:cNvSpPr>
          <p:nvPr/>
        </p:nvSpPr>
        <p:spPr bwMode="auto">
          <a:xfrm>
            <a:off x="2705101" y="3906441"/>
            <a:ext cx="108347" cy="108347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52232" name="Text Box 12"/>
          <p:cNvSpPr txBox="1">
            <a:spLocks noChangeArrowheads="1"/>
          </p:cNvSpPr>
          <p:nvPr/>
        </p:nvSpPr>
        <p:spPr bwMode="auto">
          <a:xfrm>
            <a:off x="2838450" y="3868341"/>
            <a:ext cx="880369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" hangingPunct="1">
              <a:spcBef>
                <a:spcPct val="0"/>
              </a:spcBef>
              <a:buFontTx/>
              <a:buNone/>
            </a:pPr>
            <a:r>
              <a:rPr lang="en-US" altLang="cs-CZ" sz="750" dirty="0">
                <a:solidFill>
                  <a:srgbClr val="000000"/>
                </a:solidFill>
              </a:rPr>
              <a:t>Cardiomyopathy</a:t>
            </a:r>
          </a:p>
        </p:txBody>
      </p:sp>
      <p:sp>
        <p:nvSpPr>
          <p:cNvPr id="52233" name="Rectangle 10"/>
          <p:cNvSpPr>
            <a:spLocks noChangeArrowheads="1"/>
          </p:cNvSpPr>
          <p:nvPr/>
        </p:nvSpPr>
        <p:spPr bwMode="auto">
          <a:xfrm>
            <a:off x="2703910" y="4139803"/>
            <a:ext cx="108347" cy="108347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52234" name="Text Box 12"/>
          <p:cNvSpPr txBox="1">
            <a:spLocks noChangeArrowheads="1"/>
          </p:cNvSpPr>
          <p:nvPr/>
        </p:nvSpPr>
        <p:spPr bwMode="auto">
          <a:xfrm>
            <a:off x="2836069" y="4044554"/>
            <a:ext cx="10858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" hangingPunct="1">
              <a:spcBef>
                <a:spcPct val="0"/>
              </a:spcBef>
              <a:buFontTx/>
              <a:buNone/>
            </a:pPr>
            <a:r>
              <a:rPr lang="en-US" altLang="cs-CZ" sz="750">
                <a:solidFill>
                  <a:srgbClr val="000000"/>
                </a:solidFill>
              </a:rPr>
              <a:t>Hypersensitive carotid sinus</a:t>
            </a:r>
          </a:p>
        </p:txBody>
      </p:sp>
      <p:sp>
        <p:nvSpPr>
          <p:cNvPr id="52235" name="Rectangle 10"/>
          <p:cNvSpPr>
            <a:spLocks noChangeArrowheads="1"/>
          </p:cNvSpPr>
          <p:nvPr/>
        </p:nvSpPr>
        <p:spPr bwMode="auto">
          <a:xfrm>
            <a:off x="3962401" y="3906441"/>
            <a:ext cx="108347" cy="10834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4095751" y="3868341"/>
            <a:ext cx="115609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" hangingPunct="1">
              <a:spcBef>
                <a:spcPct val="0"/>
              </a:spcBef>
              <a:buFontTx/>
              <a:buNone/>
            </a:pPr>
            <a:r>
              <a:rPr lang="en-US" altLang="cs-CZ" sz="750">
                <a:solidFill>
                  <a:srgbClr val="000000"/>
                </a:solidFill>
              </a:rPr>
              <a:t>Conduction disorder</a:t>
            </a:r>
          </a:p>
        </p:txBody>
      </p:sp>
      <p:sp>
        <p:nvSpPr>
          <p:cNvPr id="52237" name="Rectangle 10"/>
          <p:cNvSpPr>
            <a:spLocks noChangeArrowheads="1"/>
          </p:cNvSpPr>
          <p:nvPr/>
        </p:nvSpPr>
        <p:spPr bwMode="auto">
          <a:xfrm>
            <a:off x="3961210" y="4139803"/>
            <a:ext cx="108347" cy="10834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52238" name="Text Box 12"/>
          <p:cNvSpPr txBox="1">
            <a:spLocks noChangeArrowheads="1"/>
          </p:cNvSpPr>
          <p:nvPr/>
        </p:nvSpPr>
        <p:spPr bwMode="auto">
          <a:xfrm>
            <a:off x="4093369" y="4101704"/>
            <a:ext cx="121324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" hangingPunct="1">
              <a:spcBef>
                <a:spcPct val="0"/>
              </a:spcBef>
              <a:buFontTx/>
              <a:buNone/>
            </a:pPr>
            <a:r>
              <a:rPr lang="en-US" altLang="cs-CZ" sz="750">
                <a:solidFill>
                  <a:srgbClr val="000000"/>
                </a:solidFill>
              </a:rPr>
              <a:t>IHD - atrial bradycardia</a:t>
            </a:r>
          </a:p>
        </p:txBody>
      </p:sp>
      <p:sp>
        <p:nvSpPr>
          <p:cNvPr id="52239" name="Rectangle 10"/>
          <p:cNvSpPr>
            <a:spLocks noChangeArrowheads="1"/>
          </p:cNvSpPr>
          <p:nvPr/>
        </p:nvSpPr>
        <p:spPr bwMode="auto">
          <a:xfrm>
            <a:off x="5417344" y="3906441"/>
            <a:ext cx="108347" cy="10834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52240" name="Text Box 12"/>
          <p:cNvSpPr txBox="1">
            <a:spLocks noChangeArrowheads="1"/>
          </p:cNvSpPr>
          <p:nvPr/>
        </p:nvSpPr>
        <p:spPr bwMode="auto">
          <a:xfrm>
            <a:off x="5550694" y="3868341"/>
            <a:ext cx="796529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" hangingPunct="1">
              <a:spcBef>
                <a:spcPct val="0"/>
              </a:spcBef>
              <a:buFontTx/>
              <a:buNone/>
            </a:pPr>
            <a:r>
              <a:rPr lang="en-US" altLang="cs-CZ" sz="750">
                <a:solidFill>
                  <a:srgbClr val="000000"/>
                </a:solidFill>
              </a:rPr>
              <a:t>Valve disease</a:t>
            </a:r>
          </a:p>
        </p:txBody>
      </p:sp>
      <p:sp>
        <p:nvSpPr>
          <p:cNvPr id="52241" name="Rectangle 10"/>
          <p:cNvSpPr>
            <a:spLocks noChangeArrowheads="1"/>
          </p:cNvSpPr>
          <p:nvPr/>
        </p:nvSpPr>
        <p:spPr bwMode="auto">
          <a:xfrm>
            <a:off x="5416153" y="4139803"/>
            <a:ext cx="108347" cy="10834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52242" name="Text Box 12"/>
          <p:cNvSpPr txBox="1">
            <a:spLocks noChangeArrowheads="1"/>
          </p:cNvSpPr>
          <p:nvPr/>
        </p:nvSpPr>
        <p:spPr bwMode="auto">
          <a:xfrm>
            <a:off x="5555456" y="4102894"/>
            <a:ext cx="9144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" hangingPunct="1">
              <a:spcBef>
                <a:spcPct val="0"/>
              </a:spcBef>
              <a:buFontTx/>
              <a:buNone/>
            </a:pPr>
            <a:r>
              <a:rPr lang="en-US" altLang="cs-CZ" sz="750">
                <a:solidFill>
                  <a:srgbClr val="000000"/>
                </a:solidFill>
              </a:rPr>
              <a:t>IHD - ventricular tachycardia</a:t>
            </a:r>
          </a:p>
        </p:txBody>
      </p:sp>
      <p:sp>
        <p:nvSpPr>
          <p:cNvPr id="52243" name="Rectangle 10"/>
          <p:cNvSpPr>
            <a:spLocks noChangeArrowheads="1"/>
          </p:cNvSpPr>
          <p:nvPr/>
        </p:nvSpPr>
        <p:spPr bwMode="auto">
          <a:xfrm>
            <a:off x="6507957" y="3906441"/>
            <a:ext cx="108347" cy="10834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52244" name="Text Box 12"/>
          <p:cNvSpPr txBox="1">
            <a:spLocks noChangeArrowheads="1"/>
          </p:cNvSpPr>
          <p:nvPr/>
        </p:nvSpPr>
        <p:spPr bwMode="auto">
          <a:xfrm>
            <a:off x="6641307" y="3868341"/>
            <a:ext cx="106561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" hangingPunct="1">
              <a:spcBef>
                <a:spcPct val="0"/>
              </a:spcBef>
              <a:buFontTx/>
              <a:buNone/>
            </a:pPr>
            <a:r>
              <a:rPr lang="en-US" altLang="cs-CZ" sz="750">
                <a:solidFill>
                  <a:srgbClr val="000000"/>
                </a:solidFill>
              </a:rPr>
              <a:t>Sick sinus syndrome</a:t>
            </a:r>
          </a:p>
        </p:txBody>
      </p:sp>
      <p:sp>
        <p:nvSpPr>
          <p:cNvPr id="52245" name="Rectangle 10"/>
          <p:cNvSpPr>
            <a:spLocks noChangeArrowheads="1"/>
          </p:cNvSpPr>
          <p:nvPr/>
        </p:nvSpPr>
        <p:spPr bwMode="auto">
          <a:xfrm>
            <a:off x="6506766" y="4139803"/>
            <a:ext cx="108347" cy="108347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52246" name="Text Box 12"/>
          <p:cNvSpPr txBox="1">
            <a:spLocks noChangeArrowheads="1"/>
          </p:cNvSpPr>
          <p:nvPr/>
        </p:nvSpPr>
        <p:spPr bwMode="auto">
          <a:xfrm>
            <a:off x="6638926" y="4045744"/>
            <a:ext cx="10501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" hangingPunct="1">
              <a:spcBef>
                <a:spcPct val="0"/>
              </a:spcBef>
              <a:buFontTx/>
              <a:buNone/>
            </a:pPr>
            <a:r>
              <a:rPr lang="en-US" altLang="cs-CZ" sz="750">
                <a:solidFill>
                  <a:srgbClr val="000000"/>
                </a:solidFill>
              </a:rPr>
              <a:t>IHD - conduction disorder, SSS</a:t>
            </a:r>
          </a:p>
        </p:txBody>
      </p:sp>
      <p:sp>
        <p:nvSpPr>
          <p:cNvPr id="52247" name="Text Box 12"/>
          <p:cNvSpPr txBox="1">
            <a:spLocks noChangeArrowheads="1"/>
          </p:cNvSpPr>
          <p:nvPr/>
        </p:nvSpPr>
        <p:spPr bwMode="auto">
          <a:xfrm>
            <a:off x="1440657" y="3818335"/>
            <a:ext cx="12275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" hangingPunct="1">
              <a:spcBef>
                <a:spcPct val="0"/>
              </a:spcBef>
              <a:buFontTx/>
              <a:buNone/>
            </a:pPr>
            <a:r>
              <a:rPr lang="en-US" altLang="cs-CZ" sz="750">
                <a:solidFill>
                  <a:srgbClr val="000000"/>
                </a:solidFill>
              </a:rPr>
              <a:t>Intraventricular conduction defects</a:t>
            </a:r>
          </a:p>
        </p:txBody>
      </p:sp>
      <p:sp>
        <p:nvSpPr>
          <p:cNvPr id="52248" name="Text Box 8"/>
          <p:cNvSpPr txBox="1">
            <a:spLocks noChangeArrowheads="1"/>
          </p:cNvSpPr>
          <p:nvPr/>
        </p:nvSpPr>
        <p:spPr bwMode="auto">
          <a:xfrm>
            <a:off x="2568179" y="1344216"/>
            <a:ext cx="53091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350" b="1" dirty="0"/>
              <a:t>Men</a:t>
            </a:r>
            <a:endParaRPr lang="en-US" altLang="cs-CZ" sz="1350" b="1" baseline="30000" dirty="0"/>
          </a:p>
        </p:txBody>
      </p:sp>
      <p:sp>
        <p:nvSpPr>
          <p:cNvPr id="52249" name="Rectangle 8"/>
          <p:cNvSpPr>
            <a:spLocks noChangeArrowheads="1"/>
          </p:cNvSpPr>
          <p:nvPr/>
        </p:nvSpPr>
        <p:spPr bwMode="auto">
          <a:xfrm>
            <a:off x="2378869" y="1594248"/>
            <a:ext cx="9274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cs-CZ" sz="1200" dirty="0"/>
              <a:t>N = </a:t>
            </a:r>
            <a:r>
              <a:rPr lang="cs-CZ" altLang="cs-CZ" sz="1200" dirty="0"/>
              <a:t>5 682</a:t>
            </a:r>
            <a:endParaRPr lang="en-US" altLang="cs-CZ" sz="1200" baseline="30000" dirty="0"/>
          </a:p>
        </p:txBody>
      </p:sp>
      <p:sp>
        <p:nvSpPr>
          <p:cNvPr id="52250" name="Text Box 8"/>
          <p:cNvSpPr txBox="1">
            <a:spLocks noChangeArrowheads="1"/>
          </p:cNvSpPr>
          <p:nvPr/>
        </p:nvSpPr>
        <p:spPr bwMode="auto">
          <a:xfrm>
            <a:off x="5397104" y="1377554"/>
            <a:ext cx="98702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350" b="1" dirty="0"/>
              <a:t>Women</a:t>
            </a:r>
            <a:endParaRPr lang="en-US" altLang="cs-CZ" sz="1350" b="1" baseline="30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 b="1" dirty="0"/>
          </a:p>
        </p:txBody>
      </p:sp>
      <p:sp>
        <p:nvSpPr>
          <p:cNvPr id="52251" name="Rectangle 8"/>
          <p:cNvSpPr>
            <a:spLocks noChangeArrowheads="1"/>
          </p:cNvSpPr>
          <p:nvPr/>
        </p:nvSpPr>
        <p:spPr bwMode="auto">
          <a:xfrm>
            <a:off x="5305426" y="1627585"/>
            <a:ext cx="9274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cs-CZ" sz="1200" dirty="0"/>
              <a:t>N = </a:t>
            </a:r>
            <a:r>
              <a:rPr lang="cs-CZ" altLang="cs-CZ" sz="1200" dirty="0"/>
              <a:t>4 069</a:t>
            </a:r>
            <a:endParaRPr lang="en-US" altLang="cs-CZ" sz="1200" baseline="30000" dirty="0"/>
          </a:p>
        </p:txBody>
      </p:sp>
      <p:graphicFrame>
        <p:nvGraphicFramePr>
          <p:cNvPr id="2" name="Object 104"/>
          <p:cNvGraphicFramePr>
            <a:graphicFrameLocks noChangeAspect="1"/>
          </p:cNvGraphicFramePr>
          <p:nvPr/>
        </p:nvGraphicFramePr>
        <p:xfrm>
          <a:off x="1866900" y="1844279"/>
          <a:ext cx="1963341" cy="207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2253" name="Rectangle 10"/>
          <p:cNvSpPr>
            <a:spLocks noChangeArrowheads="1"/>
          </p:cNvSpPr>
          <p:nvPr/>
        </p:nvSpPr>
        <p:spPr bwMode="auto">
          <a:xfrm>
            <a:off x="3952876" y="4431507"/>
            <a:ext cx="108347" cy="1083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52254" name="Text Box 12"/>
          <p:cNvSpPr txBox="1">
            <a:spLocks noChangeArrowheads="1"/>
          </p:cNvSpPr>
          <p:nvPr/>
        </p:nvSpPr>
        <p:spPr bwMode="auto">
          <a:xfrm>
            <a:off x="4085035" y="4393407"/>
            <a:ext cx="121324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" hangingPunct="1">
              <a:spcBef>
                <a:spcPct val="0"/>
              </a:spcBef>
              <a:buFontTx/>
              <a:buNone/>
            </a:pPr>
            <a:r>
              <a:rPr lang="en-US" altLang="cs-CZ" sz="750">
                <a:solidFill>
                  <a:srgbClr val="000000"/>
                </a:solidFill>
              </a:rPr>
              <a:t>Unknown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/>
        </p:nvGraphicFramePr>
        <p:xfrm>
          <a:off x="1828800" y="2095500"/>
          <a:ext cx="4939904" cy="232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Doba trvání výkonů (min)</a:t>
            </a:r>
            <a:endParaRPr lang="en-US" alt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442AA59-49CD-4174-AD79-D0AAE2267D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cs-CZ"/>
              <a:t>Base: All records 2020 (N = 9 753)</a:t>
            </a:r>
            <a:endParaRPr lang="cs-CZ" dirty="0"/>
          </a:p>
        </p:txBody>
      </p:sp>
      <p:pic>
        <p:nvPicPr>
          <p:cNvPr id="5427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632" y="102897"/>
            <a:ext cx="770335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550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800788"/>
              </p:ext>
            </p:extLst>
          </p:nvPr>
        </p:nvGraphicFramePr>
        <p:xfrm>
          <a:off x="2140744" y="4338638"/>
          <a:ext cx="4589860" cy="327115"/>
        </p:xfrm>
        <a:graphic>
          <a:graphicData uri="http://schemas.openxmlformats.org/drawingml/2006/table">
            <a:tbl>
              <a:tblPr/>
              <a:tblGrid>
                <a:gridCol w="853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4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43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568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Primo-</a:t>
                      </a:r>
                      <a:r>
                        <a:rPr lang="cs-CZ" sz="7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implantation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b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(N = 7 265)</a:t>
                      </a:r>
                    </a:p>
                  </a:txBody>
                  <a:tcPr marL="7144" marR="7144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Re-</a:t>
                      </a:r>
                      <a:r>
                        <a:rPr lang="cs-CZ" sz="7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implantantation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b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(N = 2 185)</a:t>
                      </a:r>
                    </a:p>
                  </a:txBody>
                  <a:tcPr marL="7144" marR="7144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Upgrade </a:t>
                      </a:r>
                      <a:b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(N = 1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1)</a:t>
                      </a:r>
                    </a:p>
                  </a:txBody>
                  <a:tcPr marL="7144" marR="7144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Explantation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b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(N = 32)</a:t>
                      </a:r>
                    </a:p>
                  </a:txBody>
                  <a:tcPr marL="7144" marR="7144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Electrode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7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surgery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b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(N = 92)</a:t>
                      </a:r>
                    </a:p>
                  </a:txBody>
                  <a:tcPr marL="7144" marR="7144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Other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7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surgery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b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(N = 28)</a:t>
                      </a:r>
                    </a:p>
                  </a:txBody>
                  <a:tcPr marL="7144" marR="7144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284" name="Text Box 30"/>
          <p:cNvSpPr txBox="1">
            <a:spLocks noChangeArrowheads="1"/>
          </p:cNvSpPr>
          <p:nvPr/>
        </p:nvSpPr>
        <p:spPr bwMode="auto">
          <a:xfrm rot="-5400000">
            <a:off x="841177" y="2999029"/>
            <a:ext cx="169187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1050"/>
              <a:t>Surgery duration (min)</a:t>
            </a:r>
          </a:p>
        </p:txBody>
      </p:sp>
      <p:sp>
        <p:nvSpPr>
          <p:cNvPr id="54285" name="Line 44"/>
          <p:cNvSpPr>
            <a:spLocks noChangeShapeType="1"/>
          </p:cNvSpPr>
          <p:nvPr/>
        </p:nvSpPr>
        <p:spPr bwMode="auto">
          <a:xfrm>
            <a:off x="6991350" y="2770585"/>
            <a:ext cx="0" cy="27027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125"/>
          </a:p>
        </p:txBody>
      </p:sp>
      <p:sp>
        <p:nvSpPr>
          <p:cNvPr id="54286" name="Line 45"/>
          <p:cNvSpPr>
            <a:spLocks noChangeShapeType="1"/>
          </p:cNvSpPr>
          <p:nvPr/>
        </p:nvSpPr>
        <p:spPr bwMode="auto">
          <a:xfrm>
            <a:off x="6936582" y="2770585"/>
            <a:ext cx="107156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125"/>
          </a:p>
        </p:txBody>
      </p:sp>
      <p:sp>
        <p:nvSpPr>
          <p:cNvPr id="54287" name="Line 46"/>
          <p:cNvSpPr>
            <a:spLocks noChangeShapeType="1"/>
          </p:cNvSpPr>
          <p:nvPr/>
        </p:nvSpPr>
        <p:spPr bwMode="auto">
          <a:xfrm>
            <a:off x="6937773" y="3040856"/>
            <a:ext cx="107156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125"/>
          </a:p>
        </p:txBody>
      </p:sp>
      <p:sp>
        <p:nvSpPr>
          <p:cNvPr id="54288" name="Rectangle 47"/>
          <p:cNvSpPr>
            <a:spLocks noChangeArrowheads="1"/>
          </p:cNvSpPr>
          <p:nvPr/>
        </p:nvSpPr>
        <p:spPr bwMode="auto">
          <a:xfrm>
            <a:off x="6963966" y="2878931"/>
            <a:ext cx="53578" cy="53579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>
              <a:solidFill>
                <a:srgbClr val="000000"/>
              </a:solidFill>
            </a:endParaRPr>
          </a:p>
        </p:txBody>
      </p:sp>
      <p:sp>
        <p:nvSpPr>
          <p:cNvPr id="54289" name="Text Box 48"/>
          <p:cNvSpPr txBox="1">
            <a:spLocks noChangeArrowheads="1"/>
          </p:cNvSpPr>
          <p:nvPr/>
        </p:nvSpPr>
        <p:spPr bwMode="auto">
          <a:xfrm>
            <a:off x="6998494" y="2755107"/>
            <a:ext cx="10025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750">
                <a:solidFill>
                  <a:srgbClr val="000000"/>
                </a:solidFill>
              </a:rPr>
              <a:t>Median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750">
                <a:solidFill>
                  <a:srgbClr val="000000"/>
                </a:solidFill>
              </a:rPr>
              <a:t>(5%,95% percentile)</a:t>
            </a:r>
          </a:p>
        </p:txBody>
      </p:sp>
      <p:graphicFrame>
        <p:nvGraphicFramePr>
          <p:cNvPr id="62555" name="Group 91"/>
          <p:cNvGraphicFramePr>
            <a:graphicFrameLocks noGrp="1"/>
          </p:cNvGraphicFramePr>
          <p:nvPr/>
        </p:nvGraphicFramePr>
        <p:xfrm>
          <a:off x="1451372" y="1145381"/>
          <a:ext cx="5200650" cy="930592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575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Time (minutes) 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27000" marR="27000" marT="35085" marB="3508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Primo-</a:t>
                      </a:r>
                      <a:r>
                        <a:rPr lang="cs-CZ" sz="7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implantation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b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(N = 7 265)</a:t>
                      </a:r>
                    </a:p>
                  </a:txBody>
                  <a:tcPr marL="7144" marR="7144" marT="71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Re-</a:t>
                      </a:r>
                      <a:r>
                        <a:rPr lang="cs-CZ" sz="7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implantantation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b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(N = 2 185)</a:t>
                      </a:r>
                    </a:p>
                  </a:txBody>
                  <a:tcPr marL="7144" marR="7144" marT="71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Upgrade </a:t>
                      </a:r>
                      <a:b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(N = 151)</a:t>
                      </a:r>
                    </a:p>
                  </a:txBody>
                  <a:tcPr marL="7144" marR="7144" marT="71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Explantation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b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(N = 32)</a:t>
                      </a:r>
                    </a:p>
                  </a:txBody>
                  <a:tcPr marL="7144" marR="7144" marT="71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Electrode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7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surgery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b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(N = 92)</a:t>
                      </a:r>
                    </a:p>
                  </a:txBody>
                  <a:tcPr marL="7144" marR="7144" marT="71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Other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7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surgery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b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(N = 28)</a:t>
                      </a:r>
                    </a:p>
                  </a:txBody>
                  <a:tcPr marL="7144" marR="7144" marT="71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37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5% percentile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27000" marR="27000" marT="35085" marB="3508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37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Median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27000" marR="27000" marT="35085" marB="3508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37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95% percentile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27000" marR="27000" marT="35085" marB="3508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536968"/>
              </p:ext>
            </p:extLst>
          </p:nvPr>
        </p:nvGraphicFramePr>
        <p:xfrm>
          <a:off x="5759054" y="2896053"/>
          <a:ext cx="1981200" cy="172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594165"/>
              </p:ext>
            </p:extLst>
          </p:nvPr>
        </p:nvGraphicFramePr>
        <p:xfrm>
          <a:off x="1129903" y="2873432"/>
          <a:ext cx="1974057" cy="1801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875584"/>
              </p:ext>
            </p:extLst>
          </p:nvPr>
        </p:nvGraphicFramePr>
        <p:xfrm>
          <a:off x="1181100" y="895804"/>
          <a:ext cx="1981200" cy="1731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9304"/>
              </p:ext>
            </p:extLst>
          </p:nvPr>
        </p:nvGraphicFramePr>
        <p:xfrm>
          <a:off x="5748338" y="938666"/>
          <a:ext cx="1981200" cy="1731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394225"/>
              </p:ext>
            </p:extLst>
          </p:nvPr>
        </p:nvGraphicFramePr>
        <p:xfrm>
          <a:off x="3183732" y="885088"/>
          <a:ext cx="2184797" cy="174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348122"/>
              </p:ext>
            </p:extLst>
          </p:nvPr>
        </p:nvGraphicFramePr>
        <p:xfrm>
          <a:off x="3389710" y="2911532"/>
          <a:ext cx="1981200" cy="172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2008450" y="887866"/>
            <a:ext cx="10453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600" dirty="0"/>
              <a:t>% records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4317204" y="599735"/>
            <a:ext cx="99774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825" b="1" dirty="0"/>
              <a:t>Re-implantation (N = 2 185)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6712831" y="609260"/>
            <a:ext cx="63460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825" b="1" dirty="0"/>
              <a:t>Upgrade (N = </a:t>
            </a:r>
            <a:r>
              <a:rPr lang="cs-CZ" altLang="cs-CZ" sz="825" b="1" dirty="0"/>
              <a:t>151</a:t>
            </a:r>
            <a:r>
              <a:rPr lang="en-US" altLang="cs-CZ" sz="825" b="1" dirty="0"/>
              <a:t>)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1708413" y="617595"/>
            <a:ext cx="164544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825" b="1" dirty="0"/>
              <a:t>Primo-implantation</a:t>
            </a:r>
            <a:br>
              <a:rPr lang="en-US" altLang="cs-CZ" sz="825" b="1" dirty="0"/>
            </a:br>
            <a:r>
              <a:rPr lang="en-US" altLang="cs-CZ" sz="825" b="1" dirty="0"/>
              <a:t>(N = </a:t>
            </a:r>
            <a:r>
              <a:rPr lang="cs-CZ" altLang="cs-CZ" sz="825" b="1" dirty="0"/>
              <a:t>7 265</a:t>
            </a:r>
            <a:r>
              <a:rPr lang="en-US" altLang="cs-CZ" sz="825" b="1" dirty="0"/>
              <a:t>)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4199331" y="2605805"/>
            <a:ext cx="123348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825" b="1" dirty="0"/>
              <a:t>Electrode surgery </a:t>
            </a:r>
            <a:br>
              <a:rPr lang="cs-CZ" altLang="cs-CZ" sz="825" b="1" dirty="0"/>
            </a:br>
            <a:r>
              <a:rPr lang="en-US" altLang="cs-CZ" sz="825" b="1" dirty="0"/>
              <a:t>(N = </a:t>
            </a:r>
            <a:r>
              <a:rPr lang="cs-CZ" altLang="cs-CZ" sz="825" b="1" dirty="0"/>
              <a:t>92</a:t>
            </a:r>
            <a:r>
              <a:rPr lang="en-US" altLang="cs-CZ" sz="825" b="1" dirty="0"/>
              <a:t>)</a:t>
            </a: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6528880" y="2615330"/>
            <a:ext cx="100250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825" b="1" dirty="0"/>
              <a:t>Other surgery </a:t>
            </a:r>
            <a:br>
              <a:rPr lang="cs-CZ" altLang="cs-CZ" sz="825" b="1" dirty="0"/>
            </a:br>
            <a:r>
              <a:rPr lang="en-US" altLang="cs-CZ" sz="825" b="1" dirty="0"/>
              <a:t>(N = 2</a:t>
            </a:r>
            <a:r>
              <a:rPr lang="cs-CZ" altLang="cs-CZ" sz="825" b="1" dirty="0"/>
              <a:t>8</a:t>
            </a:r>
            <a:r>
              <a:rPr lang="en-US" altLang="cs-CZ" sz="825" b="1" dirty="0"/>
              <a:t>)</a:t>
            </a: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2099533" y="2591518"/>
            <a:ext cx="86320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825" b="1" dirty="0" err="1"/>
              <a:t>Explantation</a:t>
            </a:r>
            <a:r>
              <a:rPr lang="en-US" altLang="cs-CZ" sz="825" b="1" dirty="0"/>
              <a:t> (N = </a:t>
            </a:r>
            <a:r>
              <a:rPr lang="cs-CZ" altLang="cs-CZ" sz="825" b="1" dirty="0"/>
              <a:t>32</a:t>
            </a:r>
            <a:r>
              <a:rPr lang="en-US" altLang="cs-CZ" sz="825" b="1" dirty="0"/>
              <a:t>)</a:t>
            </a: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4293391" y="873578"/>
            <a:ext cx="10453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600"/>
              <a:t>% records</a:t>
            </a: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6507449" y="899772"/>
            <a:ext cx="10453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600"/>
              <a:t>% records</a:t>
            </a:r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2008450" y="2858217"/>
            <a:ext cx="10453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600"/>
              <a:t>% records</a:t>
            </a: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293391" y="2882030"/>
            <a:ext cx="10453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600"/>
              <a:t>% records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6507449" y="2908223"/>
            <a:ext cx="10453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600"/>
              <a:t>% records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67EB8371-FE3E-4110-98C0-910E9C025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56"/>
            <a:ext cx="8280000" cy="457200"/>
          </a:xfrm>
        </p:spPr>
        <p:txBody>
          <a:bodyPr>
            <a:normAutofit fontScale="90000"/>
          </a:bodyPr>
          <a:lstStyle/>
          <a:p>
            <a:r>
              <a:rPr lang="cs-CZ" altLang="cs-CZ"/>
              <a:t>Komplikace výkonů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1BC82CE7-DD84-4000-BA9D-687D6A0848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cs-CZ"/>
              <a:t>Base: All records 2020 (N = 9 753)</a:t>
            </a:r>
            <a:endParaRPr lang="cs-CZ" altLang="cs-CZ"/>
          </a:p>
          <a:p>
            <a:r>
              <a:rPr lang="en-US" altLang="cs-CZ"/>
              <a:t>Surgery complications are quite rare. There are almost no complications during primo- or re- implantation.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635255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4DECB-4A6E-4E92-BDDB-B9573E7A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Zástupný symbol pro obrázek 5">
            <a:extLst>
              <a:ext uri="{FF2B5EF4-FFF2-40B4-BE49-F238E27FC236}">
                <a16:creationId xmlns:a16="http://schemas.microsoft.com/office/drawing/2014/main" id="{305C225D-B838-4BDE-BE7C-1996E8EAF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723" y="560092"/>
            <a:ext cx="6034554" cy="45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74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F4A1F0-7A25-4AD7-913F-A1DBA8FB0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Regionální a jiné variability výkonů</a:t>
            </a:r>
            <a:br>
              <a:rPr lang="cs-CZ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3202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Incidence výkonů dle regionu (PSČ) pacienta</a:t>
            </a:r>
            <a:endParaRPr lang="en-US" altLang="cs-CZ" dirty="0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AFD6B506-2F7D-43D9-A0BA-81B57A9175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cs-CZ"/>
              <a:t>Base: Completed records 2020 without electrode surgery (N = 9 661)</a:t>
            </a:r>
            <a:endParaRPr lang="cs-CZ" dirty="0"/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2731294" y="3523060"/>
            <a:ext cx="842963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5000"/>
              </a:spcBef>
              <a:buFontTx/>
              <a:buNone/>
            </a:pPr>
            <a:r>
              <a:rPr kumimoji="1" lang="en-US" altLang="cs-CZ" sz="1050" b="1">
                <a:solidFill>
                  <a:srgbClr val="000000"/>
                </a:solidFill>
              </a:rPr>
              <a:t>≤ 60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kumimoji="1" lang="en-US" altLang="cs-CZ" sz="1050" b="1">
                <a:solidFill>
                  <a:srgbClr val="000000"/>
                </a:solidFill>
              </a:rPr>
              <a:t>60 – 80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kumimoji="1" lang="en-US" altLang="cs-CZ" sz="1050" b="1">
                <a:solidFill>
                  <a:srgbClr val="000000"/>
                </a:solidFill>
              </a:rPr>
              <a:t>80 – 100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kumimoji="1" lang="en-US" altLang="cs-CZ" sz="1050" b="1">
                <a:solidFill>
                  <a:srgbClr val="000000"/>
                </a:solidFill>
              </a:rPr>
              <a:t>100 – 120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kumimoji="1" lang="en-US" altLang="cs-CZ" sz="1050" b="1">
                <a:solidFill>
                  <a:srgbClr val="000000"/>
                </a:solidFill>
              </a:rPr>
              <a:t>&gt; 120</a:t>
            </a:r>
          </a:p>
        </p:txBody>
      </p:sp>
      <p:graphicFrame>
        <p:nvGraphicFramePr>
          <p:cNvPr id="80999" name="Group 103"/>
          <p:cNvGraphicFramePr>
            <a:graphicFrameLocks noGrp="1"/>
          </p:cNvGraphicFramePr>
          <p:nvPr/>
        </p:nvGraphicFramePr>
        <p:xfrm>
          <a:off x="4579144" y="1173957"/>
          <a:ext cx="3277792" cy="3348042"/>
        </p:xfrm>
        <a:graphic>
          <a:graphicData uri="http://schemas.openxmlformats.org/drawingml/2006/table">
            <a:tbl>
              <a:tblPr/>
              <a:tblGrid>
                <a:gridCol w="1187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6454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Region</a:t>
                      </a:r>
                    </a:p>
                  </a:txBody>
                  <a:tcPr marL="13500" marR="13500" marT="13500" marB="135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Records</a:t>
                      </a:r>
                      <a:endParaRPr kumimoji="0" lang="cs-CZ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00" marR="13500" marT="13500" marB="135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13500" marR="13500" marT="13500" marB="135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13500" marR="13500" marT="13500" marB="135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N/100 000 </a:t>
                      </a:r>
                      <a:r>
                        <a:rPr kumimoji="0" lang="cs-CZ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popul</a:t>
                      </a:r>
                      <a:r>
                        <a:rPr kumimoji="0" lang="cs-CZ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marL="13500" marR="13500" marT="13500" marB="135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Liberecký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Pardubický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Praha hl. m.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1324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13.7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Olomoucký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Středočeský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1343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13.9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Moravskoslezský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1146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11.9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Královéhradecký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519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Jihočeský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5.9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Jihomoravský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1027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Karlovarský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Zlínský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461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Plzeňský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402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Ústecký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541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Vysočina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Abroad</a:t>
                      </a: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/ </a:t>
                      </a:r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unknown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9661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2543" name="Freeform 92"/>
          <p:cNvSpPr>
            <a:spLocks noChangeAspect="1"/>
          </p:cNvSpPr>
          <p:nvPr/>
        </p:nvSpPr>
        <p:spPr bwMode="auto">
          <a:xfrm rot="-609737">
            <a:off x="2306242" y="1384698"/>
            <a:ext cx="525065" cy="364331"/>
          </a:xfrm>
          <a:custGeom>
            <a:avLst/>
            <a:gdLst>
              <a:gd name="T0" fmla="*/ 2147483646 w 854"/>
              <a:gd name="T1" fmla="*/ 2147483646 h 611"/>
              <a:gd name="T2" fmla="*/ 2147483646 w 854"/>
              <a:gd name="T3" fmla="*/ 2147483646 h 611"/>
              <a:gd name="T4" fmla="*/ 2147483646 w 854"/>
              <a:gd name="T5" fmla="*/ 2147483646 h 611"/>
              <a:gd name="T6" fmla="*/ 2147483646 w 854"/>
              <a:gd name="T7" fmla="*/ 2147483646 h 611"/>
              <a:gd name="T8" fmla="*/ 2147483646 w 854"/>
              <a:gd name="T9" fmla="*/ 2147483646 h 611"/>
              <a:gd name="T10" fmla="*/ 2147483646 w 854"/>
              <a:gd name="T11" fmla="*/ 2147483646 h 611"/>
              <a:gd name="T12" fmla="*/ 2147483646 w 854"/>
              <a:gd name="T13" fmla="*/ 2147483646 h 611"/>
              <a:gd name="T14" fmla="*/ 2147483646 w 854"/>
              <a:gd name="T15" fmla="*/ 2147483646 h 611"/>
              <a:gd name="T16" fmla="*/ 2147483646 w 854"/>
              <a:gd name="T17" fmla="*/ 2147483646 h 611"/>
              <a:gd name="T18" fmla="*/ 2147483646 w 854"/>
              <a:gd name="T19" fmla="*/ 2147483646 h 611"/>
              <a:gd name="T20" fmla="*/ 2147483646 w 854"/>
              <a:gd name="T21" fmla="*/ 2147483646 h 611"/>
              <a:gd name="T22" fmla="*/ 2147483646 w 854"/>
              <a:gd name="T23" fmla="*/ 2147483646 h 611"/>
              <a:gd name="T24" fmla="*/ 2147483646 w 854"/>
              <a:gd name="T25" fmla="*/ 2147483646 h 611"/>
              <a:gd name="T26" fmla="*/ 2147483646 w 854"/>
              <a:gd name="T27" fmla="*/ 2147483646 h 611"/>
              <a:gd name="T28" fmla="*/ 2147483646 w 854"/>
              <a:gd name="T29" fmla="*/ 2147483646 h 611"/>
              <a:gd name="T30" fmla="*/ 2147483646 w 854"/>
              <a:gd name="T31" fmla="*/ 2147483646 h 611"/>
              <a:gd name="T32" fmla="*/ 2147483646 w 854"/>
              <a:gd name="T33" fmla="*/ 2147483646 h 611"/>
              <a:gd name="T34" fmla="*/ 2147483646 w 854"/>
              <a:gd name="T35" fmla="*/ 2147483646 h 611"/>
              <a:gd name="T36" fmla="*/ 2147483646 w 854"/>
              <a:gd name="T37" fmla="*/ 2147483646 h 611"/>
              <a:gd name="T38" fmla="*/ 2147483646 w 854"/>
              <a:gd name="T39" fmla="*/ 2147483646 h 611"/>
              <a:gd name="T40" fmla="*/ 2147483646 w 854"/>
              <a:gd name="T41" fmla="*/ 2147483646 h 611"/>
              <a:gd name="T42" fmla="*/ 2147483646 w 854"/>
              <a:gd name="T43" fmla="*/ 2147483646 h 611"/>
              <a:gd name="T44" fmla="*/ 2147483646 w 854"/>
              <a:gd name="T45" fmla="*/ 2147483646 h 611"/>
              <a:gd name="T46" fmla="*/ 2147483646 w 854"/>
              <a:gd name="T47" fmla="*/ 2147483646 h 611"/>
              <a:gd name="T48" fmla="*/ 2147483646 w 854"/>
              <a:gd name="T49" fmla="*/ 2147483646 h 611"/>
              <a:gd name="T50" fmla="*/ 2147483646 w 854"/>
              <a:gd name="T51" fmla="*/ 2147483646 h 611"/>
              <a:gd name="T52" fmla="*/ 2147483646 w 854"/>
              <a:gd name="T53" fmla="*/ 2147483646 h 611"/>
              <a:gd name="T54" fmla="*/ 2147483646 w 854"/>
              <a:gd name="T55" fmla="*/ 2147483646 h 611"/>
              <a:gd name="T56" fmla="*/ 2147483646 w 854"/>
              <a:gd name="T57" fmla="*/ 2147483646 h 611"/>
              <a:gd name="T58" fmla="*/ 2147483646 w 854"/>
              <a:gd name="T59" fmla="*/ 2147483646 h 611"/>
              <a:gd name="T60" fmla="*/ 2147483646 w 854"/>
              <a:gd name="T61" fmla="*/ 2147483646 h 611"/>
              <a:gd name="T62" fmla="*/ 2147483646 w 854"/>
              <a:gd name="T63" fmla="*/ 2147483646 h 611"/>
              <a:gd name="T64" fmla="*/ 2147483646 w 854"/>
              <a:gd name="T65" fmla="*/ 2147483646 h 611"/>
              <a:gd name="T66" fmla="*/ 2147483646 w 854"/>
              <a:gd name="T67" fmla="*/ 2147483646 h 611"/>
              <a:gd name="T68" fmla="*/ 2147483646 w 854"/>
              <a:gd name="T69" fmla="*/ 2147483646 h 611"/>
              <a:gd name="T70" fmla="*/ 2147483646 w 854"/>
              <a:gd name="T71" fmla="*/ 2147483646 h 611"/>
              <a:gd name="T72" fmla="*/ 2147483646 w 854"/>
              <a:gd name="T73" fmla="*/ 2147483646 h 611"/>
              <a:gd name="T74" fmla="*/ 2147483646 w 854"/>
              <a:gd name="T75" fmla="*/ 2147483646 h 611"/>
              <a:gd name="T76" fmla="*/ 2147483646 w 854"/>
              <a:gd name="T77" fmla="*/ 2147483646 h 611"/>
              <a:gd name="T78" fmla="*/ 2147483646 w 854"/>
              <a:gd name="T79" fmla="*/ 2147483646 h 611"/>
              <a:gd name="T80" fmla="*/ 2147483646 w 854"/>
              <a:gd name="T81" fmla="*/ 2147483646 h 611"/>
              <a:gd name="T82" fmla="*/ 2147483646 w 854"/>
              <a:gd name="T83" fmla="*/ 2147483646 h 611"/>
              <a:gd name="T84" fmla="*/ 2147483646 w 854"/>
              <a:gd name="T85" fmla="*/ 2147483646 h 611"/>
              <a:gd name="T86" fmla="*/ 2147483646 w 854"/>
              <a:gd name="T87" fmla="*/ 2147483646 h 611"/>
              <a:gd name="T88" fmla="*/ 2147483646 w 854"/>
              <a:gd name="T89" fmla="*/ 2147483646 h 611"/>
              <a:gd name="T90" fmla="*/ 2147483646 w 854"/>
              <a:gd name="T91" fmla="*/ 2147483646 h 611"/>
              <a:gd name="T92" fmla="*/ 2147483646 w 854"/>
              <a:gd name="T93" fmla="*/ 2147483646 h 611"/>
              <a:gd name="T94" fmla="*/ 2147483646 w 854"/>
              <a:gd name="T95" fmla="*/ 2147483646 h 611"/>
              <a:gd name="T96" fmla="*/ 2147483646 w 854"/>
              <a:gd name="T97" fmla="*/ 2147483646 h 611"/>
              <a:gd name="T98" fmla="*/ 2147483646 w 854"/>
              <a:gd name="T99" fmla="*/ 2147483646 h 611"/>
              <a:gd name="T100" fmla="*/ 2147483646 w 854"/>
              <a:gd name="T101" fmla="*/ 2147483646 h 611"/>
              <a:gd name="T102" fmla="*/ 2147483646 w 854"/>
              <a:gd name="T103" fmla="*/ 2147483646 h 611"/>
              <a:gd name="T104" fmla="*/ 2147483646 w 854"/>
              <a:gd name="T105" fmla="*/ 2147483646 h 611"/>
              <a:gd name="T106" fmla="*/ 2147483646 w 854"/>
              <a:gd name="T107" fmla="*/ 2147483646 h 611"/>
              <a:gd name="T108" fmla="*/ 2147483646 w 854"/>
              <a:gd name="T109" fmla="*/ 2147483646 h 611"/>
              <a:gd name="T110" fmla="*/ 2147483646 w 854"/>
              <a:gd name="T111" fmla="*/ 2147483646 h 611"/>
              <a:gd name="T112" fmla="*/ 2147483646 w 854"/>
              <a:gd name="T113" fmla="*/ 2147483646 h 611"/>
              <a:gd name="T114" fmla="*/ 2147483646 w 854"/>
              <a:gd name="T115" fmla="*/ 2147483646 h 611"/>
              <a:gd name="T116" fmla="*/ 2147483646 w 854"/>
              <a:gd name="T117" fmla="*/ 2147483646 h 611"/>
              <a:gd name="T118" fmla="*/ 2147483646 w 854"/>
              <a:gd name="T119" fmla="*/ 2147483646 h 611"/>
              <a:gd name="T120" fmla="*/ 2147483646 w 854"/>
              <a:gd name="T121" fmla="*/ 2147483646 h 611"/>
              <a:gd name="T122" fmla="*/ 2147483646 w 854"/>
              <a:gd name="T123" fmla="*/ 2147483646 h 61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54"/>
              <a:gd name="T187" fmla="*/ 0 h 611"/>
              <a:gd name="T188" fmla="*/ 854 w 854"/>
              <a:gd name="T189" fmla="*/ 611 h 61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54" h="611">
                <a:moveTo>
                  <a:pt x="137" y="504"/>
                </a:moveTo>
                <a:lnTo>
                  <a:pt x="130" y="504"/>
                </a:lnTo>
                <a:lnTo>
                  <a:pt x="128" y="508"/>
                </a:lnTo>
                <a:lnTo>
                  <a:pt x="125" y="509"/>
                </a:lnTo>
                <a:lnTo>
                  <a:pt x="117" y="508"/>
                </a:lnTo>
                <a:lnTo>
                  <a:pt x="116" y="509"/>
                </a:lnTo>
                <a:lnTo>
                  <a:pt x="120" y="514"/>
                </a:lnTo>
                <a:lnTo>
                  <a:pt x="117" y="517"/>
                </a:lnTo>
                <a:lnTo>
                  <a:pt x="113" y="517"/>
                </a:lnTo>
                <a:lnTo>
                  <a:pt x="106" y="516"/>
                </a:lnTo>
                <a:lnTo>
                  <a:pt x="103" y="513"/>
                </a:lnTo>
                <a:lnTo>
                  <a:pt x="102" y="505"/>
                </a:lnTo>
                <a:lnTo>
                  <a:pt x="98" y="501"/>
                </a:lnTo>
                <a:lnTo>
                  <a:pt x="102" y="500"/>
                </a:lnTo>
                <a:lnTo>
                  <a:pt x="90" y="500"/>
                </a:lnTo>
                <a:lnTo>
                  <a:pt x="84" y="509"/>
                </a:lnTo>
                <a:lnTo>
                  <a:pt x="85" y="510"/>
                </a:lnTo>
                <a:lnTo>
                  <a:pt x="83" y="517"/>
                </a:lnTo>
                <a:lnTo>
                  <a:pt x="80" y="512"/>
                </a:lnTo>
                <a:lnTo>
                  <a:pt x="81" y="510"/>
                </a:lnTo>
                <a:lnTo>
                  <a:pt x="75" y="509"/>
                </a:lnTo>
                <a:lnTo>
                  <a:pt x="76" y="504"/>
                </a:lnTo>
                <a:lnTo>
                  <a:pt x="75" y="503"/>
                </a:lnTo>
                <a:lnTo>
                  <a:pt x="74" y="495"/>
                </a:lnTo>
                <a:lnTo>
                  <a:pt x="71" y="491"/>
                </a:lnTo>
                <a:lnTo>
                  <a:pt x="70" y="490"/>
                </a:lnTo>
                <a:lnTo>
                  <a:pt x="70" y="482"/>
                </a:lnTo>
                <a:lnTo>
                  <a:pt x="66" y="481"/>
                </a:lnTo>
                <a:lnTo>
                  <a:pt x="67" y="480"/>
                </a:lnTo>
                <a:lnTo>
                  <a:pt x="67" y="478"/>
                </a:lnTo>
                <a:lnTo>
                  <a:pt x="63" y="478"/>
                </a:lnTo>
                <a:lnTo>
                  <a:pt x="61" y="476"/>
                </a:lnTo>
                <a:lnTo>
                  <a:pt x="59" y="478"/>
                </a:lnTo>
                <a:lnTo>
                  <a:pt x="57" y="476"/>
                </a:lnTo>
                <a:lnTo>
                  <a:pt x="58" y="474"/>
                </a:lnTo>
                <a:lnTo>
                  <a:pt x="57" y="474"/>
                </a:lnTo>
                <a:lnTo>
                  <a:pt x="56" y="476"/>
                </a:lnTo>
                <a:lnTo>
                  <a:pt x="48" y="473"/>
                </a:lnTo>
                <a:lnTo>
                  <a:pt x="50" y="467"/>
                </a:lnTo>
                <a:lnTo>
                  <a:pt x="48" y="468"/>
                </a:lnTo>
                <a:lnTo>
                  <a:pt x="45" y="467"/>
                </a:lnTo>
                <a:lnTo>
                  <a:pt x="49" y="462"/>
                </a:lnTo>
                <a:lnTo>
                  <a:pt x="48" y="460"/>
                </a:lnTo>
                <a:lnTo>
                  <a:pt x="47" y="460"/>
                </a:lnTo>
                <a:lnTo>
                  <a:pt x="45" y="459"/>
                </a:lnTo>
                <a:lnTo>
                  <a:pt x="47" y="459"/>
                </a:lnTo>
                <a:lnTo>
                  <a:pt x="45" y="456"/>
                </a:lnTo>
                <a:lnTo>
                  <a:pt x="45" y="454"/>
                </a:lnTo>
                <a:lnTo>
                  <a:pt x="44" y="454"/>
                </a:lnTo>
                <a:lnTo>
                  <a:pt x="44" y="453"/>
                </a:lnTo>
                <a:lnTo>
                  <a:pt x="43" y="451"/>
                </a:lnTo>
                <a:lnTo>
                  <a:pt x="41" y="445"/>
                </a:lnTo>
                <a:lnTo>
                  <a:pt x="36" y="441"/>
                </a:lnTo>
                <a:lnTo>
                  <a:pt x="38" y="437"/>
                </a:lnTo>
                <a:lnTo>
                  <a:pt x="38" y="429"/>
                </a:lnTo>
                <a:lnTo>
                  <a:pt x="35" y="426"/>
                </a:lnTo>
                <a:lnTo>
                  <a:pt x="36" y="422"/>
                </a:lnTo>
                <a:lnTo>
                  <a:pt x="34" y="423"/>
                </a:lnTo>
                <a:lnTo>
                  <a:pt x="34" y="414"/>
                </a:lnTo>
                <a:lnTo>
                  <a:pt x="30" y="414"/>
                </a:lnTo>
                <a:lnTo>
                  <a:pt x="32" y="413"/>
                </a:lnTo>
                <a:lnTo>
                  <a:pt x="31" y="411"/>
                </a:lnTo>
                <a:lnTo>
                  <a:pt x="31" y="406"/>
                </a:lnTo>
                <a:lnTo>
                  <a:pt x="23" y="402"/>
                </a:lnTo>
                <a:lnTo>
                  <a:pt x="23" y="399"/>
                </a:lnTo>
                <a:lnTo>
                  <a:pt x="21" y="393"/>
                </a:lnTo>
                <a:lnTo>
                  <a:pt x="17" y="391"/>
                </a:lnTo>
                <a:lnTo>
                  <a:pt x="20" y="387"/>
                </a:lnTo>
                <a:lnTo>
                  <a:pt x="18" y="375"/>
                </a:lnTo>
                <a:lnTo>
                  <a:pt x="12" y="370"/>
                </a:lnTo>
                <a:lnTo>
                  <a:pt x="12" y="368"/>
                </a:lnTo>
                <a:lnTo>
                  <a:pt x="13" y="366"/>
                </a:lnTo>
                <a:lnTo>
                  <a:pt x="7" y="360"/>
                </a:lnTo>
                <a:lnTo>
                  <a:pt x="12" y="351"/>
                </a:lnTo>
                <a:lnTo>
                  <a:pt x="13" y="347"/>
                </a:lnTo>
                <a:lnTo>
                  <a:pt x="9" y="339"/>
                </a:lnTo>
                <a:lnTo>
                  <a:pt x="11" y="338"/>
                </a:lnTo>
                <a:lnTo>
                  <a:pt x="11" y="334"/>
                </a:lnTo>
                <a:lnTo>
                  <a:pt x="13" y="329"/>
                </a:lnTo>
                <a:lnTo>
                  <a:pt x="11" y="328"/>
                </a:lnTo>
                <a:lnTo>
                  <a:pt x="5" y="329"/>
                </a:lnTo>
                <a:lnTo>
                  <a:pt x="0" y="327"/>
                </a:lnTo>
                <a:lnTo>
                  <a:pt x="2" y="316"/>
                </a:lnTo>
                <a:lnTo>
                  <a:pt x="11" y="305"/>
                </a:lnTo>
                <a:lnTo>
                  <a:pt x="12" y="306"/>
                </a:lnTo>
                <a:lnTo>
                  <a:pt x="29" y="296"/>
                </a:lnTo>
                <a:lnTo>
                  <a:pt x="27" y="292"/>
                </a:lnTo>
                <a:lnTo>
                  <a:pt x="22" y="287"/>
                </a:lnTo>
                <a:lnTo>
                  <a:pt x="23" y="279"/>
                </a:lnTo>
                <a:lnTo>
                  <a:pt x="27" y="276"/>
                </a:lnTo>
                <a:lnTo>
                  <a:pt x="29" y="269"/>
                </a:lnTo>
                <a:lnTo>
                  <a:pt x="31" y="264"/>
                </a:lnTo>
                <a:lnTo>
                  <a:pt x="40" y="262"/>
                </a:lnTo>
                <a:lnTo>
                  <a:pt x="50" y="258"/>
                </a:lnTo>
                <a:lnTo>
                  <a:pt x="56" y="252"/>
                </a:lnTo>
                <a:lnTo>
                  <a:pt x="56" y="249"/>
                </a:lnTo>
                <a:lnTo>
                  <a:pt x="59" y="246"/>
                </a:lnTo>
                <a:lnTo>
                  <a:pt x="61" y="251"/>
                </a:lnTo>
                <a:lnTo>
                  <a:pt x="59" y="253"/>
                </a:lnTo>
                <a:lnTo>
                  <a:pt x="62" y="255"/>
                </a:lnTo>
                <a:lnTo>
                  <a:pt x="67" y="255"/>
                </a:lnTo>
                <a:lnTo>
                  <a:pt x="71" y="251"/>
                </a:lnTo>
                <a:lnTo>
                  <a:pt x="62" y="244"/>
                </a:lnTo>
                <a:lnTo>
                  <a:pt x="65" y="237"/>
                </a:lnTo>
                <a:lnTo>
                  <a:pt x="67" y="235"/>
                </a:lnTo>
                <a:lnTo>
                  <a:pt x="70" y="231"/>
                </a:lnTo>
                <a:lnTo>
                  <a:pt x="72" y="220"/>
                </a:lnTo>
                <a:lnTo>
                  <a:pt x="77" y="213"/>
                </a:lnTo>
                <a:lnTo>
                  <a:pt x="77" y="212"/>
                </a:lnTo>
                <a:lnTo>
                  <a:pt x="84" y="212"/>
                </a:lnTo>
                <a:lnTo>
                  <a:pt x="88" y="216"/>
                </a:lnTo>
                <a:lnTo>
                  <a:pt x="95" y="208"/>
                </a:lnTo>
                <a:lnTo>
                  <a:pt x="90" y="202"/>
                </a:lnTo>
                <a:lnTo>
                  <a:pt x="90" y="199"/>
                </a:lnTo>
                <a:lnTo>
                  <a:pt x="97" y="197"/>
                </a:lnTo>
                <a:lnTo>
                  <a:pt x="98" y="194"/>
                </a:lnTo>
                <a:lnTo>
                  <a:pt x="97" y="193"/>
                </a:lnTo>
                <a:lnTo>
                  <a:pt x="95" y="192"/>
                </a:lnTo>
                <a:lnTo>
                  <a:pt x="93" y="193"/>
                </a:lnTo>
                <a:lnTo>
                  <a:pt x="93" y="190"/>
                </a:lnTo>
                <a:lnTo>
                  <a:pt x="94" y="186"/>
                </a:lnTo>
                <a:lnTo>
                  <a:pt x="93" y="184"/>
                </a:lnTo>
                <a:lnTo>
                  <a:pt x="95" y="180"/>
                </a:lnTo>
                <a:lnTo>
                  <a:pt x="98" y="181"/>
                </a:lnTo>
                <a:lnTo>
                  <a:pt x="99" y="179"/>
                </a:lnTo>
                <a:lnTo>
                  <a:pt x="95" y="177"/>
                </a:lnTo>
                <a:lnTo>
                  <a:pt x="93" y="180"/>
                </a:lnTo>
                <a:lnTo>
                  <a:pt x="90" y="179"/>
                </a:lnTo>
                <a:lnTo>
                  <a:pt x="92" y="177"/>
                </a:lnTo>
                <a:lnTo>
                  <a:pt x="89" y="174"/>
                </a:lnTo>
                <a:lnTo>
                  <a:pt x="95" y="171"/>
                </a:lnTo>
                <a:lnTo>
                  <a:pt x="101" y="176"/>
                </a:lnTo>
                <a:lnTo>
                  <a:pt x="106" y="174"/>
                </a:lnTo>
                <a:lnTo>
                  <a:pt x="112" y="171"/>
                </a:lnTo>
                <a:lnTo>
                  <a:pt x="115" y="172"/>
                </a:lnTo>
                <a:lnTo>
                  <a:pt x="117" y="172"/>
                </a:lnTo>
                <a:lnTo>
                  <a:pt x="117" y="176"/>
                </a:lnTo>
                <a:lnTo>
                  <a:pt x="113" y="179"/>
                </a:lnTo>
                <a:lnTo>
                  <a:pt x="117" y="179"/>
                </a:lnTo>
                <a:lnTo>
                  <a:pt x="120" y="180"/>
                </a:lnTo>
                <a:lnTo>
                  <a:pt x="121" y="177"/>
                </a:lnTo>
                <a:lnTo>
                  <a:pt x="125" y="177"/>
                </a:lnTo>
                <a:lnTo>
                  <a:pt x="131" y="184"/>
                </a:lnTo>
                <a:lnTo>
                  <a:pt x="134" y="190"/>
                </a:lnTo>
                <a:lnTo>
                  <a:pt x="140" y="193"/>
                </a:lnTo>
                <a:lnTo>
                  <a:pt x="142" y="197"/>
                </a:lnTo>
                <a:lnTo>
                  <a:pt x="149" y="195"/>
                </a:lnTo>
                <a:lnTo>
                  <a:pt x="153" y="199"/>
                </a:lnTo>
                <a:lnTo>
                  <a:pt x="155" y="197"/>
                </a:lnTo>
                <a:lnTo>
                  <a:pt x="155" y="198"/>
                </a:lnTo>
                <a:lnTo>
                  <a:pt x="158" y="198"/>
                </a:lnTo>
                <a:lnTo>
                  <a:pt x="167" y="195"/>
                </a:lnTo>
                <a:lnTo>
                  <a:pt x="170" y="189"/>
                </a:lnTo>
                <a:lnTo>
                  <a:pt x="169" y="180"/>
                </a:lnTo>
                <a:lnTo>
                  <a:pt x="173" y="175"/>
                </a:lnTo>
                <a:lnTo>
                  <a:pt x="173" y="167"/>
                </a:lnTo>
                <a:lnTo>
                  <a:pt x="178" y="165"/>
                </a:lnTo>
                <a:lnTo>
                  <a:pt x="176" y="157"/>
                </a:lnTo>
                <a:lnTo>
                  <a:pt x="178" y="154"/>
                </a:lnTo>
                <a:lnTo>
                  <a:pt x="192" y="158"/>
                </a:lnTo>
                <a:lnTo>
                  <a:pt x="197" y="157"/>
                </a:lnTo>
                <a:lnTo>
                  <a:pt x="202" y="156"/>
                </a:lnTo>
                <a:lnTo>
                  <a:pt x="205" y="154"/>
                </a:lnTo>
                <a:lnTo>
                  <a:pt x="215" y="140"/>
                </a:lnTo>
                <a:lnTo>
                  <a:pt x="223" y="144"/>
                </a:lnTo>
                <a:lnTo>
                  <a:pt x="232" y="152"/>
                </a:lnTo>
                <a:lnTo>
                  <a:pt x="242" y="152"/>
                </a:lnTo>
                <a:lnTo>
                  <a:pt x="255" y="162"/>
                </a:lnTo>
                <a:lnTo>
                  <a:pt x="260" y="166"/>
                </a:lnTo>
                <a:lnTo>
                  <a:pt x="273" y="166"/>
                </a:lnTo>
                <a:lnTo>
                  <a:pt x="279" y="176"/>
                </a:lnTo>
                <a:lnTo>
                  <a:pt x="275" y="183"/>
                </a:lnTo>
                <a:lnTo>
                  <a:pt x="275" y="185"/>
                </a:lnTo>
                <a:lnTo>
                  <a:pt x="279" y="186"/>
                </a:lnTo>
                <a:lnTo>
                  <a:pt x="287" y="185"/>
                </a:lnTo>
                <a:lnTo>
                  <a:pt x="291" y="180"/>
                </a:lnTo>
                <a:lnTo>
                  <a:pt x="295" y="181"/>
                </a:lnTo>
                <a:lnTo>
                  <a:pt x="299" y="186"/>
                </a:lnTo>
                <a:lnTo>
                  <a:pt x="305" y="188"/>
                </a:lnTo>
                <a:lnTo>
                  <a:pt x="306" y="190"/>
                </a:lnTo>
                <a:lnTo>
                  <a:pt x="308" y="190"/>
                </a:lnTo>
                <a:lnTo>
                  <a:pt x="308" y="193"/>
                </a:lnTo>
                <a:lnTo>
                  <a:pt x="318" y="194"/>
                </a:lnTo>
                <a:lnTo>
                  <a:pt x="326" y="190"/>
                </a:lnTo>
                <a:lnTo>
                  <a:pt x="328" y="192"/>
                </a:lnTo>
                <a:lnTo>
                  <a:pt x="327" y="195"/>
                </a:lnTo>
                <a:lnTo>
                  <a:pt x="333" y="190"/>
                </a:lnTo>
                <a:lnTo>
                  <a:pt x="336" y="179"/>
                </a:lnTo>
                <a:lnTo>
                  <a:pt x="342" y="163"/>
                </a:lnTo>
                <a:lnTo>
                  <a:pt x="350" y="157"/>
                </a:lnTo>
                <a:lnTo>
                  <a:pt x="354" y="148"/>
                </a:lnTo>
                <a:lnTo>
                  <a:pt x="354" y="144"/>
                </a:lnTo>
                <a:lnTo>
                  <a:pt x="359" y="143"/>
                </a:lnTo>
                <a:lnTo>
                  <a:pt x="365" y="147"/>
                </a:lnTo>
                <a:lnTo>
                  <a:pt x="371" y="147"/>
                </a:lnTo>
                <a:lnTo>
                  <a:pt x="374" y="149"/>
                </a:lnTo>
                <a:lnTo>
                  <a:pt x="381" y="148"/>
                </a:lnTo>
                <a:lnTo>
                  <a:pt x="385" y="141"/>
                </a:lnTo>
                <a:lnTo>
                  <a:pt x="389" y="141"/>
                </a:lnTo>
                <a:lnTo>
                  <a:pt x="404" y="154"/>
                </a:lnTo>
                <a:lnTo>
                  <a:pt x="407" y="145"/>
                </a:lnTo>
                <a:lnTo>
                  <a:pt x="432" y="156"/>
                </a:lnTo>
                <a:lnTo>
                  <a:pt x="437" y="162"/>
                </a:lnTo>
                <a:lnTo>
                  <a:pt x="445" y="166"/>
                </a:lnTo>
                <a:lnTo>
                  <a:pt x="452" y="163"/>
                </a:lnTo>
                <a:lnTo>
                  <a:pt x="458" y="161"/>
                </a:lnTo>
                <a:lnTo>
                  <a:pt x="472" y="162"/>
                </a:lnTo>
                <a:lnTo>
                  <a:pt x="474" y="162"/>
                </a:lnTo>
                <a:lnTo>
                  <a:pt x="475" y="156"/>
                </a:lnTo>
                <a:lnTo>
                  <a:pt x="475" y="140"/>
                </a:lnTo>
                <a:lnTo>
                  <a:pt x="472" y="136"/>
                </a:lnTo>
                <a:lnTo>
                  <a:pt x="474" y="134"/>
                </a:lnTo>
                <a:lnTo>
                  <a:pt x="475" y="127"/>
                </a:lnTo>
                <a:lnTo>
                  <a:pt x="483" y="122"/>
                </a:lnTo>
                <a:lnTo>
                  <a:pt x="477" y="121"/>
                </a:lnTo>
                <a:lnTo>
                  <a:pt x="477" y="114"/>
                </a:lnTo>
                <a:lnTo>
                  <a:pt x="474" y="109"/>
                </a:lnTo>
                <a:lnTo>
                  <a:pt x="474" y="104"/>
                </a:lnTo>
                <a:lnTo>
                  <a:pt x="477" y="99"/>
                </a:lnTo>
                <a:lnTo>
                  <a:pt x="481" y="98"/>
                </a:lnTo>
                <a:lnTo>
                  <a:pt x="492" y="86"/>
                </a:lnTo>
                <a:lnTo>
                  <a:pt x="492" y="83"/>
                </a:lnTo>
                <a:lnTo>
                  <a:pt x="494" y="77"/>
                </a:lnTo>
                <a:lnTo>
                  <a:pt x="493" y="63"/>
                </a:lnTo>
                <a:lnTo>
                  <a:pt x="498" y="59"/>
                </a:lnTo>
                <a:lnTo>
                  <a:pt x="501" y="60"/>
                </a:lnTo>
                <a:lnTo>
                  <a:pt x="497" y="54"/>
                </a:lnTo>
                <a:lnTo>
                  <a:pt x="494" y="40"/>
                </a:lnTo>
                <a:lnTo>
                  <a:pt x="493" y="37"/>
                </a:lnTo>
                <a:lnTo>
                  <a:pt x="484" y="41"/>
                </a:lnTo>
                <a:lnTo>
                  <a:pt x="480" y="45"/>
                </a:lnTo>
                <a:lnTo>
                  <a:pt x="472" y="35"/>
                </a:lnTo>
                <a:lnTo>
                  <a:pt x="468" y="29"/>
                </a:lnTo>
                <a:lnTo>
                  <a:pt x="480" y="14"/>
                </a:lnTo>
                <a:lnTo>
                  <a:pt x="483" y="9"/>
                </a:lnTo>
                <a:lnTo>
                  <a:pt x="489" y="11"/>
                </a:lnTo>
                <a:lnTo>
                  <a:pt x="494" y="9"/>
                </a:lnTo>
                <a:lnTo>
                  <a:pt x="499" y="5"/>
                </a:lnTo>
                <a:lnTo>
                  <a:pt x="503" y="5"/>
                </a:lnTo>
                <a:lnTo>
                  <a:pt x="504" y="0"/>
                </a:lnTo>
                <a:lnTo>
                  <a:pt x="510" y="0"/>
                </a:lnTo>
                <a:lnTo>
                  <a:pt x="516" y="2"/>
                </a:lnTo>
                <a:lnTo>
                  <a:pt x="517" y="6"/>
                </a:lnTo>
                <a:lnTo>
                  <a:pt x="516" y="9"/>
                </a:lnTo>
                <a:lnTo>
                  <a:pt x="517" y="11"/>
                </a:lnTo>
                <a:lnTo>
                  <a:pt x="525" y="13"/>
                </a:lnTo>
                <a:lnTo>
                  <a:pt x="531" y="13"/>
                </a:lnTo>
                <a:lnTo>
                  <a:pt x="533" y="2"/>
                </a:lnTo>
                <a:lnTo>
                  <a:pt x="535" y="2"/>
                </a:lnTo>
                <a:lnTo>
                  <a:pt x="539" y="5"/>
                </a:lnTo>
                <a:lnTo>
                  <a:pt x="539" y="9"/>
                </a:lnTo>
                <a:lnTo>
                  <a:pt x="544" y="10"/>
                </a:lnTo>
                <a:lnTo>
                  <a:pt x="544" y="14"/>
                </a:lnTo>
                <a:lnTo>
                  <a:pt x="549" y="14"/>
                </a:lnTo>
                <a:lnTo>
                  <a:pt x="561" y="18"/>
                </a:lnTo>
                <a:lnTo>
                  <a:pt x="564" y="22"/>
                </a:lnTo>
                <a:lnTo>
                  <a:pt x="557" y="27"/>
                </a:lnTo>
                <a:lnTo>
                  <a:pt x="557" y="33"/>
                </a:lnTo>
                <a:lnTo>
                  <a:pt x="558" y="37"/>
                </a:lnTo>
                <a:lnTo>
                  <a:pt x="560" y="40"/>
                </a:lnTo>
                <a:lnTo>
                  <a:pt x="565" y="40"/>
                </a:lnTo>
                <a:lnTo>
                  <a:pt x="570" y="40"/>
                </a:lnTo>
                <a:lnTo>
                  <a:pt x="576" y="44"/>
                </a:lnTo>
                <a:lnTo>
                  <a:pt x="580" y="42"/>
                </a:lnTo>
                <a:lnTo>
                  <a:pt x="585" y="44"/>
                </a:lnTo>
                <a:lnTo>
                  <a:pt x="583" y="41"/>
                </a:lnTo>
                <a:lnTo>
                  <a:pt x="579" y="40"/>
                </a:lnTo>
                <a:lnTo>
                  <a:pt x="582" y="35"/>
                </a:lnTo>
                <a:lnTo>
                  <a:pt x="587" y="26"/>
                </a:lnTo>
                <a:lnTo>
                  <a:pt x="589" y="20"/>
                </a:lnTo>
                <a:lnTo>
                  <a:pt x="596" y="19"/>
                </a:lnTo>
                <a:lnTo>
                  <a:pt x="609" y="15"/>
                </a:lnTo>
                <a:lnTo>
                  <a:pt x="610" y="27"/>
                </a:lnTo>
                <a:lnTo>
                  <a:pt x="609" y="41"/>
                </a:lnTo>
                <a:lnTo>
                  <a:pt x="610" y="44"/>
                </a:lnTo>
                <a:lnTo>
                  <a:pt x="607" y="49"/>
                </a:lnTo>
                <a:lnTo>
                  <a:pt x="605" y="51"/>
                </a:lnTo>
                <a:lnTo>
                  <a:pt x="607" y="53"/>
                </a:lnTo>
                <a:lnTo>
                  <a:pt x="616" y="59"/>
                </a:lnTo>
                <a:lnTo>
                  <a:pt x="621" y="56"/>
                </a:lnTo>
                <a:lnTo>
                  <a:pt x="621" y="51"/>
                </a:lnTo>
                <a:lnTo>
                  <a:pt x="627" y="47"/>
                </a:lnTo>
                <a:lnTo>
                  <a:pt x="632" y="49"/>
                </a:lnTo>
                <a:lnTo>
                  <a:pt x="637" y="46"/>
                </a:lnTo>
                <a:lnTo>
                  <a:pt x="651" y="44"/>
                </a:lnTo>
                <a:lnTo>
                  <a:pt x="654" y="46"/>
                </a:lnTo>
                <a:lnTo>
                  <a:pt x="650" y="47"/>
                </a:lnTo>
                <a:lnTo>
                  <a:pt x="651" y="54"/>
                </a:lnTo>
                <a:lnTo>
                  <a:pt x="652" y="55"/>
                </a:lnTo>
                <a:lnTo>
                  <a:pt x="650" y="58"/>
                </a:lnTo>
                <a:lnTo>
                  <a:pt x="654" y="65"/>
                </a:lnTo>
                <a:lnTo>
                  <a:pt x="656" y="63"/>
                </a:lnTo>
                <a:lnTo>
                  <a:pt x="660" y="64"/>
                </a:lnTo>
                <a:lnTo>
                  <a:pt x="673" y="68"/>
                </a:lnTo>
                <a:lnTo>
                  <a:pt x="673" y="76"/>
                </a:lnTo>
                <a:lnTo>
                  <a:pt x="670" y="86"/>
                </a:lnTo>
                <a:lnTo>
                  <a:pt x="677" y="90"/>
                </a:lnTo>
                <a:lnTo>
                  <a:pt x="681" y="96"/>
                </a:lnTo>
                <a:lnTo>
                  <a:pt x="678" y="103"/>
                </a:lnTo>
                <a:lnTo>
                  <a:pt x="670" y="108"/>
                </a:lnTo>
                <a:lnTo>
                  <a:pt x="669" y="112"/>
                </a:lnTo>
                <a:lnTo>
                  <a:pt x="664" y="114"/>
                </a:lnTo>
                <a:lnTo>
                  <a:pt x="661" y="117"/>
                </a:lnTo>
                <a:lnTo>
                  <a:pt x="663" y="123"/>
                </a:lnTo>
                <a:lnTo>
                  <a:pt x="660" y="131"/>
                </a:lnTo>
                <a:lnTo>
                  <a:pt x="661" y="135"/>
                </a:lnTo>
                <a:lnTo>
                  <a:pt x="663" y="159"/>
                </a:lnTo>
                <a:lnTo>
                  <a:pt x="664" y="165"/>
                </a:lnTo>
                <a:lnTo>
                  <a:pt x="670" y="174"/>
                </a:lnTo>
                <a:lnTo>
                  <a:pt x="672" y="180"/>
                </a:lnTo>
                <a:lnTo>
                  <a:pt x="681" y="194"/>
                </a:lnTo>
                <a:lnTo>
                  <a:pt x="684" y="198"/>
                </a:lnTo>
                <a:lnTo>
                  <a:pt x="691" y="201"/>
                </a:lnTo>
                <a:lnTo>
                  <a:pt x="693" y="201"/>
                </a:lnTo>
                <a:lnTo>
                  <a:pt x="693" y="203"/>
                </a:lnTo>
                <a:lnTo>
                  <a:pt x="700" y="203"/>
                </a:lnTo>
                <a:lnTo>
                  <a:pt x="700" y="206"/>
                </a:lnTo>
                <a:lnTo>
                  <a:pt x="702" y="206"/>
                </a:lnTo>
                <a:lnTo>
                  <a:pt x="702" y="207"/>
                </a:lnTo>
                <a:lnTo>
                  <a:pt x="704" y="207"/>
                </a:lnTo>
                <a:lnTo>
                  <a:pt x="706" y="211"/>
                </a:lnTo>
                <a:lnTo>
                  <a:pt x="709" y="210"/>
                </a:lnTo>
                <a:lnTo>
                  <a:pt x="711" y="219"/>
                </a:lnTo>
                <a:lnTo>
                  <a:pt x="717" y="226"/>
                </a:lnTo>
                <a:lnTo>
                  <a:pt x="718" y="242"/>
                </a:lnTo>
                <a:lnTo>
                  <a:pt x="719" y="244"/>
                </a:lnTo>
                <a:lnTo>
                  <a:pt x="715" y="249"/>
                </a:lnTo>
                <a:lnTo>
                  <a:pt x="717" y="253"/>
                </a:lnTo>
                <a:lnTo>
                  <a:pt x="715" y="258"/>
                </a:lnTo>
                <a:lnTo>
                  <a:pt x="717" y="260"/>
                </a:lnTo>
                <a:lnTo>
                  <a:pt x="710" y="264"/>
                </a:lnTo>
                <a:lnTo>
                  <a:pt x="714" y="271"/>
                </a:lnTo>
                <a:lnTo>
                  <a:pt x="713" y="275"/>
                </a:lnTo>
                <a:lnTo>
                  <a:pt x="714" y="278"/>
                </a:lnTo>
                <a:lnTo>
                  <a:pt x="713" y="280"/>
                </a:lnTo>
                <a:lnTo>
                  <a:pt x="713" y="284"/>
                </a:lnTo>
                <a:lnTo>
                  <a:pt x="710" y="287"/>
                </a:lnTo>
                <a:lnTo>
                  <a:pt x="713" y="291"/>
                </a:lnTo>
                <a:lnTo>
                  <a:pt x="717" y="291"/>
                </a:lnTo>
                <a:lnTo>
                  <a:pt x="720" y="294"/>
                </a:lnTo>
                <a:lnTo>
                  <a:pt x="724" y="294"/>
                </a:lnTo>
                <a:lnTo>
                  <a:pt x="737" y="284"/>
                </a:lnTo>
                <a:lnTo>
                  <a:pt x="751" y="264"/>
                </a:lnTo>
                <a:lnTo>
                  <a:pt x="755" y="264"/>
                </a:lnTo>
                <a:lnTo>
                  <a:pt x="762" y="264"/>
                </a:lnTo>
                <a:lnTo>
                  <a:pt x="767" y="266"/>
                </a:lnTo>
                <a:lnTo>
                  <a:pt x="768" y="270"/>
                </a:lnTo>
                <a:lnTo>
                  <a:pt x="776" y="274"/>
                </a:lnTo>
                <a:lnTo>
                  <a:pt x="782" y="279"/>
                </a:lnTo>
                <a:lnTo>
                  <a:pt x="785" y="285"/>
                </a:lnTo>
                <a:lnTo>
                  <a:pt x="798" y="289"/>
                </a:lnTo>
                <a:lnTo>
                  <a:pt x="807" y="288"/>
                </a:lnTo>
                <a:lnTo>
                  <a:pt x="813" y="305"/>
                </a:lnTo>
                <a:lnTo>
                  <a:pt x="821" y="302"/>
                </a:lnTo>
                <a:lnTo>
                  <a:pt x="819" y="318"/>
                </a:lnTo>
                <a:lnTo>
                  <a:pt x="821" y="324"/>
                </a:lnTo>
                <a:lnTo>
                  <a:pt x="823" y="330"/>
                </a:lnTo>
                <a:lnTo>
                  <a:pt x="839" y="342"/>
                </a:lnTo>
                <a:lnTo>
                  <a:pt x="841" y="352"/>
                </a:lnTo>
                <a:lnTo>
                  <a:pt x="837" y="360"/>
                </a:lnTo>
                <a:lnTo>
                  <a:pt x="828" y="372"/>
                </a:lnTo>
                <a:lnTo>
                  <a:pt x="827" y="375"/>
                </a:lnTo>
                <a:lnTo>
                  <a:pt x="832" y="379"/>
                </a:lnTo>
                <a:lnTo>
                  <a:pt x="830" y="393"/>
                </a:lnTo>
                <a:lnTo>
                  <a:pt x="831" y="397"/>
                </a:lnTo>
                <a:lnTo>
                  <a:pt x="828" y="404"/>
                </a:lnTo>
                <a:lnTo>
                  <a:pt x="826" y="409"/>
                </a:lnTo>
                <a:lnTo>
                  <a:pt x="828" y="411"/>
                </a:lnTo>
                <a:lnTo>
                  <a:pt x="831" y="433"/>
                </a:lnTo>
                <a:lnTo>
                  <a:pt x="837" y="441"/>
                </a:lnTo>
                <a:lnTo>
                  <a:pt x="830" y="446"/>
                </a:lnTo>
                <a:lnTo>
                  <a:pt x="823" y="455"/>
                </a:lnTo>
                <a:lnTo>
                  <a:pt x="823" y="456"/>
                </a:lnTo>
                <a:lnTo>
                  <a:pt x="834" y="464"/>
                </a:lnTo>
                <a:lnTo>
                  <a:pt x="836" y="472"/>
                </a:lnTo>
                <a:lnTo>
                  <a:pt x="837" y="477"/>
                </a:lnTo>
                <a:lnTo>
                  <a:pt x="845" y="483"/>
                </a:lnTo>
                <a:lnTo>
                  <a:pt x="839" y="487"/>
                </a:lnTo>
                <a:lnTo>
                  <a:pt x="830" y="498"/>
                </a:lnTo>
                <a:lnTo>
                  <a:pt x="831" y="500"/>
                </a:lnTo>
                <a:lnTo>
                  <a:pt x="819" y="517"/>
                </a:lnTo>
                <a:lnTo>
                  <a:pt x="826" y="523"/>
                </a:lnTo>
                <a:lnTo>
                  <a:pt x="834" y="526"/>
                </a:lnTo>
                <a:lnTo>
                  <a:pt x="831" y="530"/>
                </a:lnTo>
                <a:lnTo>
                  <a:pt x="828" y="531"/>
                </a:lnTo>
                <a:lnTo>
                  <a:pt x="837" y="543"/>
                </a:lnTo>
                <a:lnTo>
                  <a:pt x="831" y="541"/>
                </a:lnTo>
                <a:lnTo>
                  <a:pt x="831" y="543"/>
                </a:lnTo>
                <a:lnTo>
                  <a:pt x="839" y="545"/>
                </a:lnTo>
                <a:lnTo>
                  <a:pt x="840" y="550"/>
                </a:lnTo>
                <a:lnTo>
                  <a:pt x="844" y="555"/>
                </a:lnTo>
                <a:lnTo>
                  <a:pt x="844" y="559"/>
                </a:lnTo>
                <a:lnTo>
                  <a:pt x="848" y="562"/>
                </a:lnTo>
                <a:lnTo>
                  <a:pt x="850" y="570"/>
                </a:lnTo>
                <a:lnTo>
                  <a:pt x="853" y="570"/>
                </a:lnTo>
                <a:lnTo>
                  <a:pt x="852" y="573"/>
                </a:lnTo>
                <a:lnTo>
                  <a:pt x="854" y="580"/>
                </a:lnTo>
                <a:lnTo>
                  <a:pt x="854" y="582"/>
                </a:lnTo>
                <a:lnTo>
                  <a:pt x="831" y="584"/>
                </a:lnTo>
                <a:lnTo>
                  <a:pt x="827" y="585"/>
                </a:lnTo>
                <a:lnTo>
                  <a:pt x="826" y="588"/>
                </a:lnTo>
                <a:lnTo>
                  <a:pt x="825" y="582"/>
                </a:lnTo>
                <a:lnTo>
                  <a:pt x="821" y="584"/>
                </a:lnTo>
                <a:lnTo>
                  <a:pt x="822" y="589"/>
                </a:lnTo>
                <a:lnTo>
                  <a:pt x="819" y="588"/>
                </a:lnTo>
                <a:lnTo>
                  <a:pt x="818" y="579"/>
                </a:lnTo>
                <a:lnTo>
                  <a:pt x="817" y="580"/>
                </a:lnTo>
                <a:lnTo>
                  <a:pt x="817" y="581"/>
                </a:lnTo>
                <a:lnTo>
                  <a:pt x="813" y="579"/>
                </a:lnTo>
                <a:lnTo>
                  <a:pt x="813" y="576"/>
                </a:lnTo>
                <a:lnTo>
                  <a:pt x="810" y="577"/>
                </a:lnTo>
                <a:lnTo>
                  <a:pt x="812" y="575"/>
                </a:lnTo>
                <a:lnTo>
                  <a:pt x="809" y="573"/>
                </a:lnTo>
                <a:lnTo>
                  <a:pt x="804" y="577"/>
                </a:lnTo>
                <a:lnTo>
                  <a:pt x="801" y="577"/>
                </a:lnTo>
                <a:lnTo>
                  <a:pt x="798" y="579"/>
                </a:lnTo>
                <a:lnTo>
                  <a:pt x="795" y="577"/>
                </a:lnTo>
                <a:lnTo>
                  <a:pt x="794" y="585"/>
                </a:lnTo>
                <a:lnTo>
                  <a:pt x="786" y="585"/>
                </a:lnTo>
                <a:lnTo>
                  <a:pt x="785" y="581"/>
                </a:lnTo>
                <a:lnTo>
                  <a:pt x="781" y="581"/>
                </a:lnTo>
                <a:lnTo>
                  <a:pt x="778" y="579"/>
                </a:lnTo>
                <a:lnTo>
                  <a:pt x="773" y="579"/>
                </a:lnTo>
                <a:lnTo>
                  <a:pt x="772" y="573"/>
                </a:lnTo>
                <a:lnTo>
                  <a:pt x="763" y="561"/>
                </a:lnTo>
                <a:lnTo>
                  <a:pt x="763" y="555"/>
                </a:lnTo>
                <a:lnTo>
                  <a:pt x="765" y="557"/>
                </a:lnTo>
                <a:lnTo>
                  <a:pt x="765" y="554"/>
                </a:lnTo>
                <a:lnTo>
                  <a:pt x="763" y="550"/>
                </a:lnTo>
                <a:lnTo>
                  <a:pt x="751" y="545"/>
                </a:lnTo>
                <a:lnTo>
                  <a:pt x="751" y="549"/>
                </a:lnTo>
                <a:lnTo>
                  <a:pt x="753" y="549"/>
                </a:lnTo>
                <a:lnTo>
                  <a:pt x="750" y="553"/>
                </a:lnTo>
                <a:lnTo>
                  <a:pt x="753" y="557"/>
                </a:lnTo>
                <a:lnTo>
                  <a:pt x="751" y="561"/>
                </a:lnTo>
                <a:lnTo>
                  <a:pt x="750" y="559"/>
                </a:lnTo>
                <a:lnTo>
                  <a:pt x="747" y="561"/>
                </a:lnTo>
                <a:lnTo>
                  <a:pt x="744" y="555"/>
                </a:lnTo>
                <a:lnTo>
                  <a:pt x="741" y="567"/>
                </a:lnTo>
                <a:lnTo>
                  <a:pt x="733" y="568"/>
                </a:lnTo>
                <a:lnTo>
                  <a:pt x="732" y="567"/>
                </a:lnTo>
                <a:lnTo>
                  <a:pt x="731" y="568"/>
                </a:lnTo>
                <a:lnTo>
                  <a:pt x="722" y="567"/>
                </a:lnTo>
                <a:lnTo>
                  <a:pt x="722" y="572"/>
                </a:lnTo>
                <a:lnTo>
                  <a:pt x="719" y="573"/>
                </a:lnTo>
                <a:lnTo>
                  <a:pt x="722" y="577"/>
                </a:lnTo>
                <a:lnTo>
                  <a:pt x="723" y="585"/>
                </a:lnTo>
                <a:lnTo>
                  <a:pt x="722" y="589"/>
                </a:lnTo>
                <a:lnTo>
                  <a:pt x="729" y="593"/>
                </a:lnTo>
                <a:lnTo>
                  <a:pt x="728" y="597"/>
                </a:lnTo>
                <a:lnTo>
                  <a:pt x="723" y="597"/>
                </a:lnTo>
                <a:lnTo>
                  <a:pt x="724" y="600"/>
                </a:lnTo>
                <a:lnTo>
                  <a:pt x="722" y="602"/>
                </a:lnTo>
                <a:lnTo>
                  <a:pt x="719" y="607"/>
                </a:lnTo>
                <a:lnTo>
                  <a:pt x="715" y="606"/>
                </a:lnTo>
                <a:lnTo>
                  <a:pt x="714" y="600"/>
                </a:lnTo>
                <a:lnTo>
                  <a:pt x="710" y="602"/>
                </a:lnTo>
                <a:lnTo>
                  <a:pt x="708" y="604"/>
                </a:lnTo>
                <a:lnTo>
                  <a:pt x="710" y="608"/>
                </a:lnTo>
                <a:lnTo>
                  <a:pt x="710" y="611"/>
                </a:lnTo>
                <a:lnTo>
                  <a:pt x="706" y="609"/>
                </a:lnTo>
                <a:lnTo>
                  <a:pt x="706" y="611"/>
                </a:lnTo>
                <a:lnTo>
                  <a:pt x="702" y="607"/>
                </a:lnTo>
                <a:lnTo>
                  <a:pt x="701" y="609"/>
                </a:lnTo>
                <a:lnTo>
                  <a:pt x="696" y="608"/>
                </a:lnTo>
                <a:lnTo>
                  <a:pt x="692" y="609"/>
                </a:lnTo>
                <a:lnTo>
                  <a:pt x="684" y="608"/>
                </a:lnTo>
                <a:lnTo>
                  <a:pt x="684" y="604"/>
                </a:lnTo>
                <a:lnTo>
                  <a:pt x="682" y="603"/>
                </a:lnTo>
                <a:lnTo>
                  <a:pt x="684" y="602"/>
                </a:lnTo>
                <a:lnTo>
                  <a:pt x="683" y="600"/>
                </a:lnTo>
                <a:lnTo>
                  <a:pt x="681" y="600"/>
                </a:lnTo>
                <a:lnTo>
                  <a:pt x="678" y="597"/>
                </a:lnTo>
                <a:lnTo>
                  <a:pt x="686" y="598"/>
                </a:lnTo>
                <a:lnTo>
                  <a:pt x="687" y="597"/>
                </a:lnTo>
                <a:lnTo>
                  <a:pt x="683" y="595"/>
                </a:lnTo>
                <a:lnTo>
                  <a:pt x="681" y="591"/>
                </a:lnTo>
                <a:lnTo>
                  <a:pt x="683" y="590"/>
                </a:lnTo>
                <a:lnTo>
                  <a:pt x="682" y="584"/>
                </a:lnTo>
                <a:lnTo>
                  <a:pt x="683" y="581"/>
                </a:lnTo>
                <a:lnTo>
                  <a:pt x="681" y="579"/>
                </a:lnTo>
                <a:lnTo>
                  <a:pt x="674" y="582"/>
                </a:lnTo>
                <a:lnTo>
                  <a:pt x="672" y="591"/>
                </a:lnTo>
                <a:lnTo>
                  <a:pt x="666" y="588"/>
                </a:lnTo>
                <a:lnTo>
                  <a:pt x="665" y="584"/>
                </a:lnTo>
                <a:lnTo>
                  <a:pt x="659" y="580"/>
                </a:lnTo>
                <a:lnTo>
                  <a:pt x="656" y="580"/>
                </a:lnTo>
                <a:lnTo>
                  <a:pt x="654" y="573"/>
                </a:lnTo>
                <a:lnTo>
                  <a:pt x="654" y="571"/>
                </a:lnTo>
                <a:lnTo>
                  <a:pt x="647" y="567"/>
                </a:lnTo>
                <a:lnTo>
                  <a:pt x="646" y="570"/>
                </a:lnTo>
                <a:lnTo>
                  <a:pt x="643" y="570"/>
                </a:lnTo>
                <a:lnTo>
                  <a:pt x="642" y="566"/>
                </a:lnTo>
                <a:lnTo>
                  <a:pt x="637" y="570"/>
                </a:lnTo>
                <a:lnTo>
                  <a:pt x="637" y="567"/>
                </a:lnTo>
                <a:lnTo>
                  <a:pt x="628" y="564"/>
                </a:lnTo>
                <a:lnTo>
                  <a:pt x="629" y="561"/>
                </a:lnTo>
                <a:lnTo>
                  <a:pt x="621" y="554"/>
                </a:lnTo>
                <a:lnTo>
                  <a:pt x="620" y="557"/>
                </a:lnTo>
                <a:lnTo>
                  <a:pt x="616" y="553"/>
                </a:lnTo>
                <a:lnTo>
                  <a:pt x="611" y="553"/>
                </a:lnTo>
                <a:lnTo>
                  <a:pt x="611" y="555"/>
                </a:lnTo>
                <a:lnTo>
                  <a:pt x="606" y="552"/>
                </a:lnTo>
                <a:lnTo>
                  <a:pt x="606" y="554"/>
                </a:lnTo>
                <a:lnTo>
                  <a:pt x="602" y="554"/>
                </a:lnTo>
                <a:lnTo>
                  <a:pt x="602" y="557"/>
                </a:lnTo>
                <a:lnTo>
                  <a:pt x="600" y="557"/>
                </a:lnTo>
                <a:lnTo>
                  <a:pt x="597" y="559"/>
                </a:lnTo>
                <a:lnTo>
                  <a:pt x="597" y="561"/>
                </a:lnTo>
                <a:lnTo>
                  <a:pt x="589" y="562"/>
                </a:lnTo>
                <a:lnTo>
                  <a:pt x="589" y="567"/>
                </a:lnTo>
                <a:lnTo>
                  <a:pt x="585" y="566"/>
                </a:lnTo>
                <a:lnTo>
                  <a:pt x="587" y="571"/>
                </a:lnTo>
                <a:lnTo>
                  <a:pt x="585" y="576"/>
                </a:lnTo>
                <a:lnTo>
                  <a:pt x="584" y="579"/>
                </a:lnTo>
                <a:lnTo>
                  <a:pt x="580" y="580"/>
                </a:lnTo>
                <a:lnTo>
                  <a:pt x="576" y="579"/>
                </a:lnTo>
                <a:lnTo>
                  <a:pt x="573" y="580"/>
                </a:lnTo>
                <a:lnTo>
                  <a:pt x="565" y="571"/>
                </a:lnTo>
                <a:lnTo>
                  <a:pt x="557" y="567"/>
                </a:lnTo>
                <a:lnTo>
                  <a:pt x="549" y="563"/>
                </a:lnTo>
                <a:lnTo>
                  <a:pt x="547" y="559"/>
                </a:lnTo>
                <a:lnTo>
                  <a:pt x="542" y="557"/>
                </a:lnTo>
                <a:lnTo>
                  <a:pt x="531" y="549"/>
                </a:lnTo>
                <a:lnTo>
                  <a:pt x="530" y="550"/>
                </a:lnTo>
                <a:lnTo>
                  <a:pt x="525" y="548"/>
                </a:lnTo>
                <a:lnTo>
                  <a:pt x="526" y="545"/>
                </a:lnTo>
                <a:lnTo>
                  <a:pt x="525" y="543"/>
                </a:lnTo>
                <a:lnTo>
                  <a:pt x="521" y="541"/>
                </a:lnTo>
                <a:lnTo>
                  <a:pt x="520" y="539"/>
                </a:lnTo>
                <a:lnTo>
                  <a:pt x="519" y="539"/>
                </a:lnTo>
                <a:lnTo>
                  <a:pt x="520" y="536"/>
                </a:lnTo>
                <a:lnTo>
                  <a:pt x="516" y="534"/>
                </a:lnTo>
                <a:lnTo>
                  <a:pt x="511" y="531"/>
                </a:lnTo>
                <a:lnTo>
                  <a:pt x="506" y="532"/>
                </a:lnTo>
                <a:lnTo>
                  <a:pt x="506" y="531"/>
                </a:lnTo>
                <a:lnTo>
                  <a:pt x="504" y="531"/>
                </a:lnTo>
                <a:lnTo>
                  <a:pt x="506" y="528"/>
                </a:lnTo>
                <a:lnTo>
                  <a:pt x="497" y="528"/>
                </a:lnTo>
                <a:lnTo>
                  <a:pt x="495" y="526"/>
                </a:lnTo>
                <a:lnTo>
                  <a:pt x="493" y="525"/>
                </a:lnTo>
                <a:lnTo>
                  <a:pt x="493" y="512"/>
                </a:lnTo>
                <a:lnTo>
                  <a:pt x="494" y="507"/>
                </a:lnTo>
                <a:lnTo>
                  <a:pt x="492" y="508"/>
                </a:lnTo>
                <a:lnTo>
                  <a:pt x="490" y="507"/>
                </a:lnTo>
                <a:lnTo>
                  <a:pt x="494" y="504"/>
                </a:lnTo>
                <a:lnTo>
                  <a:pt x="485" y="498"/>
                </a:lnTo>
                <a:lnTo>
                  <a:pt x="481" y="496"/>
                </a:lnTo>
                <a:lnTo>
                  <a:pt x="483" y="494"/>
                </a:lnTo>
                <a:lnTo>
                  <a:pt x="477" y="490"/>
                </a:lnTo>
                <a:lnTo>
                  <a:pt x="475" y="483"/>
                </a:lnTo>
                <a:lnTo>
                  <a:pt x="470" y="483"/>
                </a:lnTo>
                <a:lnTo>
                  <a:pt x="466" y="486"/>
                </a:lnTo>
                <a:lnTo>
                  <a:pt x="463" y="483"/>
                </a:lnTo>
                <a:lnTo>
                  <a:pt x="458" y="487"/>
                </a:lnTo>
                <a:lnTo>
                  <a:pt x="461" y="481"/>
                </a:lnTo>
                <a:lnTo>
                  <a:pt x="458" y="477"/>
                </a:lnTo>
                <a:lnTo>
                  <a:pt x="458" y="473"/>
                </a:lnTo>
                <a:lnTo>
                  <a:pt x="458" y="472"/>
                </a:lnTo>
                <a:lnTo>
                  <a:pt x="456" y="471"/>
                </a:lnTo>
                <a:lnTo>
                  <a:pt x="454" y="473"/>
                </a:lnTo>
                <a:lnTo>
                  <a:pt x="453" y="468"/>
                </a:lnTo>
                <a:lnTo>
                  <a:pt x="449" y="464"/>
                </a:lnTo>
                <a:lnTo>
                  <a:pt x="448" y="464"/>
                </a:lnTo>
                <a:lnTo>
                  <a:pt x="446" y="463"/>
                </a:lnTo>
                <a:lnTo>
                  <a:pt x="441" y="450"/>
                </a:lnTo>
                <a:lnTo>
                  <a:pt x="439" y="450"/>
                </a:lnTo>
                <a:lnTo>
                  <a:pt x="441" y="449"/>
                </a:lnTo>
                <a:lnTo>
                  <a:pt x="440" y="446"/>
                </a:lnTo>
                <a:lnTo>
                  <a:pt x="441" y="444"/>
                </a:lnTo>
                <a:lnTo>
                  <a:pt x="436" y="446"/>
                </a:lnTo>
                <a:lnTo>
                  <a:pt x="434" y="446"/>
                </a:lnTo>
                <a:lnTo>
                  <a:pt x="434" y="445"/>
                </a:lnTo>
                <a:lnTo>
                  <a:pt x="432" y="445"/>
                </a:lnTo>
                <a:lnTo>
                  <a:pt x="430" y="447"/>
                </a:lnTo>
                <a:lnTo>
                  <a:pt x="428" y="446"/>
                </a:lnTo>
                <a:lnTo>
                  <a:pt x="426" y="444"/>
                </a:lnTo>
                <a:lnTo>
                  <a:pt x="423" y="444"/>
                </a:lnTo>
                <a:lnTo>
                  <a:pt x="421" y="441"/>
                </a:lnTo>
                <a:lnTo>
                  <a:pt x="423" y="440"/>
                </a:lnTo>
                <a:lnTo>
                  <a:pt x="423" y="438"/>
                </a:lnTo>
                <a:lnTo>
                  <a:pt x="421" y="438"/>
                </a:lnTo>
                <a:lnTo>
                  <a:pt x="419" y="438"/>
                </a:lnTo>
                <a:lnTo>
                  <a:pt x="418" y="440"/>
                </a:lnTo>
                <a:lnTo>
                  <a:pt x="418" y="447"/>
                </a:lnTo>
                <a:lnTo>
                  <a:pt x="413" y="446"/>
                </a:lnTo>
                <a:lnTo>
                  <a:pt x="413" y="453"/>
                </a:lnTo>
                <a:lnTo>
                  <a:pt x="409" y="449"/>
                </a:lnTo>
                <a:lnTo>
                  <a:pt x="407" y="450"/>
                </a:lnTo>
                <a:lnTo>
                  <a:pt x="404" y="446"/>
                </a:lnTo>
                <a:lnTo>
                  <a:pt x="400" y="445"/>
                </a:lnTo>
                <a:lnTo>
                  <a:pt x="407" y="445"/>
                </a:lnTo>
                <a:lnTo>
                  <a:pt x="403" y="436"/>
                </a:lnTo>
                <a:lnTo>
                  <a:pt x="398" y="435"/>
                </a:lnTo>
                <a:lnTo>
                  <a:pt x="396" y="437"/>
                </a:lnTo>
                <a:lnTo>
                  <a:pt x="394" y="433"/>
                </a:lnTo>
                <a:lnTo>
                  <a:pt x="390" y="433"/>
                </a:lnTo>
                <a:lnTo>
                  <a:pt x="390" y="431"/>
                </a:lnTo>
                <a:lnTo>
                  <a:pt x="392" y="429"/>
                </a:lnTo>
                <a:lnTo>
                  <a:pt x="391" y="424"/>
                </a:lnTo>
                <a:lnTo>
                  <a:pt x="392" y="423"/>
                </a:lnTo>
                <a:lnTo>
                  <a:pt x="380" y="419"/>
                </a:lnTo>
                <a:lnTo>
                  <a:pt x="374" y="422"/>
                </a:lnTo>
                <a:lnTo>
                  <a:pt x="381" y="433"/>
                </a:lnTo>
                <a:lnTo>
                  <a:pt x="377" y="432"/>
                </a:lnTo>
                <a:lnTo>
                  <a:pt x="376" y="433"/>
                </a:lnTo>
                <a:lnTo>
                  <a:pt x="376" y="435"/>
                </a:lnTo>
                <a:lnTo>
                  <a:pt x="372" y="432"/>
                </a:lnTo>
                <a:lnTo>
                  <a:pt x="371" y="435"/>
                </a:lnTo>
                <a:lnTo>
                  <a:pt x="364" y="436"/>
                </a:lnTo>
                <a:lnTo>
                  <a:pt x="367" y="436"/>
                </a:lnTo>
                <a:lnTo>
                  <a:pt x="371" y="445"/>
                </a:lnTo>
                <a:lnTo>
                  <a:pt x="368" y="445"/>
                </a:lnTo>
                <a:lnTo>
                  <a:pt x="372" y="454"/>
                </a:lnTo>
                <a:lnTo>
                  <a:pt x="365" y="456"/>
                </a:lnTo>
                <a:lnTo>
                  <a:pt x="360" y="460"/>
                </a:lnTo>
                <a:lnTo>
                  <a:pt x="359" y="455"/>
                </a:lnTo>
                <a:lnTo>
                  <a:pt x="355" y="459"/>
                </a:lnTo>
                <a:lnTo>
                  <a:pt x="351" y="459"/>
                </a:lnTo>
                <a:lnTo>
                  <a:pt x="349" y="458"/>
                </a:lnTo>
                <a:lnTo>
                  <a:pt x="340" y="462"/>
                </a:lnTo>
                <a:lnTo>
                  <a:pt x="340" y="463"/>
                </a:lnTo>
                <a:lnTo>
                  <a:pt x="328" y="464"/>
                </a:lnTo>
                <a:lnTo>
                  <a:pt x="329" y="468"/>
                </a:lnTo>
                <a:lnTo>
                  <a:pt x="328" y="472"/>
                </a:lnTo>
                <a:lnTo>
                  <a:pt x="332" y="476"/>
                </a:lnTo>
                <a:lnTo>
                  <a:pt x="335" y="480"/>
                </a:lnTo>
                <a:lnTo>
                  <a:pt x="332" y="482"/>
                </a:lnTo>
                <a:lnTo>
                  <a:pt x="329" y="485"/>
                </a:lnTo>
                <a:lnTo>
                  <a:pt x="327" y="485"/>
                </a:lnTo>
                <a:lnTo>
                  <a:pt x="310" y="498"/>
                </a:lnTo>
                <a:lnTo>
                  <a:pt x="293" y="482"/>
                </a:lnTo>
                <a:lnTo>
                  <a:pt x="261" y="472"/>
                </a:lnTo>
                <a:lnTo>
                  <a:pt x="259" y="481"/>
                </a:lnTo>
                <a:lnTo>
                  <a:pt x="263" y="503"/>
                </a:lnTo>
                <a:lnTo>
                  <a:pt x="259" y="510"/>
                </a:lnTo>
                <a:lnTo>
                  <a:pt x="256" y="514"/>
                </a:lnTo>
                <a:lnTo>
                  <a:pt x="238" y="508"/>
                </a:lnTo>
                <a:lnTo>
                  <a:pt x="238" y="510"/>
                </a:lnTo>
                <a:lnTo>
                  <a:pt x="230" y="531"/>
                </a:lnTo>
                <a:lnTo>
                  <a:pt x="229" y="528"/>
                </a:lnTo>
                <a:lnTo>
                  <a:pt x="225" y="532"/>
                </a:lnTo>
                <a:lnTo>
                  <a:pt x="216" y="531"/>
                </a:lnTo>
                <a:lnTo>
                  <a:pt x="215" y="534"/>
                </a:lnTo>
                <a:lnTo>
                  <a:pt x="209" y="535"/>
                </a:lnTo>
                <a:lnTo>
                  <a:pt x="210" y="545"/>
                </a:lnTo>
                <a:lnTo>
                  <a:pt x="210" y="546"/>
                </a:lnTo>
                <a:lnTo>
                  <a:pt x="209" y="545"/>
                </a:lnTo>
                <a:lnTo>
                  <a:pt x="201" y="539"/>
                </a:lnTo>
                <a:lnTo>
                  <a:pt x="200" y="540"/>
                </a:lnTo>
                <a:lnTo>
                  <a:pt x="194" y="540"/>
                </a:lnTo>
                <a:lnTo>
                  <a:pt x="183" y="537"/>
                </a:lnTo>
                <a:lnTo>
                  <a:pt x="180" y="539"/>
                </a:lnTo>
                <a:lnTo>
                  <a:pt x="182" y="544"/>
                </a:lnTo>
                <a:lnTo>
                  <a:pt x="176" y="543"/>
                </a:lnTo>
                <a:lnTo>
                  <a:pt x="174" y="537"/>
                </a:lnTo>
                <a:lnTo>
                  <a:pt x="170" y="535"/>
                </a:lnTo>
                <a:lnTo>
                  <a:pt x="169" y="541"/>
                </a:lnTo>
                <a:lnTo>
                  <a:pt x="167" y="541"/>
                </a:lnTo>
                <a:lnTo>
                  <a:pt x="161" y="540"/>
                </a:lnTo>
                <a:lnTo>
                  <a:pt x="161" y="537"/>
                </a:lnTo>
                <a:lnTo>
                  <a:pt x="156" y="541"/>
                </a:lnTo>
                <a:lnTo>
                  <a:pt x="156" y="546"/>
                </a:lnTo>
                <a:lnTo>
                  <a:pt x="155" y="549"/>
                </a:lnTo>
                <a:lnTo>
                  <a:pt x="152" y="545"/>
                </a:lnTo>
                <a:lnTo>
                  <a:pt x="147" y="543"/>
                </a:lnTo>
                <a:lnTo>
                  <a:pt x="148" y="541"/>
                </a:lnTo>
                <a:lnTo>
                  <a:pt x="147" y="541"/>
                </a:lnTo>
                <a:lnTo>
                  <a:pt x="146" y="540"/>
                </a:lnTo>
                <a:lnTo>
                  <a:pt x="144" y="541"/>
                </a:lnTo>
                <a:lnTo>
                  <a:pt x="143" y="540"/>
                </a:lnTo>
                <a:lnTo>
                  <a:pt x="142" y="544"/>
                </a:lnTo>
                <a:lnTo>
                  <a:pt x="139" y="544"/>
                </a:lnTo>
                <a:lnTo>
                  <a:pt x="135" y="536"/>
                </a:lnTo>
                <a:lnTo>
                  <a:pt x="135" y="527"/>
                </a:lnTo>
                <a:lnTo>
                  <a:pt x="133" y="525"/>
                </a:lnTo>
                <a:lnTo>
                  <a:pt x="134" y="521"/>
                </a:lnTo>
                <a:lnTo>
                  <a:pt x="138" y="518"/>
                </a:lnTo>
                <a:lnTo>
                  <a:pt x="139" y="518"/>
                </a:lnTo>
                <a:lnTo>
                  <a:pt x="135" y="513"/>
                </a:lnTo>
                <a:lnTo>
                  <a:pt x="137" y="512"/>
                </a:lnTo>
                <a:lnTo>
                  <a:pt x="137" y="508"/>
                </a:lnTo>
                <a:lnTo>
                  <a:pt x="139" y="505"/>
                </a:lnTo>
                <a:lnTo>
                  <a:pt x="138" y="504"/>
                </a:lnTo>
                <a:lnTo>
                  <a:pt x="137" y="504"/>
                </a:lnTo>
                <a:close/>
              </a:path>
            </a:pathLst>
          </a:custGeom>
          <a:solidFill>
            <a:srgbClr val="FF66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2544" name="Freeform 93"/>
          <p:cNvSpPr>
            <a:spLocks noChangeAspect="1"/>
          </p:cNvSpPr>
          <p:nvPr/>
        </p:nvSpPr>
        <p:spPr bwMode="auto">
          <a:xfrm rot="-609737">
            <a:off x="1712119" y="1408510"/>
            <a:ext cx="760810" cy="563165"/>
          </a:xfrm>
          <a:custGeom>
            <a:avLst/>
            <a:gdLst>
              <a:gd name="T0" fmla="*/ 2147483646 w 1234"/>
              <a:gd name="T1" fmla="*/ 2147483646 h 946"/>
              <a:gd name="T2" fmla="*/ 2147483646 w 1234"/>
              <a:gd name="T3" fmla="*/ 2147483646 h 946"/>
              <a:gd name="T4" fmla="*/ 2147483646 w 1234"/>
              <a:gd name="T5" fmla="*/ 2147483646 h 946"/>
              <a:gd name="T6" fmla="*/ 2147483646 w 1234"/>
              <a:gd name="T7" fmla="*/ 2147483646 h 946"/>
              <a:gd name="T8" fmla="*/ 2147483646 w 1234"/>
              <a:gd name="T9" fmla="*/ 2147483646 h 946"/>
              <a:gd name="T10" fmla="*/ 2147483646 w 1234"/>
              <a:gd name="T11" fmla="*/ 2147483646 h 946"/>
              <a:gd name="T12" fmla="*/ 2147483646 w 1234"/>
              <a:gd name="T13" fmla="*/ 2147483646 h 946"/>
              <a:gd name="T14" fmla="*/ 2147483646 w 1234"/>
              <a:gd name="T15" fmla="*/ 2147483646 h 946"/>
              <a:gd name="T16" fmla="*/ 2147483646 w 1234"/>
              <a:gd name="T17" fmla="*/ 2147483646 h 946"/>
              <a:gd name="T18" fmla="*/ 2147483646 w 1234"/>
              <a:gd name="T19" fmla="*/ 2147483646 h 946"/>
              <a:gd name="T20" fmla="*/ 2147483646 w 1234"/>
              <a:gd name="T21" fmla="*/ 2147483646 h 946"/>
              <a:gd name="T22" fmla="*/ 2147483646 w 1234"/>
              <a:gd name="T23" fmla="*/ 2147483646 h 946"/>
              <a:gd name="T24" fmla="*/ 2147483646 w 1234"/>
              <a:gd name="T25" fmla="*/ 2147483646 h 946"/>
              <a:gd name="T26" fmla="*/ 2147483646 w 1234"/>
              <a:gd name="T27" fmla="*/ 2147483646 h 946"/>
              <a:gd name="T28" fmla="*/ 2147483646 w 1234"/>
              <a:gd name="T29" fmla="*/ 2147483646 h 946"/>
              <a:gd name="T30" fmla="*/ 2147483646 w 1234"/>
              <a:gd name="T31" fmla="*/ 2147483646 h 946"/>
              <a:gd name="T32" fmla="*/ 2147483646 w 1234"/>
              <a:gd name="T33" fmla="*/ 2147483646 h 946"/>
              <a:gd name="T34" fmla="*/ 2147483646 w 1234"/>
              <a:gd name="T35" fmla="*/ 2147483646 h 946"/>
              <a:gd name="T36" fmla="*/ 2147483646 w 1234"/>
              <a:gd name="T37" fmla="*/ 2147483646 h 946"/>
              <a:gd name="T38" fmla="*/ 2147483646 w 1234"/>
              <a:gd name="T39" fmla="*/ 2147483646 h 946"/>
              <a:gd name="T40" fmla="*/ 0 w 1234"/>
              <a:gd name="T41" fmla="*/ 2147483646 h 946"/>
              <a:gd name="T42" fmla="*/ 2147483646 w 1234"/>
              <a:gd name="T43" fmla="*/ 2147483646 h 946"/>
              <a:gd name="T44" fmla="*/ 2147483646 w 1234"/>
              <a:gd name="T45" fmla="*/ 2147483646 h 946"/>
              <a:gd name="T46" fmla="*/ 2147483646 w 1234"/>
              <a:gd name="T47" fmla="*/ 2147483646 h 946"/>
              <a:gd name="T48" fmla="*/ 2147483646 w 1234"/>
              <a:gd name="T49" fmla="*/ 2147483646 h 946"/>
              <a:gd name="T50" fmla="*/ 2147483646 w 1234"/>
              <a:gd name="T51" fmla="*/ 2147483646 h 946"/>
              <a:gd name="T52" fmla="*/ 2147483646 w 1234"/>
              <a:gd name="T53" fmla="*/ 2147483646 h 946"/>
              <a:gd name="T54" fmla="*/ 2147483646 w 1234"/>
              <a:gd name="T55" fmla="*/ 2147483646 h 946"/>
              <a:gd name="T56" fmla="*/ 2147483646 w 1234"/>
              <a:gd name="T57" fmla="*/ 2147483646 h 946"/>
              <a:gd name="T58" fmla="*/ 2147483646 w 1234"/>
              <a:gd name="T59" fmla="*/ 2147483646 h 946"/>
              <a:gd name="T60" fmla="*/ 2147483646 w 1234"/>
              <a:gd name="T61" fmla="*/ 2147483646 h 946"/>
              <a:gd name="T62" fmla="*/ 2147483646 w 1234"/>
              <a:gd name="T63" fmla="*/ 2147483646 h 946"/>
              <a:gd name="T64" fmla="*/ 2147483646 w 1234"/>
              <a:gd name="T65" fmla="*/ 2147483646 h 946"/>
              <a:gd name="T66" fmla="*/ 2147483646 w 1234"/>
              <a:gd name="T67" fmla="*/ 2147483646 h 946"/>
              <a:gd name="T68" fmla="*/ 2147483646 w 1234"/>
              <a:gd name="T69" fmla="*/ 2147483646 h 946"/>
              <a:gd name="T70" fmla="*/ 2147483646 w 1234"/>
              <a:gd name="T71" fmla="*/ 2147483646 h 946"/>
              <a:gd name="T72" fmla="*/ 2147483646 w 1234"/>
              <a:gd name="T73" fmla="*/ 2147483646 h 946"/>
              <a:gd name="T74" fmla="*/ 2147483646 w 1234"/>
              <a:gd name="T75" fmla="*/ 2147483646 h 946"/>
              <a:gd name="T76" fmla="*/ 2147483646 w 1234"/>
              <a:gd name="T77" fmla="*/ 2147483646 h 946"/>
              <a:gd name="T78" fmla="*/ 2147483646 w 1234"/>
              <a:gd name="T79" fmla="*/ 2147483646 h 946"/>
              <a:gd name="T80" fmla="*/ 2147483646 w 1234"/>
              <a:gd name="T81" fmla="*/ 2147483646 h 946"/>
              <a:gd name="T82" fmla="*/ 2147483646 w 1234"/>
              <a:gd name="T83" fmla="*/ 2147483646 h 946"/>
              <a:gd name="T84" fmla="*/ 2147483646 w 1234"/>
              <a:gd name="T85" fmla="*/ 2147483646 h 946"/>
              <a:gd name="T86" fmla="*/ 2147483646 w 1234"/>
              <a:gd name="T87" fmla="*/ 2147483646 h 946"/>
              <a:gd name="T88" fmla="*/ 2147483646 w 1234"/>
              <a:gd name="T89" fmla="*/ 2147483646 h 946"/>
              <a:gd name="T90" fmla="*/ 2147483646 w 1234"/>
              <a:gd name="T91" fmla="*/ 2147483646 h 946"/>
              <a:gd name="T92" fmla="*/ 2147483646 w 1234"/>
              <a:gd name="T93" fmla="*/ 2147483646 h 946"/>
              <a:gd name="T94" fmla="*/ 2147483646 w 1234"/>
              <a:gd name="T95" fmla="*/ 2147483646 h 946"/>
              <a:gd name="T96" fmla="*/ 2147483646 w 1234"/>
              <a:gd name="T97" fmla="*/ 2147483646 h 946"/>
              <a:gd name="T98" fmla="*/ 2147483646 w 1234"/>
              <a:gd name="T99" fmla="*/ 2147483646 h 946"/>
              <a:gd name="T100" fmla="*/ 2147483646 w 1234"/>
              <a:gd name="T101" fmla="*/ 2147483646 h 946"/>
              <a:gd name="T102" fmla="*/ 2147483646 w 1234"/>
              <a:gd name="T103" fmla="*/ 2147483646 h 946"/>
              <a:gd name="T104" fmla="*/ 2147483646 w 1234"/>
              <a:gd name="T105" fmla="*/ 2147483646 h 946"/>
              <a:gd name="T106" fmla="*/ 2147483646 w 1234"/>
              <a:gd name="T107" fmla="*/ 2147483646 h 946"/>
              <a:gd name="T108" fmla="*/ 2147483646 w 1234"/>
              <a:gd name="T109" fmla="*/ 2147483646 h 946"/>
              <a:gd name="T110" fmla="*/ 2147483646 w 1234"/>
              <a:gd name="T111" fmla="*/ 2147483646 h 946"/>
              <a:gd name="T112" fmla="*/ 2147483646 w 1234"/>
              <a:gd name="T113" fmla="*/ 2147483646 h 946"/>
              <a:gd name="T114" fmla="*/ 2147483646 w 1234"/>
              <a:gd name="T115" fmla="*/ 2147483646 h 946"/>
              <a:gd name="T116" fmla="*/ 2147483646 w 1234"/>
              <a:gd name="T117" fmla="*/ 2147483646 h 946"/>
              <a:gd name="T118" fmla="*/ 2147483646 w 1234"/>
              <a:gd name="T119" fmla="*/ 2147483646 h 94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34"/>
              <a:gd name="T181" fmla="*/ 0 h 946"/>
              <a:gd name="T182" fmla="*/ 1234 w 1234"/>
              <a:gd name="T183" fmla="*/ 946 h 94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34" h="946">
                <a:moveTo>
                  <a:pt x="668" y="761"/>
                </a:moveTo>
                <a:lnTo>
                  <a:pt x="668" y="762"/>
                </a:lnTo>
                <a:lnTo>
                  <a:pt x="667" y="762"/>
                </a:lnTo>
                <a:lnTo>
                  <a:pt x="671" y="764"/>
                </a:lnTo>
                <a:lnTo>
                  <a:pt x="671" y="765"/>
                </a:lnTo>
                <a:lnTo>
                  <a:pt x="671" y="774"/>
                </a:lnTo>
                <a:lnTo>
                  <a:pt x="670" y="778"/>
                </a:lnTo>
                <a:lnTo>
                  <a:pt x="666" y="780"/>
                </a:lnTo>
                <a:lnTo>
                  <a:pt x="662" y="779"/>
                </a:lnTo>
                <a:lnTo>
                  <a:pt x="659" y="782"/>
                </a:lnTo>
                <a:lnTo>
                  <a:pt x="658" y="787"/>
                </a:lnTo>
                <a:lnTo>
                  <a:pt x="653" y="788"/>
                </a:lnTo>
                <a:lnTo>
                  <a:pt x="649" y="788"/>
                </a:lnTo>
                <a:lnTo>
                  <a:pt x="648" y="792"/>
                </a:lnTo>
                <a:lnTo>
                  <a:pt x="638" y="795"/>
                </a:lnTo>
                <a:lnTo>
                  <a:pt x="639" y="791"/>
                </a:lnTo>
                <a:lnTo>
                  <a:pt x="635" y="789"/>
                </a:lnTo>
                <a:lnTo>
                  <a:pt x="621" y="793"/>
                </a:lnTo>
                <a:lnTo>
                  <a:pt x="613" y="792"/>
                </a:lnTo>
                <a:lnTo>
                  <a:pt x="609" y="800"/>
                </a:lnTo>
                <a:lnTo>
                  <a:pt x="603" y="802"/>
                </a:lnTo>
                <a:lnTo>
                  <a:pt x="604" y="809"/>
                </a:lnTo>
                <a:lnTo>
                  <a:pt x="602" y="810"/>
                </a:lnTo>
                <a:lnTo>
                  <a:pt x="599" y="819"/>
                </a:lnTo>
                <a:lnTo>
                  <a:pt x="582" y="820"/>
                </a:lnTo>
                <a:lnTo>
                  <a:pt x="581" y="818"/>
                </a:lnTo>
                <a:lnTo>
                  <a:pt x="582" y="811"/>
                </a:lnTo>
                <a:lnTo>
                  <a:pt x="577" y="798"/>
                </a:lnTo>
                <a:lnTo>
                  <a:pt x="575" y="797"/>
                </a:lnTo>
                <a:lnTo>
                  <a:pt x="573" y="800"/>
                </a:lnTo>
                <a:lnTo>
                  <a:pt x="571" y="795"/>
                </a:lnTo>
                <a:lnTo>
                  <a:pt x="567" y="793"/>
                </a:lnTo>
                <a:lnTo>
                  <a:pt x="562" y="796"/>
                </a:lnTo>
                <a:lnTo>
                  <a:pt x="559" y="796"/>
                </a:lnTo>
                <a:lnTo>
                  <a:pt x="554" y="804"/>
                </a:lnTo>
                <a:lnTo>
                  <a:pt x="549" y="807"/>
                </a:lnTo>
                <a:lnTo>
                  <a:pt x="539" y="819"/>
                </a:lnTo>
                <a:lnTo>
                  <a:pt x="536" y="818"/>
                </a:lnTo>
                <a:lnTo>
                  <a:pt x="533" y="822"/>
                </a:lnTo>
                <a:lnTo>
                  <a:pt x="530" y="822"/>
                </a:lnTo>
                <a:lnTo>
                  <a:pt x="531" y="816"/>
                </a:lnTo>
                <a:lnTo>
                  <a:pt x="528" y="813"/>
                </a:lnTo>
                <a:lnTo>
                  <a:pt x="526" y="820"/>
                </a:lnTo>
                <a:lnTo>
                  <a:pt x="523" y="818"/>
                </a:lnTo>
                <a:lnTo>
                  <a:pt x="522" y="824"/>
                </a:lnTo>
                <a:lnTo>
                  <a:pt x="519" y="829"/>
                </a:lnTo>
                <a:lnTo>
                  <a:pt x="515" y="827"/>
                </a:lnTo>
                <a:lnTo>
                  <a:pt x="497" y="824"/>
                </a:lnTo>
                <a:lnTo>
                  <a:pt x="485" y="827"/>
                </a:lnTo>
                <a:lnTo>
                  <a:pt x="482" y="827"/>
                </a:lnTo>
                <a:lnTo>
                  <a:pt x="478" y="822"/>
                </a:lnTo>
                <a:lnTo>
                  <a:pt x="473" y="820"/>
                </a:lnTo>
                <a:lnTo>
                  <a:pt x="465" y="823"/>
                </a:lnTo>
                <a:lnTo>
                  <a:pt x="467" y="810"/>
                </a:lnTo>
                <a:lnTo>
                  <a:pt x="469" y="809"/>
                </a:lnTo>
                <a:lnTo>
                  <a:pt x="467" y="806"/>
                </a:lnTo>
                <a:lnTo>
                  <a:pt x="452" y="819"/>
                </a:lnTo>
                <a:lnTo>
                  <a:pt x="449" y="824"/>
                </a:lnTo>
                <a:lnTo>
                  <a:pt x="443" y="824"/>
                </a:lnTo>
                <a:lnTo>
                  <a:pt x="442" y="823"/>
                </a:lnTo>
                <a:lnTo>
                  <a:pt x="441" y="824"/>
                </a:lnTo>
                <a:lnTo>
                  <a:pt x="442" y="825"/>
                </a:lnTo>
                <a:lnTo>
                  <a:pt x="438" y="832"/>
                </a:lnTo>
                <a:lnTo>
                  <a:pt x="436" y="833"/>
                </a:lnTo>
                <a:lnTo>
                  <a:pt x="428" y="831"/>
                </a:lnTo>
                <a:lnTo>
                  <a:pt x="429" y="838"/>
                </a:lnTo>
                <a:lnTo>
                  <a:pt x="416" y="843"/>
                </a:lnTo>
                <a:lnTo>
                  <a:pt x="418" y="847"/>
                </a:lnTo>
                <a:lnTo>
                  <a:pt x="411" y="845"/>
                </a:lnTo>
                <a:lnTo>
                  <a:pt x="405" y="850"/>
                </a:lnTo>
                <a:lnTo>
                  <a:pt x="396" y="850"/>
                </a:lnTo>
                <a:lnTo>
                  <a:pt x="392" y="852"/>
                </a:lnTo>
                <a:lnTo>
                  <a:pt x="389" y="850"/>
                </a:lnTo>
                <a:lnTo>
                  <a:pt x="384" y="841"/>
                </a:lnTo>
                <a:lnTo>
                  <a:pt x="383" y="841"/>
                </a:lnTo>
                <a:lnTo>
                  <a:pt x="379" y="841"/>
                </a:lnTo>
                <a:lnTo>
                  <a:pt x="380" y="843"/>
                </a:lnTo>
                <a:lnTo>
                  <a:pt x="377" y="842"/>
                </a:lnTo>
                <a:lnTo>
                  <a:pt x="369" y="843"/>
                </a:lnTo>
                <a:lnTo>
                  <a:pt x="366" y="850"/>
                </a:lnTo>
                <a:lnTo>
                  <a:pt x="360" y="850"/>
                </a:lnTo>
                <a:lnTo>
                  <a:pt x="357" y="854"/>
                </a:lnTo>
                <a:lnTo>
                  <a:pt x="355" y="852"/>
                </a:lnTo>
                <a:lnTo>
                  <a:pt x="353" y="852"/>
                </a:lnTo>
                <a:lnTo>
                  <a:pt x="352" y="858"/>
                </a:lnTo>
                <a:lnTo>
                  <a:pt x="355" y="859"/>
                </a:lnTo>
                <a:lnTo>
                  <a:pt x="350" y="860"/>
                </a:lnTo>
                <a:lnTo>
                  <a:pt x="351" y="861"/>
                </a:lnTo>
                <a:lnTo>
                  <a:pt x="350" y="863"/>
                </a:lnTo>
                <a:lnTo>
                  <a:pt x="347" y="861"/>
                </a:lnTo>
                <a:lnTo>
                  <a:pt x="347" y="864"/>
                </a:lnTo>
                <a:lnTo>
                  <a:pt x="344" y="865"/>
                </a:lnTo>
                <a:lnTo>
                  <a:pt x="337" y="865"/>
                </a:lnTo>
                <a:lnTo>
                  <a:pt x="337" y="867"/>
                </a:lnTo>
                <a:lnTo>
                  <a:pt x="332" y="863"/>
                </a:lnTo>
                <a:lnTo>
                  <a:pt x="333" y="870"/>
                </a:lnTo>
                <a:lnTo>
                  <a:pt x="330" y="873"/>
                </a:lnTo>
                <a:lnTo>
                  <a:pt x="333" y="883"/>
                </a:lnTo>
                <a:lnTo>
                  <a:pt x="332" y="887"/>
                </a:lnTo>
                <a:lnTo>
                  <a:pt x="323" y="887"/>
                </a:lnTo>
                <a:lnTo>
                  <a:pt x="323" y="888"/>
                </a:lnTo>
                <a:lnTo>
                  <a:pt x="328" y="891"/>
                </a:lnTo>
                <a:lnTo>
                  <a:pt x="328" y="897"/>
                </a:lnTo>
                <a:lnTo>
                  <a:pt x="329" y="903"/>
                </a:lnTo>
                <a:lnTo>
                  <a:pt x="326" y="906"/>
                </a:lnTo>
                <a:lnTo>
                  <a:pt x="321" y="905"/>
                </a:lnTo>
                <a:lnTo>
                  <a:pt x="317" y="904"/>
                </a:lnTo>
                <a:lnTo>
                  <a:pt x="316" y="900"/>
                </a:lnTo>
                <a:lnTo>
                  <a:pt x="315" y="901"/>
                </a:lnTo>
                <a:lnTo>
                  <a:pt x="314" y="899"/>
                </a:lnTo>
                <a:lnTo>
                  <a:pt x="311" y="906"/>
                </a:lnTo>
                <a:lnTo>
                  <a:pt x="312" y="909"/>
                </a:lnTo>
                <a:lnTo>
                  <a:pt x="311" y="917"/>
                </a:lnTo>
                <a:lnTo>
                  <a:pt x="307" y="918"/>
                </a:lnTo>
                <a:lnTo>
                  <a:pt x="306" y="917"/>
                </a:lnTo>
                <a:lnTo>
                  <a:pt x="305" y="919"/>
                </a:lnTo>
                <a:lnTo>
                  <a:pt x="307" y="921"/>
                </a:lnTo>
                <a:lnTo>
                  <a:pt x="305" y="924"/>
                </a:lnTo>
                <a:lnTo>
                  <a:pt x="299" y="926"/>
                </a:lnTo>
                <a:lnTo>
                  <a:pt x="290" y="921"/>
                </a:lnTo>
                <a:lnTo>
                  <a:pt x="290" y="919"/>
                </a:lnTo>
                <a:lnTo>
                  <a:pt x="289" y="918"/>
                </a:lnTo>
                <a:lnTo>
                  <a:pt x="280" y="918"/>
                </a:lnTo>
                <a:lnTo>
                  <a:pt x="279" y="923"/>
                </a:lnTo>
                <a:lnTo>
                  <a:pt x="275" y="923"/>
                </a:lnTo>
                <a:lnTo>
                  <a:pt x="272" y="927"/>
                </a:lnTo>
                <a:lnTo>
                  <a:pt x="269" y="926"/>
                </a:lnTo>
                <a:lnTo>
                  <a:pt x="263" y="928"/>
                </a:lnTo>
                <a:lnTo>
                  <a:pt x="267" y="931"/>
                </a:lnTo>
                <a:lnTo>
                  <a:pt x="265" y="937"/>
                </a:lnTo>
                <a:lnTo>
                  <a:pt x="263" y="935"/>
                </a:lnTo>
                <a:lnTo>
                  <a:pt x="261" y="941"/>
                </a:lnTo>
                <a:lnTo>
                  <a:pt x="256" y="942"/>
                </a:lnTo>
                <a:lnTo>
                  <a:pt x="254" y="945"/>
                </a:lnTo>
                <a:lnTo>
                  <a:pt x="252" y="944"/>
                </a:lnTo>
                <a:lnTo>
                  <a:pt x="249" y="942"/>
                </a:lnTo>
                <a:lnTo>
                  <a:pt x="242" y="946"/>
                </a:lnTo>
                <a:lnTo>
                  <a:pt x="238" y="942"/>
                </a:lnTo>
                <a:lnTo>
                  <a:pt x="240" y="932"/>
                </a:lnTo>
                <a:lnTo>
                  <a:pt x="236" y="931"/>
                </a:lnTo>
                <a:lnTo>
                  <a:pt x="234" y="928"/>
                </a:lnTo>
                <a:lnTo>
                  <a:pt x="231" y="930"/>
                </a:lnTo>
                <a:lnTo>
                  <a:pt x="233" y="923"/>
                </a:lnTo>
                <a:lnTo>
                  <a:pt x="229" y="921"/>
                </a:lnTo>
                <a:lnTo>
                  <a:pt x="230" y="919"/>
                </a:lnTo>
                <a:lnTo>
                  <a:pt x="233" y="919"/>
                </a:lnTo>
                <a:lnTo>
                  <a:pt x="231" y="917"/>
                </a:lnTo>
                <a:lnTo>
                  <a:pt x="226" y="919"/>
                </a:lnTo>
                <a:lnTo>
                  <a:pt x="224" y="919"/>
                </a:lnTo>
                <a:lnTo>
                  <a:pt x="221" y="922"/>
                </a:lnTo>
                <a:lnTo>
                  <a:pt x="220" y="927"/>
                </a:lnTo>
                <a:lnTo>
                  <a:pt x="218" y="927"/>
                </a:lnTo>
                <a:lnTo>
                  <a:pt x="215" y="932"/>
                </a:lnTo>
                <a:lnTo>
                  <a:pt x="208" y="930"/>
                </a:lnTo>
                <a:lnTo>
                  <a:pt x="211" y="922"/>
                </a:lnTo>
                <a:lnTo>
                  <a:pt x="211" y="913"/>
                </a:lnTo>
                <a:lnTo>
                  <a:pt x="209" y="913"/>
                </a:lnTo>
                <a:lnTo>
                  <a:pt x="208" y="915"/>
                </a:lnTo>
                <a:lnTo>
                  <a:pt x="195" y="914"/>
                </a:lnTo>
                <a:lnTo>
                  <a:pt x="194" y="914"/>
                </a:lnTo>
                <a:lnTo>
                  <a:pt x="190" y="913"/>
                </a:lnTo>
                <a:lnTo>
                  <a:pt x="193" y="910"/>
                </a:lnTo>
                <a:lnTo>
                  <a:pt x="193" y="899"/>
                </a:lnTo>
                <a:lnTo>
                  <a:pt x="190" y="896"/>
                </a:lnTo>
                <a:lnTo>
                  <a:pt x="182" y="897"/>
                </a:lnTo>
                <a:lnTo>
                  <a:pt x="184" y="895"/>
                </a:lnTo>
                <a:lnTo>
                  <a:pt x="189" y="894"/>
                </a:lnTo>
                <a:lnTo>
                  <a:pt x="182" y="890"/>
                </a:lnTo>
                <a:lnTo>
                  <a:pt x="182" y="887"/>
                </a:lnTo>
                <a:lnTo>
                  <a:pt x="181" y="882"/>
                </a:lnTo>
                <a:lnTo>
                  <a:pt x="176" y="881"/>
                </a:lnTo>
                <a:lnTo>
                  <a:pt x="168" y="882"/>
                </a:lnTo>
                <a:lnTo>
                  <a:pt x="166" y="881"/>
                </a:lnTo>
                <a:lnTo>
                  <a:pt x="164" y="879"/>
                </a:lnTo>
                <a:lnTo>
                  <a:pt x="163" y="882"/>
                </a:lnTo>
                <a:lnTo>
                  <a:pt x="162" y="882"/>
                </a:lnTo>
                <a:lnTo>
                  <a:pt x="161" y="881"/>
                </a:lnTo>
                <a:lnTo>
                  <a:pt x="155" y="874"/>
                </a:lnTo>
                <a:lnTo>
                  <a:pt x="152" y="874"/>
                </a:lnTo>
                <a:lnTo>
                  <a:pt x="150" y="870"/>
                </a:lnTo>
                <a:lnTo>
                  <a:pt x="154" y="870"/>
                </a:lnTo>
                <a:lnTo>
                  <a:pt x="158" y="872"/>
                </a:lnTo>
                <a:lnTo>
                  <a:pt x="159" y="869"/>
                </a:lnTo>
                <a:lnTo>
                  <a:pt x="157" y="869"/>
                </a:lnTo>
                <a:lnTo>
                  <a:pt x="155" y="868"/>
                </a:lnTo>
                <a:lnTo>
                  <a:pt x="155" y="867"/>
                </a:lnTo>
                <a:lnTo>
                  <a:pt x="157" y="864"/>
                </a:lnTo>
                <a:lnTo>
                  <a:pt x="161" y="864"/>
                </a:lnTo>
                <a:lnTo>
                  <a:pt x="164" y="863"/>
                </a:lnTo>
                <a:lnTo>
                  <a:pt x="166" y="863"/>
                </a:lnTo>
                <a:lnTo>
                  <a:pt x="167" y="860"/>
                </a:lnTo>
                <a:lnTo>
                  <a:pt x="173" y="865"/>
                </a:lnTo>
                <a:lnTo>
                  <a:pt x="173" y="864"/>
                </a:lnTo>
                <a:lnTo>
                  <a:pt x="177" y="865"/>
                </a:lnTo>
                <a:lnTo>
                  <a:pt x="179" y="864"/>
                </a:lnTo>
                <a:lnTo>
                  <a:pt x="180" y="867"/>
                </a:lnTo>
                <a:lnTo>
                  <a:pt x="179" y="867"/>
                </a:lnTo>
                <a:lnTo>
                  <a:pt x="185" y="873"/>
                </a:lnTo>
                <a:lnTo>
                  <a:pt x="188" y="873"/>
                </a:lnTo>
                <a:lnTo>
                  <a:pt x="186" y="867"/>
                </a:lnTo>
                <a:lnTo>
                  <a:pt x="190" y="865"/>
                </a:lnTo>
                <a:lnTo>
                  <a:pt x="186" y="863"/>
                </a:lnTo>
                <a:lnTo>
                  <a:pt x="188" y="863"/>
                </a:lnTo>
                <a:lnTo>
                  <a:pt x="186" y="859"/>
                </a:lnTo>
                <a:lnTo>
                  <a:pt x="180" y="855"/>
                </a:lnTo>
                <a:lnTo>
                  <a:pt x="181" y="851"/>
                </a:lnTo>
                <a:lnTo>
                  <a:pt x="179" y="851"/>
                </a:lnTo>
                <a:lnTo>
                  <a:pt x="184" y="849"/>
                </a:lnTo>
                <a:lnTo>
                  <a:pt x="191" y="851"/>
                </a:lnTo>
                <a:lnTo>
                  <a:pt x="195" y="840"/>
                </a:lnTo>
                <a:lnTo>
                  <a:pt x="186" y="838"/>
                </a:lnTo>
                <a:lnTo>
                  <a:pt x="190" y="836"/>
                </a:lnTo>
                <a:lnTo>
                  <a:pt x="191" y="831"/>
                </a:lnTo>
                <a:lnTo>
                  <a:pt x="190" y="828"/>
                </a:lnTo>
                <a:lnTo>
                  <a:pt x="190" y="820"/>
                </a:lnTo>
                <a:lnTo>
                  <a:pt x="185" y="815"/>
                </a:lnTo>
                <a:lnTo>
                  <a:pt x="188" y="810"/>
                </a:lnTo>
                <a:lnTo>
                  <a:pt x="182" y="804"/>
                </a:lnTo>
                <a:lnTo>
                  <a:pt x="181" y="805"/>
                </a:lnTo>
                <a:lnTo>
                  <a:pt x="179" y="802"/>
                </a:lnTo>
                <a:lnTo>
                  <a:pt x="182" y="800"/>
                </a:lnTo>
                <a:lnTo>
                  <a:pt x="182" y="796"/>
                </a:lnTo>
                <a:lnTo>
                  <a:pt x="179" y="797"/>
                </a:lnTo>
                <a:lnTo>
                  <a:pt x="171" y="795"/>
                </a:lnTo>
                <a:lnTo>
                  <a:pt x="171" y="788"/>
                </a:lnTo>
                <a:lnTo>
                  <a:pt x="179" y="788"/>
                </a:lnTo>
                <a:lnTo>
                  <a:pt x="177" y="783"/>
                </a:lnTo>
                <a:lnTo>
                  <a:pt x="180" y="780"/>
                </a:lnTo>
                <a:lnTo>
                  <a:pt x="180" y="778"/>
                </a:lnTo>
                <a:lnTo>
                  <a:pt x="179" y="775"/>
                </a:lnTo>
                <a:lnTo>
                  <a:pt x="182" y="775"/>
                </a:lnTo>
                <a:lnTo>
                  <a:pt x="184" y="773"/>
                </a:lnTo>
                <a:lnTo>
                  <a:pt x="179" y="770"/>
                </a:lnTo>
                <a:lnTo>
                  <a:pt x="179" y="768"/>
                </a:lnTo>
                <a:lnTo>
                  <a:pt x="176" y="766"/>
                </a:lnTo>
                <a:lnTo>
                  <a:pt x="171" y="768"/>
                </a:lnTo>
                <a:lnTo>
                  <a:pt x="167" y="766"/>
                </a:lnTo>
                <a:lnTo>
                  <a:pt x="164" y="759"/>
                </a:lnTo>
                <a:lnTo>
                  <a:pt x="166" y="756"/>
                </a:lnTo>
                <a:lnTo>
                  <a:pt x="163" y="755"/>
                </a:lnTo>
                <a:lnTo>
                  <a:pt x="167" y="752"/>
                </a:lnTo>
                <a:lnTo>
                  <a:pt x="171" y="753"/>
                </a:lnTo>
                <a:lnTo>
                  <a:pt x="175" y="751"/>
                </a:lnTo>
                <a:lnTo>
                  <a:pt x="173" y="743"/>
                </a:lnTo>
                <a:lnTo>
                  <a:pt x="173" y="734"/>
                </a:lnTo>
                <a:lnTo>
                  <a:pt x="172" y="734"/>
                </a:lnTo>
                <a:lnTo>
                  <a:pt x="172" y="729"/>
                </a:lnTo>
                <a:lnTo>
                  <a:pt x="176" y="724"/>
                </a:lnTo>
                <a:lnTo>
                  <a:pt x="167" y="721"/>
                </a:lnTo>
                <a:lnTo>
                  <a:pt x="163" y="721"/>
                </a:lnTo>
                <a:lnTo>
                  <a:pt x="163" y="720"/>
                </a:lnTo>
                <a:lnTo>
                  <a:pt x="166" y="719"/>
                </a:lnTo>
                <a:lnTo>
                  <a:pt x="170" y="711"/>
                </a:lnTo>
                <a:lnTo>
                  <a:pt x="168" y="708"/>
                </a:lnTo>
                <a:lnTo>
                  <a:pt x="172" y="708"/>
                </a:lnTo>
                <a:lnTo>
                  <a:pt x="173" y="706"/>
                </a:lnTo>
                <a:lnTo>
                  <a:pt x="172" y="705"/>
                </a:lnTo>
                <a:lnTo>
                  <a:pt x="173" y="701"/>
                </a:lnTo>
                <a:lnTo>
                  <a:pt x="177" y="698"/>
                </a:lnTo>
                <a:lnTo>
                  <a:pt x="180" y="698"/>
                </a:lnTo>
                <a:lnTo>
                  <a:pt x="181" y="693"/>
                </a:lnTo>
                <a:lnTo>
                  <a:pt x="176" y="690"/>
                </a:lnTo>
                <a:lnTo>
                  <a:pt x="177" y="687"/>
                </a:lnTo>
                <a:lnTo>
                  <a:pt x="175" y="687"/>
                </a:lnTo>
                <a:lnTo>
                  <a:pt x="176" y="684"/>
                </a:lnTo>
                <a:lnTo>
                  <a:pt x="173" y="680"/>
                </a:lnTo>
                <a:lnTo>
                  <a:pt x="173" y="678"/>
                </a:lnTo>
                <a:lnTo>
                  <a:pt x="177" y="675"/>
                </a:lnTo>
                <a:lnTo>
                  <a:pt x="179" y="676"/>
                </a:lnTo>
                <a:lnTo>
                  <a:pt x="180" y="674"/>
                </a:lnTo>
                <a:lnTo>
                  <a:pt x="185" y="672"/>
                </a:lnTo>
                <a:lnTo>
                  <a:pt x="185" y="670"/>
                </a:lnTo>
                <a:lnTo>
                  <a:pt x="188" y="670"/>
                </a:lnTo>
                <a:lnTo>
                  <a:pt x="188" y="663"/>
                </a:lnTo>
                <a:lnTo>
                  <a:pt x="185" y="660"/>
                </a:lnTo>
                <a:lnTo>
                  <a:pt x="189" y="657"/>
                </a:lnTo>
                <a:lnTo>
                  <a:pt x="182" y="653"/>
                </a:lnTo>
                <a:lnTo>
                  <a:pt x="182" y="644"/>
                </a:lnTo>
                <a:lnTo>
                  <a:pt x="181" y="639"/>
                </a:lnTo>
                <a:lnTo>
                  <a:pt x="172" y="634"/>
                </a:lnTo>
                <a:lnTo>
                  <a:pt x="175" y="630"/>
                </a:lnTo>
                <a:lnTo>
                  <a:pt x="173" y="627"/>
                </a:lnTo>
                <a:lnTo>
                  <a:pt x="168" y="630"/>
                </a:lnTo>
                <a:lnTo>
                  <a:pt x="163" y="635"/>
                </a:lnTo>
                <a:lnTo>
                  <a:pt x="159" y="633"/>
                </a:lnTo>
                <a:lnTo>
                  <a:pt x="155" y="636"/>
                </a:lnTo>
                <a:lnTo>
                  <a:pt x="155" y="633"/>
                </a:lnTo>
                <a:lnTo>
                  <a:pt x="146" y="634"/>
                </a:lnTo>
                <a:lnTo>
                  <a:pt x="143" y="631"/>
                </a:lnTo>
                <a:lnTo>
                  <a:pt x="139" y="631"/>
                </a:lnTo>
                <a:lnTo>
                  <a:pt x="136" y="630"/>
                </a:lnTo>
                <a:lnTo>
                  <a:pt x="135" y="630"/>
                </a:lnTo>
                <a:lnTo>
                  <a:pt x="134" y="626"/>
                </a:lnTo>
                <a:lnTo>
                  <a:pt x="125" y="625"/>
                </a:lnTo>
                <a:lnTo>
                  <a:pt x="121" y="622"/>
                </a:lnTo>
                <a:lnTo>
                  <a:pt x="116" y="625"/>
                </a:lnTo>
                <a:lnTo>
                  <a:pt x="113" y="625"/>
                </a:lnTo>
                <a:lnTo>
                  <a:pt x="114" y="629"/>
                </a:lnTo>
                <a:lnTo>
                  <a:pt x="110" y="630"/>
                </a:lnTo>
                <a:lnTo>
                  <a:pt x="109" y="631"/>
                </a:lnTo>
                <a:lnTo>
                  <a:pt x="105" y="629"/>
                </a:lnTo>
                <a:lnTo>
                  <a:pt x="107" y="626"/>
                </a:lnTo>
                <a:lnTo>
                  <a:pt x="105" y="625"/>
                </a:lnTo>
                <a:lnTo>
                  <a:pt x="101" y="625"/>
                </a:lnTo>
                <a:lnTo>
                  <a:pt x="98" y="621"/>
                </a:lnTo>
                <a:lnTo>
                  <a:pt x="95" y="622"/>
                </a:lnTo>
                <a:lnTo>
                  <a:pt x="94" y="621"/>
                </a:lnTo>
                <a:lnTo>
                  <a:pt x="95" y="618"/>
                </a:lnTo>
                <a:lnTo>
                  <a:pt x="99" y="617"/>
                </a:lnTo>
                <a:lnTo>
                  <a:pt x="101" y="608"/>
                </a:lnTo>
                <a:lnTo>
                  <a:pt x="108" y="608"/>
                </a:lnTo>
                <a:lnTo>
                  <a:pt x="108" y="606"/>
                </a:lnTo>
                <a:lnTo>
                  <a:pt x="103" y="594"/>
                </a:lnTo>
                <a:lnTo>
                  <a:pt x="100" y="593"/>
                </a:lnTo>
                <a:lnTo>
                  <a:pt x="96" y="595"/>
                </a:lnTo>
                <a:lnTo>
                  <a:pt x="90" y="593"/>
                </a:lnTo>
                <a:lnTo>
                  <a:pt x="83" y="582"/>
                </a:lnTo>
                <a:lnTo>
                  <a:pt x="83" y="585"/>
                </a:lnTo>
                <a:lnTo>
                  <a:pt x="69" y="582"/>
                </a:lnTo>
                <a:lnTo>
                  <a:pt x="67" y="586"/>
                </a:lnTo>
                <a:lnTo>
                  <a:pt x="55" y="577"/>
                </a:lnTo>
                <a:lnTo>
                  <a:pt x="53" y="571"/>
                </a:lnTo>
                <a:lnTo>
                  <a:pt x="45" y="573"/>
                </a:lnTo>
                <a:lnTo>
                  <a:pt x="36" y="576"/>
                </a:lnTo>
                <a:lnTo>
                  <a:pt x="33" y="576"/>
                </a:lnTo>
                <a:lnTo>
                  <a:pt x="35" y="572"/>
                </a:lnTo>
                <a:lnTo>
                  <a:pt x="32" y="573"/>
                </a:lnTo>
                <a:lnTo>
                  <a:pt x="31" y="571"/>
                </a:lnTo>
                <a:lnTo>
                  <a:pt x="20" y="573"/>
                </a:lnTo>
                <a:lnTo>
                  <a:pt x="18" y="567"/>
                </a:lnTo>
                <a:lnTo>
                  <a:pt x="14" y="561"/>
                </a:lnTo>
                <a:lnTo>
                  <a:pt x="4" y="554"/>
                </a:lnTo>
                <a:lnTo>
                  <a:pt x="4" y="552"/>
                </a:lnTo>
                <a:lnTo>
                  <a:pt x="1" y="552"/>
                </a:lnTo>
                <a:lnTo>
                  <a:pt x="0" y="550"/>
                </a:lnTo>
                <a:lnTo>
                  <a:pt x="0" y="549"/>
                </a:lnTo>
                <a:lnTo>
                  <a:pt x="1" y="546"/>
                </a:lnTo>
                <a:lnTo>
                  <a:pt x="6" y="545"/>
                </a:lnTo>
                <a:lnTo>
                  <a:pt x="18" y="545"/>
                </a:lnTo>
                <a:lnTo>
                  <a:pt x="29" y="543"/>
                </a:lnTo>
                <a:lnTo>
                  <a:pt x="33" y="540"/>
                </a:lnTo>
                <a:lnTo>
                  <a:pt x="38" y="532"/>
                </a:lnTo>
                <a:lnTo>
                  <a:pt x="42" y="527"/>
                </a:lnTo>
                <a:lnTo>
                  <a:pt x="56" y="519"/>
                </a:lnTo>
                <a:lnTo>
                  <a:pt x="63" y="510"/>
                </a:lnTo>
                <a:lnTo>
                  <a:pt x="62" y="503"/>
                </a:lnTo>
                <a:lnTo>
                  <a:pt x="63" y="492"/>
                </a:lnTo>
                <a:lnTo>
                  <a:pt x="68" y="474"/>
                </a:lnTo>
                <a:lnTo>
                  <a:pt x="77" y="462"/>
                </a:lnTo>
                <a:lnTo>
                  <a:pt x="78" y="451"/>
                </a:lnTo>
                <a:lnTo>
                  <a:pt x="83" y="453"/>
                </a:lnTo>
                <a:lnTo>
                  <a:pt x="87" y="451"/>
                </a:lnTo>
                <a:lnTo>
                  <a:pt x="91" y="459"/>
                </a:lnTo>
                <a:lnTo>
                  <a:pt x="95" y="463"/>
                </a:lnTo>
                <a:lnTo>
                  <a:pt x="113" y="467"/>
                </a:lnTo>
                <a:lnTo>
                  <a:pt x="118" y="465"/>
                </a:lnTo>
                <a:lnTo>
                  <a:pt x="126" y="465"/>
                </a:lnTo>
                <a:lnTo>
                  <a:pt x="139" y="456"/>
                </a:lnTo>
                <a:lnTo>
                  <a:pt x="148" y="453"/>
                </a:lnTo>
                <a:lnTo>
                  <a:pt x="149" y="458"/>
                </a:lnTo>
                <a:lnTo>
                  <a:pt x="152" y="460"/>
                </a:lnTo>
                <a:lnTo>
                  <a:pt x="150" y="467"/>
                </a:lnTo>
                <a:lnTo>
                  <a:pt x="154" y="468"/>
                </a:lnTo>
                <a:lnTo>
                  <a:pt x="161" y="465"/>
                </a:lnTo>
                <a:lnTo>
                  <a:pt x="175" y="473"/>
                </a:lnTo>
                <a:lnTo>
                  <a:pt x="182" y="473"/>
                </a:lnTo>
                <a:lnTo>
                  <a:pt x="186" y="474"/>
                </a:lnTo>
                <a:lnTo>
                  <a:pt x="189" y="474"/>
                </a:lnTo>
                <a:lnTo>
                  <a:pt x="189" y="463"/>
                </a:lnTo>
                <a:lnTo>
                  <a:pt x="199" y="458"/>
                </a:lnTo>
                <a:lnTo>
                  <a:pt x="202" y="449"/>
                </a:lnTo>
                <a:lnTo>
                  <a:pt x="211" y="437"/>
                </a:lnTo>
                <a:lnTo>
                  <a:pt x="212" y="433"/>
                </a:lnTo>
                <a:lnTo>
                  <a:pt x="217" y="429"/>
                </a:lnTo>
                <a:lnTo>
                  <a:pt x="217" y="424"/>
                </a:lnTo>
                <a:lnTo>
                  <a:pt x="216" y="420"/>
                </a:lnTo>
                <a:lnTo>
                  <a:pt x="216" y="415"/>
                </a:lnTo>
                <a:lnTo>
                  <a:pt x="226" y="408"/>
                </a:lnTo>
                <a:lnTo>
                  <a:pt x="225" y="400"/>
                </a:lnTo>
                <a:lnTo>
                  <a:pt x="227" y="400"/>
                </a:lnTo>
                <a:lnTo>
                  <a:pt x="231" y="393"/>
                </a:lnTo>
                <a:lnTo>
                  <a:pt x="236" y="393"/>
                </a:lnTo>
                <a:lnTo>
                  <a:pt x="236" y="388"/>
                </a:lnTo>
                <a:lnTo>
                  <a:pt x="242" y="384"/>
                </a:lnTo>
                <a:lnTo>
                  <a:pt x="247" y="388"/>
                </a:lnTo>
                <a:lnTo>
                  <a:pt x="260" y="390"/>
                </a:lnTo>
                <a:lnTo>
                  <a:pt x="262" y="395"/>
                </a:lnTo>
                <a:lnTo>
                  <a:pt x="261" y="397"/>
                </a:lnTo>
                <a:lnTo>
                  <a:pt x="265" y="409"/>
                </a:lnTo>
                <a:lnTo>
                  <a:pt x="270" y="406"/>
                </a:lnTo>
                <a:lnTo>
                  <a:pt x="278" y="408"/>
                </a:lnTo>
                <a:lnTo>
                  <a:pt x="287" y="406"/>
                </a:lnTo>
                <a:lnTo>
                  <a:pt x="288" y="400"/>
                </a:lnTo>
                <a:lnTo>
                  <a:pt x="287" y="397"/>
                </a:lnTo>
                <a:lnTo>
                  <a:pt x="289" y="390"/>
                </a:lnTo>
                <a:lnTo>
                  <a:pt x="288" y="384"/>
                </a:lnTo>
                <a:lnTo>
                  <a:pt x="292" y="382"/>
                </a:lnTo>
                <a:lnTo>
                  <a:pt x="292" y="378"/>
                </a:lnTo>
                <a:lnTo>
                  <a:pt x="298" y="381"/>
                </a:lnTo>
                <a:lnTo>
                  <a:pt x="302" y="377"/>
                </a:lnTo>
                <a:lnTo>
                  <a:pt x="302" y="374"/>
                </a:lnTo>
                <a:lnTo>
                  <a:pt x="316" y="373"/>
                </a:lnTo>
                <a:lnTo>
                  <a:pt x="319" y="370"/>
                </a:lnTo>
                <a:lnTo>
                  <a:pt x="321" y="372"/>
                </a:lnTo>
                <a:lnTo>
                  <a:pt x="324" y="369"/>
                </a:lnTo>
                <a:lnTo>
                  <a:pt x="325" y="365"/>
                </a:lnTo>
                <a:lnTo>
                  <a:pt x="330" y="363"/>
                </a:lnTo>
                <a:lnTo>
                  <a:pt x="329" y="357"/>
                </a:lnTo>
                <a:lnTo>
                  <a:pt x="330" y="338"/>
                </a:lnTo>
                <a:lnTo>
                  <a:pt x="334" y="339"/>
                </a:lnTo>
                <a:lnTo>
                  <a:pt x="337" y="345"/>
                </a:lnTo>
                <a:lnTo>
                  <a:pt x="339" y="343"/>
                </a:lnTo>
                <a:lnTo>
                  <a:pt x="343" y="345"/>
                </a:lnTo>
                <a:lnTo>
                  <a:pt x="343" y="350"/>
                </a:lnTo>
                <a:lnTo>
                  <a:pt x="351" y="359"/>
                </a:lnTo>
                <a:lnTo>
                  <a:pt x="355" y="373"/>
                </a:lnTo>
                <a:lnTo>
                  <a:pt x="353" y="375"/>
                </a:lnTo>
                <a:lnTo>
                  <a:pt x="355" y="379"/>
                </a:lnTo>
                <a:lnTo>
                  <a:pt x="361" y="379"/>
                </a:lnTo>
                <a:lnTo>
                  <a:pt x="362" y="382"/>
                </a:lnTo>
                <a:lnTo>
                  <a:pt x="361" y="383"/>
                </a:lnTo>
                <a:lnTo>
                  <a:pt x="364" y="386"/>
                </a:lnTo>
                <a:lnTo>
                  <a:pt x="371" y="387"/>
                </a:lnTo>
                <a:lnTo>
                  <a:pt x="384" y="399"/>
                </a:lnTo>
                <a:lnTo>
                  <a:pt x="391" y="392"/>
                </a:lnTo>
                <a:lnTo>
                  <a:pt x="396" y="390"/>
                </a:lnTo>
                <a:lnTo>
                  <a:pt x="396" y="387"/>
                </a:lnTo>
                <a:lnTo>
                  <a:pt x="409" y="378"/>
                </a:lnTo>
                <a:lnTo>
                  <a:pt x="413" y="372"/>
                </a:lnTo>
                <a:lnTo>
                  <a:pt x="416" y="368"/>
                </a:lnTo>
                <a:lnTo>
                  <a:pt x="427" y="368"/>
                </a:lnTo>
                <a:lnTo>
                  <a:pt x="432" y="365"/>
                </a:lnTo>
                <a:lnTo>
                  <a:pt x="434" y="356"/>
                </a:lnTo>
                <a:lnTo>
                  <a:pt x="428" y="354"/>
                </a:lnTo>
                <a:lnTo>
                  <a:pt x="425" y="348"/>
                </a:lnTo>
                <a:lnTo>
                  <a:pt x="441" y="334"/>
                </a:lnTo>
                <a:lnTo>
                  <a:pt x="446" y="337"/>
                </a:lnTo>
                <a:lnTo>
                  <a:pt x="447" y="336"/>
                </a:lnTo>
                <a:lnTo>
                  <a:pt x="447" y="329"/>
                </a:lnTo>
                <a:lnTo>
                  <a:pt x="451" y="327"/>
                </a:lnTo>
                <a:lnTo>
                  <a:pt x="451" y="316"/>
                </a:lnTo>
                <a:lnTo>
                  <a:pt x="450" y="312"/>
                </a:lnTo>
                <a:lnTo>
                  <a:pt x="443" y="302"/>
                </a:lnTo>
                <a:lnTo>
                  <a:pt x="443" y="296"/>
                </a:lnTo>
                <a:lnTo>
                  <a:pt x="451" y="296"/>
                </a:lnTo>
                <a:lnTo>
                  <a:pt x="458" y="291"/>
                </a:lnTo>
                <a:lnTo>
                  <a:pt x="464" y="289"/>
                </a:lnTo>
                <a:lnTo>
                  <a:pt x="468" y="289"/>
                </a:lnTo>
                <a:lnTo>
                  <a:pt x="473" y="292"/>
                </a:lnTo>
                <a:lnTo>
                  <a:pt x="477" y="292"/>
                </a:lnTo>
                <a:lnTo>
                  <a:pt x="485" y="293"/>
                </a:lnTo>
                <a:lnTo>
                  <a:pt x="495" y="298"/>
                </a:lnTo>
                <a:lnTo>
                  <a:pt x="501" y="296"/>
                </a:lnTo>
                <a:lnTo>
                  <a:pt x="513" y="294"/>
                </a:lnTo>
                <a:lnTo>
                  <a:pt x="513" y="287"/>
                </a:lnTo>
                <a:lnTo>
                  <a:pt x="521" y="285"/>
                </a:lnTo>
                <a:lnTo>
                  <a:pt x="527" y="282"/>
                </a:lnTo>
                <a:lnTo>
                  <a:pt x="541" y="282"/>
                </a:lnTo>
                <a:lnTo>
                  <a:pt x="551" y="291"/>
                </a:lnTo>
                <a:lnTo>
                  <a:pt x="557" y="298"/>
                </a:lnTo>
                <a:lnTo>
                  <a:pt x="568" y="302"/>
                </a:lnTo>
                <a:lnTo>
                  <a:pt x="571" y="298"/>
                </a:lnTo>
                <a:lnTo>
                  <a:pt x="571" y="293"/>
                </a:lnTo>
                <a:lnTo>
                  <a:pt x="573" y="293"/>
                </a:lnTo>
                <a:lnTo>
                  <a:pt x="584" y="285"/>
                </a:lnTo>
                <a:lnTo>
                  <a:pt x="590" y="293"/>
                </a:lnTo>
                <a:lnTo>
                  <a:pt x="595" y="293"/>
                </a:lnTo>
                <a:lnTo>
                  <a:pt x="599" y="292"/>
                </a:lnTo>
                <a:lnTo>
                  <a:pt x="604" y="287"/>
                </a:lnTo>
                <a:lnTo>
                  <a:pt x="608" y="288"/>
                </a:lnTo>
                <a:lnTo>
                  <a:pt x="613" y="291"/>
                </a:lnTo>
                <a:lnTo>
                  <a:pt x="618" y="288"/>
                </a:lnTo>
                <a:lnTo>
                  <a:pt x="622" y="292"/>
                </a:lnTo>
                <a:lnTo>
                  <a:pt x="625" y="289"/>
                </a:lnTo>
                <a:lnTo>
                  <a:pt x="626" y="293"/>
                </a:lnTo>
                <a:lnTo>
                  <a:pt x="630" y="292"/>
                </a:lnTo>
                <a:lnTo>
                  <a:pt x="638" y="294"/>
                </a:lnTo>
                <a:lnTo>
                  <a:pt x="639" y="297"/>
                </a:lnTo>
                <a:lnTo>
                  <a:pt x="649" y="306"/>
                </a:lnTo>
                <a:lnTo>
                  <a:pt x="652" y="306"/>
                </a:lnTo>
                <a:lnTo>
                  <a:pt x="656" y="303"/>
                </a:lnTo>
                <a:lnTo>
                  <a:pt x="661" y="306"/>
                </a:lnTo>
                <a:lnTo>
                  <a:pt x="668" y="305"/>
                </a:lnTo>
                <a:lnTo>
                  <a:pt x="674" y="296"/>
                </a:lnTo>
                <a:lnTo>
                  <a:pt x="675" y="289"/>
                </a:lnTo>
                <a:lnTo>
                  <a:pt x="680" y="291"/>
                </a:lnTo>
                <a:lnTo>
                  <a:pt x="685" y="296"/>
                </a:lnTo>
                <a:lnTo>
                  <a:pt x="689" y="296"/>
                </a:lnTo>
                <a:lnTo>
                  <a:pt x="699" y="292"/>
                </a:lnTo>
                <a:lnTo>
                  <a:pt x="703" y="282"/>
                </a:lnTo>
                <a:lnTo>
                  <a:pt x="697" y="271"/>
                </a:lnTo>
                <a:lnTo>
                  <a:pt x="697" y="264"/>
                </a:lnTo>
                <a:lnTo>
                  <a:pt x="701" y="258"/>
                </a:lnTo>
                <a:lnTo>
                  <a:pt x="703" y="253"/>
                </a:lnTo>
                <a:lnTo>
                  <a:pt x="707" y="248"/>
                </a:lnTo>
                <a:lnTo>
                  <a:pt x="706" y="246"/>
                </a:lnTo>
                <a:lnTo>
                  <a:pt x="707" y="240"/>
                </a:lnTo>
                <a:lnTo>
                  <a:pt x="711" y="238"/>
                </a:lnTo>
                <a:lnTo>
                  <a:pt x="720" y="244"/>
                </a:lnTo>
                <a:lnTo>
                  <a:pt x="734" y="247"/>
                </a:lnTo>
                <a:lnTo>
                  <a:pt x="739" y="244"/>
                </a:lnTo>
                <a:lnTo>
                  <a:pt x="742" y="240"/>
                </a:lnTo>
                <a:lnTo>
                  <a:pt x="747" y="237"/>
                </a:lnTo>
                <a:lnTo>
                  <a:pt x="747" y="230"/>
                </a:lnTo>
                <a:lnTo>
                  <a:pt x="749" y="227"/>
                </a:lnTo>
                <a:lnTo>
                  <a:pt x="758" y="227"/>
                </a:lnTo>
                <a:lnTo>
                  <a:pt x="769" y="224"/>
                </a:lnTo>
                <a:lnTo>
                  <a:pt x="774" y="220"/>
                </a:lnTo>
                <a:lnTo>
                  <a:pt x="782" y="226"/>
                </a:lnTo>
                <a:lnTo>
                  <a:pt x="782" y="231"/>
                </a:lnTo>
                <a:lnTo>
                  <a:pt x="791" y="233"/>
                </a:lnTo>
                <a:lnTo>
                  <a:pt x="800" y="242"/>
                </a:lnTo>
                <a:lnTo>
                  <a:pt x="806" y="235"/>
                </a:lnTo>
                <a:lnTo>
                  <a:pt x="811" y="235"/>
                </a:lnTo>
                <a:lnTo>
                  <a:pt x="818" y="235"/>
                </a:lnTo>
                <a:lnTo>
                  <a:pt x="821" y="238"/>
                </a:lnTo>
                <a:lnTo>
                  <a:pt x="828" y="238"/>
                </a:lnTo>
                <a:lnTo>
                  <a:pt x="832" y="237"/>
                </a:lnTo>
                <a:lnTo>
                  <a:pt x="833" y="231"/>
                </a:lnTo>
                <a:lnTo>
                  <a:pt x="841" y="222"/>
                </a:lnTo>
                <a:lnTo>
                  <a:pt x="848" y="225"/>
                </a:lnTo>
                <a:lnTo>
                  <a:pt x="851" y="221"/>
                </a:lnTo>
                <a:lnTo>
                  <a:pt x="857" y="221"/>
                </a:lnTo>
                <a:lnTo>
                  <a:pt x="866" y="218"/>
                </a:lnTo>
                <a:lnTo>
                  <a:pt x="872" y="218"/>
                </a:lnTo>
                <a:lnTo>
                  <a:pt x="892" y="207"/>
                </a:lnTo>
                <a:lnTo>
                  <a:pt x="911" y="208"/>
                </a:lnTo>
                <a:lnTo>
                  <a:pt x="917" y="206"/>
                </a:lnTo>
                <a:lnTo>
                  <a:pt x="920" y="207"/>
                </a:lnTo>
                <a:lnTo>
                  <a:pt x="932" y="199"/>
                </a:lnTo>
                <a:lnTo>
                  <a:pt x="936" y="200"/>
                </a:lnTo>
                <a:lnTo>
                  <a:pt x="947" y="182"/>
                </a:lnTo>
                <a:lnTo>
                  <a:pt x="947" y="171"/>
                </a:lnTo>
                <a:lnTo>
                  <a:pt x="954" y="173"/>
                </a:lnTo>
                <a:lnTo>
                  <a:pt x="959" y="173"/>
                </a:lnTo>
                <a:lnTo>
                  <a:pt x="972" y="167"/>
                </a:lnTo>
                <a:lnTo>
                  <a:pt x="981" y="171"/>
                </a:lnTo>
                <a:lnTo>
                  <a:pt x="986" y="179"/>
                </a:lnTo>
                <a:lnTo>
                  <a:pt x="994" y="181"/>
                </a:lnTo>
                <a:lnTo>
                  <a:pt x="1007" y="177"/>
                </a:lnTo>
                <a:lnTo>
                  <a:pt x="1010" y="179"/>
                </a:lnTo>
                <a:lnTo>
                  <a:pt x="1025" y="177"/>
                </a:lnTo>
                <a:lnTo>
                  <a:pt x="1027" y="175"/>
                </a:lnTo>
                <a:lnTo>
                  <a:pt x="1027" y="168"/>
                </a:lnTo>
                <a:lnTo>
                  <a:pt x="1030" y="171"/>
                </a:lnTo>
                <a:lnTo>
                  <a:pt x="1032" y="171"/>
                </a:lnTo>
                <a:lnTo>
                  <a:pt x="1043" y="175"/>
                </a:lnTo>
                <a:lnTo>
                  <a:pt x="1052" y="173"/>
                </a:lnTo>
                <a:lnTo>
                  <a:pt x="1053" y="172"/>
                </a:lnTo>
                <a:lnTo>
                  <a:pt x="1054" y="163"/>
                </a:lnTo>
                <a:lnTo>
                  <a:pt x="1053" y="154"/>
                </a:lnTo>
                <a:lnTo>
                  <a:pt x="1057" y="155"/>
                </a:lnTo>
                <a:lnTo>
                  <a:pt x="1055" y="153"/>
                </a:lnTo>
                <a:lnTo>
                  <a:pt x="1059" y="154"/>
                </a:lnTo>
                <a:lnTo>
                  <a:pt x="1061" y="153"/>
                </a:lnTo>
                <a:lnTo>
                  <a:pt x="1058" y="152"/>
                </a:lnTo>
                <a:lnTo>
                  <a:pt x="1064" y="148"/>
                </a:lnTo>
                <a:lnTo>
                  <a:pt x="1064" y="141"/>
                </a:lnTo>
                <a:lnTo>
                  <a:pt x="1067" y="139"/>
                </a:lnTo>
                <a:lnTo>
                  <a:pt x="1063" y="135"/>
                </a:lnTo>
                <a:lnTo>
                  <a:pt x="1059" y="128"/>
                </a:lnTo>
                <a:lnTo>
                  <a:pt x="1049" y="130"/>
                </a:lnTo>
                <a:lnTo>
                  <a:pt x="1046" y="130"/>
                </a:lnTo>
                <a:lnTo>
                  <a:pt x="1046" y="126"/>
                </a:lnTo>
                <a:lnTo>
                  <a:pt x="1041" y="126"/>
                </a:lnTo>
                <a:lnTo>
                  <a:pt x="1037" y="122"/>
                </a:lnTo>
                <a:lnTo>
                  <a:pt x="1034" y="121"/>
                </a:lnTo>
                <a:lnTo>
                  <a:pt x="1031" y="117"/>
                </a:lnTo>
                <a:lnTo>
                  <a:pt x="1018" y="114"/>
                </a:lnTo>
                <a:lnTo>
                  <a:pt x="1009" y="108"/>
                </a:lnTo>
                <a:lnTo>
                  <a:pt x="1014" y="104"/>
                </a:lnTo>
                <a:lnTo>
                  <a:pt x="1014" y="101"/>
                </a:lnTo>
                <a:lnTo>
                  <a:pt x="1005" y="95"/>
                </a:lnTo>
                <a:lnTo>
                  <a:pt x="1014" y="87"/>
                </a:lnTo>
                <a:lnTo>
                  <a:pt x="1018" y="90"/>
                </a:lnTo>
                <a:lnTo>
                  <a:pt x="1023" y="90"/>
                </a:lnTo>
                <a:lnTo>
                  <a:pt x="1023" y="82"/>
                </a:lnTo>
                <a:lnTo>
                  <a:pt x="1025" y="80"/>
                </a:lnTo>
                <a:lnTo>
                  <a:pt x="1021" y="76"/>
                </a:lnTo>
                <a:lnTo>
                  <a:pt x="1013" y="76"/>
                </a:lnTo>
                <a:lnTo>
                  <a:pt x="1004" y="81"/>
                </a:lnTo>
                <a:lnTo>
                  <a:pt x="998" y="80"/>
                </a:lnTo>
                <a:lnTo>
                  <a:pt x="995" y="81"/>
                </a:lnTo>
                <a:lnTo>
                  <a:pt x="989" y="73"/>
                </a:lnTo>
                <a:lnTo>
                  <a:pt x="981" y="71"/>
                </a:lnTo>
                <a:lnTo>
                  <a:pt x="978" y="68"/>
                </a:lnTo>
                <a:lnTo>
                  <a:pt x="980" y="63"/>
                </a:lnTo>
                <a:lnTo>
                  <a:pt x="987" y="55"/>
                </a:lnTo>
                <a:lnTo>
                  <a:pt x="983" y="49"/>
                </a:lnTo>
                <a:lnTo>
                  <a:pt x="983" y="44"/>
                </a:lnTo>
                <a:lnTo>
                  <a:pt x="987" y="45"/>
                </a:lnTo>
                <a:lnTo>
                  <a:pt x="999" y="40"/>
                </a:lnTo>
                <a:lnTo>
                  <a:pt x="996" y="36"/>
                </a:lnTo>
                <a:lnTo>
                  <a:pt x="1001" y="29"/>
                </a:lnTo>
                <a:lnTo>
                  <a:pt x="1004" y="24"/>
                </a:lnTo>
                <a:lnTo>
                  <a:pt x="1000" y="18"/>
                </a:lnTo>
                <a:lnTo>
                  <a:pt x="996" y="15"/>
                </a:lnTo>
                <a:lnTo>
                  <a:pt x="996" y="13"/>
                </a:lnTo>
                <a:lnTo>
                  <a:pt x="1007" y="15"/>
                </a:lnTo>
                <a:lnTo>
                  <a:pt x="1013" y="4"/>
                </a:lnTo>
                <a:lnTo>
                  <a:pt x="1017" y="0"/>
                </a:lnTo>
                <a:lnTo>
                  <a:pt x="1027" y="0"/>
                </a:lnTo>
                <a:lnTo>
                  <a:pt x="1032" y="9"/>
                </a:lnTo>
                <a:lnTo>
                  <a:pt x="1037" y="20"/>
                </a:lnTo>
                <a:lnTo>
                  <a:pt x="1044" y="20"/>
                </a:lnTo>
                <a:lnTo>
                  <a:pt x="1046" y="18"/>
                </a:lnTo>
                <a:lnTo>
                  <a:pt x="1057" y="15"/>
                </a:lnTo>
                <a:lnTo>
                  <a:pt x="1063" y="23"/>
                </a:lnTo>
                <a:lnTo>
                  <a:pt x="1070" y="24"/>
                </a:lnTo>
                <a:lnTo>
                  <a:pt x="1070" y="37"/>
                </a:lnTo>
                <a:lnTo>
                  <a:pt x="1072" y="41"/>
                </a:lnTo>
                <a:lnTo>
                  <a:pt x="1079" y="44"/>
                </a:lnTo>
                <a:lnTo>
                  <a:pt x="1085" y="49"/>
                </a:lnTo>
                <a:lnTo>
                  <a:pt x="1093" y="49"/>
                </a:lnTo>
                <a:lnTo>
                  <a:pt x="1100" y="46"/>
                </a:lnTo>
                <a:lnTo>
                  <a:pt x="1102" y="42"/>
                </a:lnTo>
                <a:lnTo>
                  <a:pt x="1117" y="35"/>
                </a:lnTo>
                <a:lnTo>
                  <a:pt x="1125" y="36"/>
                </a:lnTo>
                <a:lnTo>
                  <a:pt x="1127" y="41"/>
                </a:lnTo>
                <a:lnTo>
                  <a:pt x="1130" y="44"/>
                </a:lnTo>
                <a:lnTo>
                  <a:pt x="1130" y="47"/>
                </a:lnTo>
                <a:lnTo>
                  <a:pt x="1140" y="51"/>
                </a:lnTo>
                <a:lnTo>
                  <a:pt x="1144" y="38"/>
                </a:lnTo>
                <a:lnTo>
                  <a:pt x="1143" y="29"/>
                </a:lnTo>
                <a:lnTo>
                  <a:pt x="1151" y="27"/>
                </a:lnTo>
                <a:lnTo>
                  <a:pt x="1154" y="33"/>
                </a:lnTo>
                <a:lnTo>
                  <a:pt x="1148" y="44"/>
                </a:lnTo>
                <a:lnTo>
                  <a:pt x="1145" y="53"/>
                </a:lnTo>
                <a:lnTo>
                  <a:pt x="1166" y="62"/>
                </a:lnTo>
                <a:lnTo>
                  <a:pt x="1171" y="67"/>
                </a:lnTo>
                <a:lnTo>
                  <a:pt x="1171" y="69"/>
                </a:lnTo>
                <a:lnTo>
                  <a:pt x="1167" y="69"/>
                </a:lnTo>
                <a:lnTo>
                  <a:pt x="1166" y="73"/>
                </a:lnTo>
                <a:lnTo>
                  <a:pt x="1166" y="74"/>
                </a:lnTo>
                <a:lnTo>
                  <a:pt x="1167" y="76"/>
                </a:lnTo>
                <a:lnTo>
                  <a:pt x="1184" y="74"/>
                </a:lnTo>
                <a:lnTo>
                  <a:pt x="1188" y="72"/>
                </a:lnTo>
                <a:lnTo>
                  <a:pt x="1188" y="76"/>
                </a:lnTo>
                <a:lnTo>
                  <a:pt x="1196" y="85"/>
                </a:lnTo>
                <a:lnTo>
                  <a:pt x="1197" y="91"/>
                </a:lnTo>
                <a:lnTo>
                  <a:pt x="1205" y="99"/>
                </a:lnTo>
                <a:lnTo>
                  <a:pt x="1207" y="99"/>
                </a:lnTo>
                <a:lnTo>
                  <a:pt x="1206" y="108"/>
                </a:lnTo>
                <a:lnTo>
                  <a:pt x="1203" y="113"/>
                </a:lnTo>
                <a:lnTo>
                  <a:pt x="1203" y="118"/>
                </a:lnTo>
                <a:lnTo>
                  <a:pt x="1199" y="121"/>
                </a:lnTo>
                <a:lnTo>
                  <a:pt x="1201" y="125"/>
                </a:lnTo>
                <a:lnTo>
                  <a:pt x="1193" y="136"/>
                </a:lnTo>
                <a:lnTo>
                  <a:pt x="1190" y="143"/>
                </a:lnTo>
                <a:lnTo>
                  <a:pt x="1181" y="150"/>
                </a:lnTo>
                <a:lnTo>
                  <a:pt x="1172" y="162"/>
                </a:lnTo>
                <a:lnTo>
                  <a:pt x="1174" y="170"/>
                </a:lnTo>
                <a:lnTo>
                  <a:pt x="1179" y="171"/>
                </a:lnTo>
                <a:lnTo>
                  <a:pt x="1184" y="176"/>
                </a:lnTo>
                <a:lnTo>
                  <a:pt x="1198" y="171"/>
                </a:lnTo>
                <a:lnTo>
                  <a:pt x="1206" y="170"/>
                </a:lnTo>
                <a:lnTo>
                  <a:pt x="1211" y="167"/>
                </a:lnTo>
                <a:lnTo>
                  <a:pt x="1217" y="168"/>
                </a:lnTo>
                <a:lnTo>
                  <a:pt x="1228" y="163"/>
                </a:lnTo>
                <a:lnTo>
                  <a:pt x="1233" y="163"/>
                </a:lnTo>
                <a:lnTo>
                  <a:pt x="1234" y="171"/>
                </a:lnTo>
                <a:lnTo>
                  <a:pt x="1232" y="191"/>
                </a:lnTo>
                <a:lnTo>
                  <a:pt x="1220" y="197"/>
                </a:lnTo>
                <a:lnTo>
                  <a:pt x="1216" y="209"/>
                </a:lnTo>
                <a:lnTo>
                  <a:pt x="1206" y="229"/>
                </a:lnTo>
                <a:lnTo>
                  <a:pt x="1202" y="231"/>
                </a:lnTo>
                <a:lnTo>
                  <a:pt x="1202" y="239"/>
                </a:lnTo>
                <a:lnTo>
                  <a:pt x="1192" y="253"/>
                </a:lnTo>
                <a:lnTo>
                  <a:pt x="1189" y="255"/>
                </a:lnTo>
                <a:lnTo>
                  <a:pt x="1184" y="256"/>
                </a:lnTo>
                <a:lnTo>
                  <a:pt x="1179" y="257"/>
                </a:lnTo>
                <a:lnTo>
                  <a:pt x="1165" y="253"/>
                </a:lnTo>
                <a:lnTo>
                  <a:pt x="1163" y="256"/>
                </a:lnTo>
                <a:lnTo>
                  <a:pt x="1165" y="264"/>
                </a:lnTo>
                <a:lnTo>
                  <a:pt x="1160" y="266"/>
                </a:lnTo>
                <a:lnTo>
                  <a:pt x="1160" y="274"/>
                </a:lnTo>
                <a:lnTo>
                  <a:pt x="1156" y="279"/>
                </a:lnTo>
                <a:lnTo>
                  <a:pt x="1157" y="288"/>
                </a:lnTo>
                <a:lnTo>
                  <a:pt x="1154" y="294"/>
                </a:lnTo>
                <a:lnTo>
                  <a:pt x="1145" y="297"/>
                </a:lnTo>
                <a:lnTo>
                  <a:pt x="1142" y="297"/>
                </a:lnTo>
                <a:lnTo>
                  <a:pt x="1142" y="296"/>
                </a:lnTo>
                <a:lnTo>
                  <a:pt x="1140" y="298"/>
                </a:lnTo>
                <a:lnTo>
                  <a:pt x="1136" y="294"/>
                </a:lnTo>
                <a:lnTo>
                  <a:pt x="1129" y="296"/>
                </a:lnTo>
                <a:lnTo>
                  <a:pt x="1127" y="292"/>
                </a:lnTo>
                <a:lnTo>
                  <a:pt x="1121" y="289"/>
                </a:lnTo>
                <a:lnTo>
                  <a:pt x="1118" y="283"/>
                </a:lnTo>
                <a:lnTo>
                  <a:pt x="1112" y="276"/>
                </a:lnTo>
                <a:lnTo>
                  <a:pt x="1108" y="276"/>
                </a:lnTo>
                <a:lnTo>
                  <a:pt x="1107" y="279"/>
                </a:lnTo>
                <a:lnTo>
                  <a:pt x="1104" y="278"/>
                </a:lnTo>
                <a:lnTo>
                  <a:pt x="1100" y="278"/>
                </a:lnTo>
                <a:lnTo>
                  <a:pt x="1104" y="275"/>
                </a:lnTo>
                <a:lnTo>
                  <a:pt x="1104" y="271"/>
                </a:lnTo>
                <a:lnTo>
                  <a:pt x="1102" y="271"/>
                </a:lnTo>
                <a:lnTo>
                  <a:pt x="1099" y="270"/>
                </a:lnTo>
                <a:lnTo>
                  <a:pt x="1093" y="273"/>
                </a:lnTo>
                <a:lnTo>
                  <a:pt x="1088" y="275"/>
                </a:lnTo>
                <a:lnTo>
                  <a:pt x="1082" y="270"/>
                </a:lnTo>
                <a:lnTo>
                  <a:pt x="1076" y="273"/>
                </a:lnTo>
                <a:lnTo>
                  <a:pt x="1079" y="276"/>
                </a:lnTo>
                <a:lnTo>
                  <a:pt x="1077" y="278"/>
                </a:lnTo>
                <a:lnTo>
                  <a:pt x="1080" y="279"/>
                </a:lnTo>
                <a:lnTo>
                  <a:pt x="1082" y="276"/>
                </a:lnTo>
                <a:lnTo>
                  <a:pt x="1086" y="278"/>
                </a:lnTo>
                <a:lnTo>
                  <a:pt x="1085" y="280"/>
                </a:lnTo>
                <a:lnTo>
                  <a:pt x="1082" y="279"/>
                </a:lnTo>
                <a:lnTo>
                  <a:pt x="1080" y="283"/>
                </a:lnTo>
                <a:lnTo>
                  <a:pt x="1081" y="285"/>
                </a:lnTo>
                <a:lnTo>
                  <a:pt x="1080" y="289"/>
                </a:lnTo>
                <a:lnTo>
                  <a:pt x="1080" y="292"/>
                </a:lnTo>
                <a:lnTo>
                  <a:pt x="1082" y="291"/>
                </a:lnTo>
                <a:lnTo>
                  <a:pt x="1084" y="292"/>
                </a:lnTo>
                <a:lnTo>
                  <a:pt x="1085" y="293"/>
                </a:lnTo>
                <a:lnTo>
                  <a:pt x="1084" y="296"/>
                </a:lnTo>
                <a:lnTo>
                  <a:pt x="1077" y="298"/>
                </a:lnTo>
                <a:lnTo>
                  <a:pt x="1077" y="301"/>
                </a:lnTo>
                <a:lnTo>
                  <a:pt x="1082" y="307"/>
                </a:lnTo>
                <a:lnTo>
                  <a:pt x="1075" y="315"/>
                </a:lnTo>
                <a:lnTo>
                  <a:pt x="1071" y="311"/>
                </a:lnTo>
                <a:lnTo>
                  <a:pt x="1064" y="311"/>
                </a:lnTo>
                <a:lnTo>
                  <a:pt x="1064" y="312"/>
                </a:lnTo>
                <a:lnTo>
                  <a:pt x="1059" y="319"/>
                </a:lnTo>
                <a:lnTo>
                  <a:pt x="1057" y="330"/>
                </a:lnTo>
                <a:lnTo>
                  <a:pt x="1054" y="334"/>
                </a:lnTo>
                <a:lnTo>
                  <a:pt x="1052" y="336"/>
                </a:lnTo>
                <a:lnTo>
                  <a:pt x="1049" y="343"/>
                </a:lnTo>
                <a:lnTo>
                  <a:pt x="1058" y="350"/>
                </a:lnTo>
                <a:lnTo>
                  <a:pt x="1054" y="354"/>
                </a:lnTo>
                <a:lnTo>
                  <a:pt x="1049" y="354"/>
                </a:lnTo>
                <a:lnTo>
                  <a:pt x="1046" y="352"/>
                </a:lnTo>
                <a:lnTo>
                  <a:pt x="1048" y="350"/>
                </a:lnTo>
                <a:lnTo>
                  <a:pt x="1046" y="345"/>
                </a:lnTo>
                <a:lnTo>
                  <a:pt x="1043" y="348"/>
                </a:lnTo>
                <a:lnTo>
                  <a:pt x="1043" y="351"/>
                </a:lnTo>
                <a:lnTo>
                  <a:pt x="1037" y="357"/>
                </a:lnTo>
                <a:lnTo>
                  <a:pt x="1027" y="361"/>
                </a:lnTo>
                <a:lnTo>
                  <a:pt x="1018" y="363"/>
                </a:lnTo>
                <a:lnTo>
                  <a:pt x="1016" y="368"/>
                </a:lnTo>
                <a:lnTo>
                  <a:pt x="1014" y="375"/>
                </a:lnTo>
                <a:lnTo>
                  <a:pt x="1010" y="378"/>
                </a:lnTo>
                <a:lnTo>
                  <a:pt x="1009" y="386"/>
                </a:lnTo>
                <a:lnTo>
                  <a:pt x="1014" y="391"/>
                </a:lnTo>
                <a:lnTo>
                  <a:pt x="1016" y="395"/>
                </a:lnTo>
                <a:lnTo>
                  <a:pt x="999" y="405"/>
                </a:lnTo>
                <a:lnTo>
                  <a:pt x="998" y="404"/>
                </a:lnTo>
                <a:lnTo>
                  <a:pt x="989" y="415"/>
                </a:lnTo>
                <a:lnTo>
                  <a:pt x="987" y="426"/>
                </a:lnTo>
                <a:lnTo>
                  <a:pt x="992" y="428"/>
                </a:lnTo>
                <a:lnTo>
                  <a:pt x="998" y="427"/>
                </a:lnTo>
                <a:lnTo>
                  <a:pt x="1000" y="428"/>
                </a:lnTo>
                <a:lnTo>
                  <a:pt x="998" y="433"/>
                </a:lnTo>
                <a:lnTo>
                  <a:pt x="998" y="437"/>
                </a:lnTo>
                <a:lnTo>
                  <a:pt x="996" y="438"/>
                </a:lnTo>
                <a:lnTo>
                  <a:pt x="1000" y="446"/>
                </a:lnTo>
                <a:lnTo>
                  <a:pt x="999" y="450"/>
                </a:lnTo>
                <a:lnTo>
                  <a:pt x="994" y="459"/>
                </a:lnTo>
                <a:lnTo>
                  <a:pt x="1000" y="465"/>
                </a:lnTo>
                <a:lnTo>
                  <a:pt x="999" y="467"/>
                </a:lnTo>
                <a:lnTo>
                  <a:pt x="999" y="469"/>
                </a:lnTo>
                <a:lnTo>
                  <a:pt x="1005" y="474"/>
                </a:lnTo>
                <a:lnTo>
                  <a:pt x="1007" y="486"/>
                </a:lnTo>
                <a:lnTo>
                  <a:pt x="1004" y="490"/>
                </a:lnTo>
                <a:lnTo>
                  <a:pt x="1008" y="492"/>
                </a:lnTo>
                <a:lnTo>
                  <a:pt x="1010" y="498"/>
                </a:lnTo>
                <a:lnTo>
                  <a:pt x="1010" y="501"/>
                </a:lnTo>
                <a:lnTo>
                  <a:pt x="1018" y="505"/>
                </a:lnTo>
                <a:lnTo>
                  <a:pt x="1018" y="510"/>
                </a:lnTo>
                <a:lnTo>
                  <a:pt x="1019" y="512"/>
                </a:lnTo>
                <a:lnTo>
                  <a:pt x="1017" y="513"/>
                </a:lnTo>
                <a:lnTo>
                  <a:pt x="1021" y="513"/>
                </a:lnTo>
                <a:lnTo>
                  <a:pt x="1021" y="522"/>
                </a:lnTo>
                <a:lnTo>
                  <a:pt x="1023" y="521"/>
                </a:lnTo>
                <a:lnTo>
                  <a:pt x="1022" y="525"/>
                </a:lnTo>
                <a:lnTo>
                  <a:pt x="1025" y="528"/>
                </a:lnTo>
                <a:lnTo>
                  <a:pt x="1025" y="536"/>
                </a:lnTo>
                <a:lnTo>
                  <a:pt x="1023" y="540"/>
                </a:lnTo>
                <a:lnTo>
                  <a:pt x="1028" y="544"/>
                </a:lnTo>
                <a:lnTo>
                  <a:pt x="1030" y="550"/>
                </a:lnTo>
                <a:lnTo>
                  <a:pt x="1031" y="552"/>
                </a:lnTo>
                <a:lnTo>
                  <a:pt x="1031" y="553"/>
                </a:lnTo>
                <a:lnTo>
                  <a:pt x="1032" y="553"/>
                </a:lnTo>
                <a:lnTo>
                  <a:pt x="1032" y="555"/>
                </a:lnTo>
                <a:lnTo>
                  <a:pt x="1034" y="558"/>
                </a:lnTo>
                <a:lnTo>
                  <a:pt x="1032" y="558"/>
                </a:lnTo>
                <a:lnTo>
                  <a:pt x="1034" y="559"/>
                </a:lnTo>
                <a:lnTo>
                  <a:pt x="1035" y="559"/>
                </a:lnTo>
                <a:lnTo>
                  <a:pt x="1036" y="561"/>
                </a:lnTo>
                <a:lnTo>
                  <a:pt x="1032" y="566"/>
                </a:lnTo>
                <a:lnTo>
                  <a:pt x="1035" y="567"/>
                </a:lnTo>
                <a:lnTo>
                  <a:pt x="1037" y="566"/>
                </a:lnTo>
                <a:lnTo>
                  <a:pt x="1035" y="572"/>
                </a:lnTo>
                <a:lnTo>
                  <a:pt x="1043" y="575"/>
                </a:lnTo>
                <a:lnTo>
                  <a:pt x="1044" y="573"/>
                </a:lnTo>
                <a:lnTo>
                  <a:pt x="1045" y="573"/>
                </a:lnTo>
                <a:lnTo>
                  <a:pt x="1044" y="575"/>
                </a:lnTo>
                <a:lnTo>
                  <a:pt x="1046" y="577"/>
                </a:lnTo>
                <a:lnTo>
                  <a:pt x="1048" y="575"/>
                </a:lnTo>
                <a:lnTo>
                  <a:pt x="1050" y="577"/>
                </a:lnTo>
                <a:lnTo>
                  <a:pt x="1054" y="577"/>
                </a:lnTo>
                <a:lnTo>
                  <a:pt x="1054" y="579"/>
                </a:lnTo>
                <a:lnTo>
                  <a:pt x="1053" y="580"/>
                </a:lnTo>
                <a:lnTo>
                  <a:pt x="1057" y="581"/>
                </a:lnTo>
                <a:lnTo>
                  <a:pt x="1057" y="589"/>
                </a:lnTo>
                <a:lnTo>
                  <a:pt x="1058" y="590"/>
                </a:lnTo>
                <a:lnTo>
                  <a:pt x="1061" y="594"/>
                </a:lnTo>
                <a:lnTo>
                  <a:pt x="1062" y="602"/>
                </a:lnTo>
                <a:lnTo>
                  <a:pt x="1052" y="595"/>
                </a:lnTo>
                <a:lnTo>
                  <a:pt x="1052" y="607"/>
                </a:lnTo>
                <a:lnTo>
                  <a:pt x="1040" y="608"/>
                </a:lnTo>
                <a:lnTo>
                  <a:pt x="1048" y="629"/>
                </a:lnTo>
                <a:lnTo>
                  <a:pt x="1046" y="638"/>
                </a:lnTo>
                <a:lnTo>
                  <a:pt x="1044" y="638"/>
                </a:lnTo>
                <a:lnTo>
                  <a:pt x="1048" y="639"/>
                </a:lnTo>
                <a:lnTo>
                  <a:pt x="1046" y="643"/>
                </a:lnTo>
                <a:lnTo>
                  <a:pt x="1046" y="647"/>
                </a:lnTo>
                <a:lnTo>
                  <a:pt x="1045" y="649"/>
                </a:lnTo>
                <a:lnTo>
                  <a:pt x="1044" y="660"/>
                </a:lnTo>
                <a:lnTo>
                  <a:pt x="1036" y="658"/>
                </a:lnTo>
                <a:lnTo>
                  <a:pt x="1028" y="652"/>
                </a:lnTo>
                <a:lnTo>
                  <a:pt x="1027" y="661"/>
                </a:lnTo>
                <a:lnTo>
                  <a:pt x="1021" y="660"/>
                </a:lnTo>
                <a:lnTo>
                  <a:pt x="1012" y="651"/>
                </a:lnTo>
                <a:lnTo>
                  <a:pt x="1012" y="665"/>
                </a:lnTo>
                <a:lnTo>
                  <a:pt x="1007" y="667"/>
                </a:lnTo>
                <a:lnTo>
                  <a:pt x="1005" y="667"/>
                </a:lnTo>
                <a:lnTo>
                  <a:pt x="1008" y="670"/>
                </a:lnTo>
                <a:lnTo>
                  <a:pt x="1005" y="671"/>
                </a:lnTo>
                <a:lnTo>
                  <a:pt x="1004" y="670"/>
                </a:lnTo>
                <a:lnTo>
                  <a:pt x="999" y="672"/>
                </a:lnTo>
                <a:lnTo>
                  <a:pt x="1000" y="675"/>
                </a:lnTo>
                <a:lnTo>
                  <a:pt x="1005" y="675"/>
                </a:lnTo>
                <a:lnTo>
                  <a:pt x="1007" y="676"/>
                </a:lnTo>
                <a:lnTo>
                  <a:pt x="1004" y="679"/>
                </a:lnTo>
                <a:lnTo>
                  <a:pt x="1005" y="683"/>
                </a:lnTo>
                <a:lnTo>
                  <a:pt x="1003" y="681"/>
                </a:lnTo>
                <a:lnTo>
                  <a:pt x="1001" y="684"/>
                </a:lnTo>
                <a:lnTo>
                  <a:pt x="987" y="676"/>
                </a:lnTo>
                <a:lnTo>
                  <a:pt x="977" y="665"/>
                </a:lnTo>
                <a:lnTo>
                  <a:pt x="973" y="666"/>
                </a:lnTo>
                <a:lnTo>
                  <a:pt x="972" y="669"/>
                </a:lnTo>
                <a:lnTo>
                  <a:pt x="969" y="669"/>
                </a:lnTo>
                <a:lnTo>
                  <a:pt x="965" y="670"/>
                </a:lnTo>
                <a:lnTo>
                  <a:pt x="965" y="672"/>
                </a:lnTo>
                <a:lnTo>
                  <a:pt x="969" y="675"/>
                </a:lnTo>
                <a:lnTo>
                  <a:pt x="969" y="676"/>
                </a:lnTo>
                <a:lnTo>
                  <a:pt x="972" y="678"/>
                </a:lnTo>
                <a:lnTo>
                  <a:pt x="972" y="680"/>
                </a:lnTo>
                <a:lnTo>
                  <a:pt x="968" y="680"/>
                </a:lnTo>
                <a:lnTo>
                  <a:pt x="968" y="683"/>
                </a:lnTo>
                <a:lnTo>
                  <a:pt x="972" y="685"/>
                </a:lnTo>
                <a:lnTo>
                  <a:pt x="971" y="688"/>
                </a:lnTo>
                <a:lnTo>
                  <a:pt x="973" y="692"/>
                </a:lnTo>
                <a:lnTo>
                  <a:pt x="971" y="693"/>
                </a:lnTo>
                <a:lnTo>
                  <a:pt x="969" y="690"/>
                </a:lnTo>
                <a:lnTo>
                  <a:pt x="964" y="693"/>
                </a:lnTo>
                <a:lnTo>
                  <a:pt x="964" y="696"/>
                </a:lnTo>
                <a:lnTo>
                  <a:pt x="968" y="699"/>
                </a:lnTo>
                <a:lnTo>
                  <a:pt x="967" y="703"/>
                </a:lnTo>
                <a:lnTo>
                  <a:pt x="971" y="705"/>
                </a:lnTo>
                <a:lnTo>
                  <a:pt x="973" y="707"/>
                </a:lnTo>
                <a:lnTo>
                  <a:pt x="972" y="710"/>
                </a:lnTo>
                <a:lnTo>
                  <a:pt x="971" y="711"/>
                </a:lnTo>
                <a:lnTo>
                  <a:pt x="971" y="715"/>
                </a:lnTo>
                <a:lnTo>
                  <a:pt x="969" y="728"/>
                </a:lnTo>
                <a:lnTo>
                  <a:pt x="963" y="725"/>
                </a:lnTo>
                <a:lnTo>
                  <a:pt x="962" y="734"/>
                </a:lnTo>
                <a:lnTo>
                  <a:pt x="962" y="735"/>
                </a:lnTo>
                <a:lnTo>
                  <a:pt x="963" y="737"/>
                </a:lnTo>
                <a:lnTo>
                  <a:pt x="963" y="739"/>
                </a:lnTo>
                <a:lnTo>
                  <a:pt x="964" y="739"/>
                </a:lnTo>
                <a:lnTo>
                  <a:pt x="963" y="743"/>
                </a:lnTo>
                <a:lnTo>
                  <a:pt x="964" y="743"/>
                </a:lnTo>
                <a:lnTo>
                  <a:pt x="958" y="753"/>
                </a:lnTo>
                <a:lnTo>
                  <a:pt x="956" y="752"/>
                </a:lnTo>
                <a:lnTo>
                  <a:pt x="953" y="755"/>
                </a:lnTo>
                <a:lnTo>
                  <a:pt x="951" y="753"/>
                </a:lnTo>
                <a:lnTo>
                  <a:pt x="953" y="752"/>
                </a:lnTo>
                <a:lnTo>
                  <a:pt x="951" y="751"/>
                </a:lnTo>
                <a:lnTo>
                  <a:pt x="949" y="751"/>
                </a:lnTo>
                <a:lnTo>
                  <a:pt x="950" y="753"/>
                </a:lnTo>
                <a:lnTo>
                  <a:pt x="949" y="753"/>
                </a:lnTo>
                <a:lnTo>
                  <a:pt x="947" y="755"/>
                </a:lnTo>
                <a:lnTo>
                  <a:pt x="947" y="750"/>
                </a:lnTo>
                <a:lnTo>
                  <a:pt x="944" y="750"/>
                </a:lnTo>
                <a:lnTo>
                  <a:pt x="944" y="747"/>
                </a:lnTo>
                <a:lnTo>
                  <a:pt x="940" y="747"/>
                </a:lnTo>
                <a:lnTo>
                  <a:pt x="940" y="744"/>
                </a:lnTo>
                <a:lnTo>
                  <a:pt x="933" y="743"/>
                </a:lnTo>
                <a:lnTo>
                  <a:pt x="932" y="744"/>
                </a:lnTo>
                <a:lnTo>
                  <a:pt x="929" y="743"/>
                </a:lnTo>
                <a:lnTo>
                  <a:pt x="928" y="748"/>
                </a:lnTo>
                <a:lnTo>
                  <a:pt x="919" y="746"/>
                </a:lnTo>
                <a:lnTo>
                  <a:pt x="919" y="750"/>
                </a:lnTo>
                <a:lnTo>
                  <a:pt x="915" y="750"/>
                </a:lnTo>
                <a:lnTo>
                  <a:pt x="911" y="746"/>
                </a:lnTo>
                <a:lnTo>
                  <a:pt x="910" y="748"/>
                </a:lnTo>
                <a:lnTo>
                  <a:pt x="909" y="750"/>
                </a:lnTo>
                <a:lnTo>
                  <a:pt x="905" y="748"/>
                </a:lnTo>
                <a:lnTo>
                  <a:pt x="897" y="742"/>
                </a:lnTo>
                <a:lnTo>
                  <a:pt x="893" y="747"/>
                </a:lnTo>
                <a:lnTo>
                  <a:pt x="892" y="744"/>
                </a:lnTo>
                <a:lnTo>
                  <a:pt x="887" y="752"/>
                </a:lnTo>
                <a:lnTo>
                  <a:pt x="887" y="755"/>
                </a:lnTo>
                <a:lnTo>
                  <a:pt x="882" y="759"/>
                </a:lnTo>
                <a:lnTo>
                  <a:pt x="881" y="757"/>
                </a:lnTo>
                <a:lnTo>
                  <a:pt x="875" y="766"/>
                </a:lnTo>
                <a:lnTo>
                  <a:pt x="873" y="766"/>
                </a:lnTo>
                <a:lnTo>
                  <a:pt x="874" y="764"/>
                </a:lnTo>
                <a:lnTo>
                  <a:pt x="869" y="760"/>
                </a:lnTo>
                <a:lnTo>
                  <a:pt x="855" y="751"/>
                </a:lnTo>
                <a:lnTo>
                  <a:pt x="852" y="755"/>
                </a:lnTo>
                <a:lnTo>
                  <a:pt x="850" y="753"/>
                </a:lnTo>
                <a:lnTo>
                  <a:pt x="850" y="756"/>
                </a:lnTo>
                <a:lnTo>
                  <a:pt x="843" y="753"/>
                </a:lnTo>
                <a:lnTo>
                  <a:pt x="843" y="755"/>
                </a:lnTo>
                <a:lnTo>
                  <a:pt x="839" y="750"/>
                </a:lnTo>
                <a:lnTo>
                  <a:pt x="841" y="748"/>
                </a:lnTo>
                <a:lnTo>
                  <a:pt x="832" y="743"/>
                </a:lnTo>
                <a:lnTo>
                  <a:pt x="832" y="747"/>
                </a:lnTo>
                <a:lnTo>
                  <a:pt x="830" y="753"/>
                </a:lnTo>
                <a:lnTo>
                  <a:pt x="821" y="752"/>
                </a:lnTo>
                <a:lnTo>
                  <a:pt x="821" y="753"/>
                </a:lnTo>
                <a:lnTo>
                  <a:pt x="806" y="752"/>
                </a:lnTo>
                <a:lnTo>
                  <a:pt x="803" y="753"/>
                </a:lnTo>
                <a:lnTo>
                  <a:pt x="801" y="752"/>
                </a:lnTo>
                <a:lnTo>
                  <a:pt x="793" y="750"/>
                </a:lnTo>
                <a:lnTo>
                  <a:pt x="785" y="748"/>
                </a:lnTo>
                <a:lnTo>
                  <a:pt x="785" y="747"/>
                </a:lnTo>
                <a:lnTo>
                  <a:pt x="771" y="746"/>
                </a:lnTo>
                <a:lnTo>
                  <a:pt x="760" y="743"/>
                </a:lnTo>
                <a:lnTo>
                  <a:pt x="757" y="743"/>
                </a:lnTo>
                <a:lnTo>
                  <a:pt x="757" y="741"/>
                </a:lnTo>
                <a:lnTo>
                  <a:pt x="755" y="739"/>
                </a:lnTo>
                <a:lnTo>
                  <a:pt x="752" y="737"/>
                </a:lnTo>
                <a:lnTo>
                  <a:pt x="743" y="734"/>
                </a:lnTo>
                <a:lnTo>
                  <a:pt x="733" y="728"/>
                </a:lnTo>
                <a:lnTo>
                  <a:pt x="733" y="729"/>
                </a:lnTo>
                <a:lnTo>
                  <a:pt x="729" y="729"/>
                </a:lnTo>
                <a:lnTo>
                  <a:pt x="729" y="733"/>
                </a:lnTo>
                <a:lnTo>
                  <a:pt x="725" y="732"/>
                </a:lnTo>
                <a:lnTo>
                  <a:pt x="721" y="724"/>
                </a:lnTo>
                <a:lnTo>
                  <a:pt x="712" y="725"/>
                </a:lnTo>
                <a:lnTo>
                  <a:pt x="710" y="728"/>
                </a:lnTo>
                <a:lnTo>
                  <a:pt x="706" y="729"/>
                </a:lnTo>
                <a:lnTo>
                  <a:pt x="703" y="732"/>
                </a:lnTo>
                <a:lnTo>
                  <a:pt x="699" y="733"/>
                </a:lnTo>
                <a:lnTo>
                  <a:pt x="701" y="734"/>
                </a:lnTo>
                <a:lnTo>
                  <a:pt x="693" y="735"/>
                </a:lnTo>
                <a:lnTo>
                  <a:pt x="693" y="748"/>
                </a:lnTo>
                <a:lnTo>
                  <a:pt x="695" y="748"/>
                </a:lnTo>
                <a:lnTo>
                  <a:pt x="698" y="755"/>
                </a:lnTo>
                <a:lnTo>
                  <a:pt x="695" y="761"/>
                </a:lnTo>
                <a:lnTo>
                  <a:pt x="697" y="762"/>
                </a:lnTo>
                <a:lnTo>
                  <a:pt x="697" y="765"/>
                </a:lnTo>
                <a:lnTo>
                  <a:pt x="694" y="765"/>
                </a:lnTo>
                <a:lnTo>
                  <a:pt x="697" y="766"/>
                </a:lnTo>
                <a:lnTo>
                  <a:pt x="697" y="768"/>
                </a:lnTo>
                <a:lnTo>
                  <a:pt x="694" y="769"/>
                </a:lnTo>
                <a:lnTo>
                  <a:pt x="681" y="768"/>
                </a:lnTo>
                <a:lnTo>
                  <a:pt x="681" y="765"/>
                </a:lnTo>
                <a:lnTo>
                  <a:pt x="675" y="765"/>
                </a:lnTo>
                <a:lnTo>
                  <a:pt x="674" y="762"/>
                </a:lnTo>
                <a:lnTo>
                  <a:pt x="668" y="761"/>
                </a:lnTo>
                <a:close/>
              </a:path>
            </a:pathLst>
          </a:custGeom>
          <a:solidFill>
            <a:srgbClr val="FFFFCC"/>
          </a:solidFill>
          <a:ln w="12700" cap="sq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2545" name="Freeform 94"/>
          <p:cNvSpPr>
            <a:spLocks noChangeAspect="1"/>
          </p:cNvSpPr>
          <p:nvPr/>
        </p:nvSpPr>
        <p:spPr bwMode="auto">
          <a:xfrm rot="-609737">
            <a:off x="2281238" y="1864519"/>
            <a:ext cx="202406" cy="276225"/>
          </a:xfrm>
          <a:custGeom>
            <a:avLst/>
            <a:gdLst>
              <a:gd name="T0" fmla="*/ 2147483646 w 327"/>
              <a:gd name="T1" fmla="*/ 2147483646 h 238"/>
              <a:gd name="T2" fmla="*/ 2147483646 w 327"/>
              <a:gd name="T3" fmla="*/ 2147483646 h 238"/>
              <a:gd name="T4" fmla="*/ 2147483646 w 327"/>
              <a:gd name="T5" fmla="*/ 2147483646 h 238"/>
              <a:gd name="T6" fmla="*/ 2147483646 w 327"/>
              <a:gd name="T7" fmla="*/ 2147483646 h 238"/>
              <a:gd name="T8" fmla="*/ 2147483646 w 327"/>
              <a:gd name="T9" fmla="*/ 2147483646 h 238"/>
              <a:gd name="T10" fmla="*/ 2147483646 w 327"/>
              <a:gd name="T11" fmla="*/ 2147483646 h 238"/>
              <a:gd name="T12" fmla="*/ 2147483646 w 327"/>
              <a:gd name="T13" fmla="*/ 2147483646 h 238"/>
              <a:gd name="T14" fmla="*/ 2147483646 w 327"/>
              <a:gd name="T15" fmla="*/ 2147483646 h 238"/>
              <a:gd name="T16" fmla="*/ 2147483646 w 327"/>
              <a:gd name="T17" fmla="*/ 2147483646 h 238"/>
              <a:gd name="T18" fmla="*/ 2147483646 w 327"/>
              <a:gd name="T19" fmla="*/ 2147483646 h 238"/>
              <a:gd name="T20" fmla="*/ 2147483646 w 327"/>
              <a:gd name="T21" fmla="*/ 2147483646 h 238"/>
              <a:gd name="T22" fmla="*/ 2147483646 w 327"/>
              <a:gd name="T23" fmla="*/ 2147483646 h 238"/>
              <a:gd name="T24" fmla="*/ 2147483646 w 327"/>
              <a:gd name="T25" fmla="*/ 2147483646 h 238"/>
              <a:gd name="T26" fmla="*/ 2147483646 w 327"/>
              <a:gd name="T27" fmla="*/ 2147483646 h 238"/>
              <a:gd name="T28" fmla="*/ 2147483646 w 327"/>
              <a:gd name="T29" fmla="*/ 2147483646 h 238"/>
              <a:gd name="T30" fmla="*/ 2147483646 w 327"/>
              <a:gd name="T31" fmla="*/ 2147483646 h 238"/>
              <a:gd name="T32" fmla="*/ 2147483646 w 327"/>
              <a:gd name="T33" fmla="*/ 2147483646 h 238"/>
              <a:gd name="T34" fmla="*/ 2147483646 w 327"/>
              <a:gd name="T35" fmla="*/ 2147483646 h 238"/>
              <a:gd name="T36" fmla="*/ 2147483646 w 327"/>
              <a:gd name="T37" fmla="*/ 2147483646 h 238"/>
              <a:gd name="T38" fmla="*/ 2147483646 w 327"/>
              <a:gd name="T39" fmla="*/ 2147483646 h 238"/>
              <a:gd name="T40" fmla="*/ 2147483646 w 327"/>
              <a:gd name="T41" fmla="*/ 2147483646 h 238"/>
              <a:gd name="T42" fmla="*/ 2147483646 w 327"/>
              <a:gd name="T43" fmla="*/ 2147483646 h 238"/>
              <a:gd name="T44" fmla="*/ 2147483646 w 327"/>
              <a:gd name="T45" fmla="*/ 2147483646 h 238"/>
              <a:gd name="T46" fmla="*/ 2147483646 w 327"/>
              <a:gd name="T47" fmla="*/ 2147483646 h 238"/>
              <a:gd name="T48" fmla="*/ 2147483646 w 327"/>
              <a:gd name="T49" fmla="*/ 2147483646 h 238"/>
              <a:gd name="T50" fmla="*/ 2147483646 w 327"/>
              <a:gd name="T51" fmla="*/ 2147483646 h 238"/>
              <a:gd name="T52" fmla="*/ 2147483646 w 327"/>
              <a:gd name="T53" fmla="*/ 2147483646 h 238"/>
              <a:gd name="T54" fmla="*/ 2147483646 w 327"/>
              <a:gd name="T55" fmla="*/ 2147483646 h 238"/>
              <a:gd name="T56" fmla="*/ 2147483646 w 327"/>
              <a:gd name="T57" fmla="*/ 2147483646 h 238"/>
              <a:gd name="T58" fmla="*/ 2147483646 w 327"/>
              <a:gd name="T59" fmla="*/ 2147483646 h 238"/>
              <a:gd name="T60" fmla="*/ 2147483646 w 327"/>
              <a:gd name="T61" fmla="*/ 2147483646 h 238"/>
              <a:gd name="T62" fmla="*/ 2147483646 w 327"/>
              <a:gd name="T63" fmla="*/ 2147483646 h 238"/>
              <a:gd name="T64" fmla="*/ 2147483646 w 327"/>
              <a:gd name="T65" fmla="*/ 2147483646 h 238"/>
              <a:gd name="T66" fmla="*/ 2147483646 w 327"/>
              <a:gd name="T67" fmla="*/ 2147483646 h 238"/>
              <a:gd name="T68" fmla="*/ 2147483646 w 327"/>
              <a:gd name="T69" fmla="*/ 2147483646 h 238"/>
              <a:gd name="T70" fmla="*/ 2147483646 w 327"/>
              <a:gd name="T71" fmla="*/ 2147483646 h 238"/>
              <a:gd name="T72" fmla="*/ 2147483646 w 327"/>
              <a:gd name="T73" fmla="*/ 2147483646 h 238"/>
              <a:gd name="T74" fmla="*/ 2147483646 w 327"/>
              <a:gd name="T75" fmla="*/ 2147483646 h 238"/>
              <a:gd name="T76" fmla="*/ 2147483646 w 327"/>
              <a:gd name="T77" fmla="*/ 2147483646 h 238"/>
              <a:gd name="T78" fmla="*/ 2147483646 w 327"/>
              <a:gd name="T79" fmla="*/ 2147483646 h 238"/>
              <a:gd name="T80" fmla="*/ 2147483646 w 327"/>
              <a:gd name="T81" fmla="*/ 2147483646 h 238"/>
              <a:gd name="T82" fmla="*/ 2147483646 w 327"/>
              <a:gd name="T83" fmla="*/ 2147483646 h 238"/>
              <a:gd name="T84" fmla="*/ 2147483646 w 327"/>
              <a:gd name="T85" fmla="*/ 2147483646 h 238"/>
              <a:gd name="T86" fmla="*/ 2147483646 w 327"/>
              <a:gd name="T87" fmla="*/ 2147483646 h 238"/>
              <a:gd name="T88" fmla="*/ 2147483646 w 327"/>
              <a:gd name="T89" fmla="*/ 2147483646 h 238"/>
              <a:gd name="T90" fmla="*/ 2147483646 w 327"/>
              <a:gd name="T91" fmla="*/ 2147483646 h 238"/>
              <a:gd name="T92" fmla="*/ 2147483646 w 327"/>
              <a:gd name="T93" fmla="*/ 2147483646 h 238"/>
              <a:gd name="T94" fmla="*/ 2147483646 w 327"/>
              <a:gd name="T95" fmla="*/ 2147483646 h 238"/>
              <a:gd name="T96" fmla="*/ 2147483646 w 327"/>
              <a:gd name="T97" fmla="*/ 2147483646 h 238"/>
              <a:gd name="T98" fmla="*/ 2147483646 w 327"/>
              <a:gd name="T99" fmla="*/ 2147483646 h 238"/>
              <a:gd name="T100" fmla="*/ 2147483646 w 327"/>
              <a:gd name="T101" fmla="*/ 2147483646 h 238"/>
              <a:gd name="T102" fmla="*/ 2147483646 w 327"/>
              <a:gd name="T103" fmla="*/ 2147483646 h 238"/>
              <a:gd name="T104" fmla="*/ 2147483646 w 327"/>
              <a:gd name="T105" fmla="*/ 2147483646 h 238"/>
              <a:gd name="T106" fmla="*/ 2147483646 w 327"/>
              <a:gd name="T107" fmla="*/ 2147483646 h 238"/>
              <a:gd name="T108" fmla="*/ 2147483646 w 327"/>
              <a:gd name="T109" fmla="*/ 2147483646 h 238"/>
              <a:gd name="T110" fmla="*/ 2147483646 w 327"/>
              <a:gd name="T111" fmla="*/ 2147483646 h 23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27"/>
              <a:gd name="T169" fmla="*/ 0 h 238"/>
              <a:gd name="T170" fmla="*/ 327 w 327"/>
              <a:gd name="T171" fmla="*/ 238 h 23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27" h="238">
                <a:moveTo>
                  <a:pt x="212" y="179"/>
                </a:moveTo>
                <a:lnTo>
                  <a:pt x="213" y="180"/>
                </a:lnTo>
                <a:lnTo>
                  <a:pt x="210" y="182"/>
                </a:lnTo>
                <a:lnTo>
                  <a:pt x="204" y="181"/>
                </a:lnTo>
                <a:lnTo>
                  <a:pt x="199" y="177"/>
                </a:lnTo>
                <a:lnTo>
                  <a:pt x="194" y="177"/>
                </a:lnTo>
                <a:lnTo>
                  <a:pt x="189" y="180"/>
                </a:lnTo>
                <a:lnTo>
                  <a:pt x="194" y="189"/>
                </a:lnTo>
                <a:lnTo>
                  <a:pt x="185" y="191"/>
                </a:lnTo>
                <a:lnTo>
                  <a:pt x="186" y="194"/>
                </a:lnTo>
                <a:lnTo>
                  <a:pt x="185" y="191"/>
                </a:lnTo>
                <a:lnTo>
                  <a:pt x="183" y="194"/>
                </a:lnTo>
                <a:lnTo>
                  <a:pt x="181" y="195"/>
                </a:lnTo>
                <a:lnTo>
                  <a:pt x="179" y="195"/>
                </a:lnTo>
                <a:lnTo>
                  <a:pt x="177" y="189"/>
                </a:lnTo>
                <a:lnTo>
                  <a:pt x="162" y="193"/>
                </a:lnTo>
                <a:lnTo>
                  <a:pt x="161" y="198"/>
                </a:lnTo>
                <a:lnTo>
                  <a:pt x="163" y="198"/>
                </a:lnTo>
                <a:lnTo>
                  <a:pt x="163" y="199"/>
                </a:lnTo>
                <a:lnTo>
                  <a:pt x="153" y="200"/>
                </a:lnTo>
                <a:lnTo>
                  <a:pt x="153" y="204"/>
                </a:lnTo>
                <a:lnTo>
                  <a:pt x="148" y="203"/>
                </a:lnTo>
                <a:lnTo>
                  <a:pt x="147" y="209"/>
                </a:lnTo>
                <a:lnTo>
                  <a:pt x="144" y="213"/>
                </a:lnTo>
                <a:lnTo>
                  <a:pt x="139" y="212"/>
                </a:lnTo>
                <a:lnTo>
                  <a:pt x="136" y="209"/>
                </a:lnTo>
                <a:lnTo>
                  <a:pt x="132" y="209"/>
                </a:lnTo>
                <a:lnTo>
                  <a:pt x="127" y="213"/>
                </a:lnTo>
                <a:lnTo>
                  <a:pt x="116" y="217"/>
                </a:lnTo>
                <a:lnTo>
                  <a:pt x="112" y="216"/>
                </a:lnTo>
                <a:lnTo>
                  <a:pt x="103" y="207"/>
                </a:lnTo>
                <a:lnTo>
                  <a:pt x="100" y="207"/>
                </a:lnTo>
                <a:lnTo>
                  <a:pt x="94" y="226"/>
                </a:lnTo>
                <a:lnTo>
                  <a:pt x="95" y="233"/>
                </a:lnTo>
                <a:lnTo>
                  <a:pt x="95" y="234"/>
                </a:lnTo>
                <a:lnTo>
                  <a:pt x="94" y="238"/>
                </a:lnTo>
                <a:lnTo>
                  <a:pt x="91" y="235"/>
                </a:lnTo>
                <a:lnTo>
                  <a:pt x="90" y="229"/>
                </a:lnTo>
                <a:lnTo>
                  <a:pt x="85" y="229"/>
                </a:lnTo>
                <a:lnTo>
                  <a:pt x="80" y="231"/>
                </a:lnTo>
                <a:lnTo>
                  <a:pt x="78" y="230"/>
                </a:lnTo>
                <a:lnTo>
                  <a:pt x="78" y="227"/>
                </a:lnTo>
                <a:lnTo>
                  <a:pt x="75" y="225"/>
                </a:lnTo>
                <a:lnTo>
                  <a:pt x="69" y="229"/>
                </a:lnTo>
                <a:lnTo>
                  <a:pt x="68" y="227"/>
                </a:lnTo>
                <a:lnTo>
                  <a:pt x="55" y="226"/>
                </a:lnTo>
                <a:lnTo>
                  <a:pt x="54" y="221"/>
                </a:lnTo>
                <a:lnTo>
                  <a:pt x="49" y="217"/>
                </a:lnTo>
                <a:lnTo>
                  <a:pt x="48" y="213"/>
                </a:lnTo>
                <a:lnTo>
                  <a:pt x="51" y="207"/>
                </a:lnTo>
                <a:lnTo>
                  <a:pt x="55" y="204"/>
                </a:lnTo>
                <a:lnTo>
                  <a:pt x="60" y="208"/>
                </a:lnTo>
                <a:lnTo>
                  <a:pt x="64" y="200"/>
                </a:lnTo>
                <a:lnTo>
                  <a:pt x="63" y="198"/>
                </a:lnTo>
                <a:lnTo>
                  <a:pt x="53" y="200"/>
                </a:lnTo>
                <a:lnTo>
                  <a:pt x="51" y="200"/>
                </a:lnTo>
                <a:lnTo>
                  <a:pt x="51" y="199"/>
                </a:lnTo>
                <a:lnTo>
                  <a:pt x="60" y="191"/>
                </a:lnTo>
                <a:lnTo>
                  <a:pt x="60" y="188"/>
                </a:lnTo>
                <a:lnTo>
                  <a:pt x="59" y="184"/>
                </a:lnTo>
                <a:lnTo>
                  <a:pt x="64" y="181"/>
                </a:lnTo>
                <a:lnTo>
                  <a:pt x="59" y="177"/>
                </a:lnTo>
                <a:lnTo>
                  <a:pt x="48" y="181"/>
                </a:lnTo>
                <a:lnTo>
                  <a:pt x="45" y="175"/>
                </a:lnTo>
                <a:lnTo>
                  <a:pt x="42" y="173"/>
                </a:lnTo>
                <a:lnTo>
                  <a:pt x="41" y="172"/>
                </a:lnTo>
                <a:lnTo>
                  <a:pt x="37" y="170"/>
                </a:lnTo>
                <a:lnTo>
                  <a:pt x="37" y="168"/>
                </a:lnTo>
                <a:lnTo>
                  <a:pt x="35" y="164"/>
                </a:lnTo>
                <a:lnTo>
                  <a:pt x="37" y="163"/>
                </a:lnTo>
                <a:lnTo>
                  <a:pt x="40" y="155"/>
                </a:lnTo>
                <a:lnTo>
                  <a:pt x="45" y="161"/>
                </a:lnTo>
                <a:lnTo>
                  <a:pt x="51" y="144"/>
                </a:lnTo>
                <a:lnTo>
                  <a:pt x="39" y="141"/>
                </a:lnTo>
                <a:lnTo>
                  <a:pt x="32" y="137"/>
                </a:lnTo>
                <a:lnTo>
                  <a:pt x="28" y="132"/>
                </a:lnTo>
                <a:lnTo>
                  <a:pt x="22" y="121"/>
                </a:lnTo>
                <a:lnTo>
                  <a:pt x="22" y="119"/>
                </a:lnTo>
                <a:lnTo>
                  <a:pt x="23" y="113"/>
                </a:lnTo>
                <a:lnTo>
                  <a:pt x="22" y="113"/>
                </a:lnTo>
                <a:lnTo>
                  <a:pt x="26" y="110"/>
                </a:lnTo>
                <a:lnTo>
                  <a:pt x="26" y="106"/>
                </a:lnTo>
                <a:lnTo>
                  <a:pt x="21" y="108"/>
                </a:lnTo>
                <a:lnTo>
                  <a:pt x="19" y="104"/>
                </a:lnTo>
                <a:lnTo>
                  <a:pt x="15" y="105"/>
                </a:lnTo>
                <a:lnTo>
                  <a:pt x="15" y="101"/>
                </a:lnTo>
                <a:lnTo>
                  <a:pt x="10" y="100"/>
                </a:lnTo>
                <a:lnTo>
                  <a:pt x="10" y="96"/>
                </a:lnTo>
                <a:lnTo>
                  <a:pt x="14" y="96"/>
                </a:lnTo>
                <a:lnTo>
                  <a:pt x="18" y="94"/>
                </a:lnTo>
                <a:lnTo>
                  <a:pt x="19" y="87"/>
                </a:lnTo>
                <a:lnTo>
                  <a:pt x="30" y="87"/>
                </a:lnTo>
                <a:lnTo>
                  <a:pt x="32" y="90"/>
                </a:lnTo>
                <a:lnTo>
                  <a:pt x="35" y="87"/>
                </a:lnTo>
                <a:lnTo>
                  <a:pt x="41" y="88"/>
                </a:lnTo>
                <a:lnTo>
                  <a:pt x="41" y="86"/>
                </a:lnTo>
                <a:lnTo>
                  <a:pt x="40" y="85"/>
                </a:lnTo>
                <a:lnTo>
                  <a:pt x="40" y="83"/>
                </a:lnTo>
                <a:lnTo>
                  <a:pt x="37" y="82"/>
                </a:lnTo>
                <a:lnTo>
                  <a:pt x="39" y="79"/>
                </a:lnTo>
                <a:lnTo>
                  <a:pt x="31" y="79"/>
                </a:lnTo>
                <a:lnTo>
                  <a:pt x="31" y="72"/>
                </a:lnTo>
                <a:lnTo>
                  <a:pt x="28" y="73"/>
                </a:lnTo>
                <a:lnTo>
                  <a:pt x="23" y="70"/>
                </a:lnTo>
                <a:lnTo>
                  <a:pt x="24" y="61"/>
                </a:lnTo>
                <a:lnTo>
                  <a:pt x="21" y="59"/>
                </a:lnTo>
                <a:lnTo>
                  <a:pt x="23" y="56"/>
                </a:lnTo>
                <a:lnTo>
                  <a:pt x="19" y="52"/>
                </a:lnTo>
                <a:lnTo>
                  <a:pt x="13" y="52"/>
                </a:lnTo>
                <a:lnTo>
                  <a:pt x="9" y="54"/>
                </a:lnTo>
                <a:lnTo>
                  <a:pt x="6" y="51"/>
                </a:lnTo>
                <a:lnTo>
                  <a:pt x="1" y="52"/>
                </a:lnTo>
                <a:lnTo>
                  <a:pt x="0" y="51"/>
                </a:lnTo>
                <a:lnTo>
                  <a:pt x="1" y="50"/>
                </a:lnTo>
                <a:lnTo>
                  <a:pt x="10" y="47"/>
                </a:lnTo>
                <a:lnTo>
                  <a:pt x="10" y="43"/>
                </a:lnTo>
                <a:lnTo>
                  <a:pt x="12" y="42"/>
                </a:lnTo>
                <a:lnTo>
                  <a:pt x="14" y="43"/>
                </a:lnTo>
                <a:lnTo>
                  <a:pt x="15" y="45"/>
                </a:lnTo>
                <a:lnTo>
                  <a:pt x="23" y="43"/>
                </a:lnTo>
                <a:lnTo>
                  <a:pt x="23" y="42"/>
                </a:lnTo>
                <a:lnTo>
                  <a:pt x="24" y="41"/>
                </a:lnTo>
                <a:lnTo>
                  <a:pt x="26" y="42"/>
                </a:lnTo>
                <a:lnTo>
                  <a:pt x="35" y="40"/>
                </a:lnTo>
                <a:lnTo>
                  <a:pt x="40" y="38"/>
                </a:lnTo>
                <a:lnTo>
                  <a:pt x="45" y="43"/>
                </a:lnTo>
                <a:lnTo>
                  <a:pt x="45" y="42"/>
                </a:lnTo>
                <a:lnTo>
                  <a:pt x="53" y="38"/>
                </a:lnTo>
                <a:lnTo>
                  <a:pt x="51" y="34"/>
                </a:lnTo>
                <a:lnTo>
                  <a:pt x="57" y="32"/>
                </a:lnTo>
                <a:lnTo>
                  <a:pt x="57" y="29"/>
                </a:lnTo>
                <a:lnTo>
                  <a:pt x="60" y="29"/>
                </a:lnTo>
                <a:lnTo>
                  <a:pt x="63" y="32"/>
                </a:lnTo>
                <a:lnTo>
                  <a:pt x="67" y="32"/>
                </a:lnTo>
                <a:lnTo>
                  <a:pt x="66" y="36"/>
                </a:lnTo>
                <a:lnTo>
                  <a:pt x="67" y="42"/>
                </a:lnTo>
                <a:lnTo>
                  <a:pt x="68" y="47"/>
                </a:lnTo>
                <a:lnTo>
                  <a:pt x="73" y="46"/>
                </a:lnTo>
                <a:lnTo>
                  <a:pt x="91" y="49"/>
                </a:lnTo>
                <a:lnTo>
                  <a:pt x="96" y="50"/>
                </a:lnTo>
                <a:lnTo>
                  <a:pt x="93" y="41"/>
                </a:lnTo>
                <a:lnTo>
                  <a:pt x="96" y="34"/>
                </a:lnTo>
                <a:lnTo>
                  <a:pt x="95" y="34"/>
                </a:lnTo>
                <a:lnTo>
                  <a:pt x="95" y="33"/>
                </a:lnTo>
                <a:lnTo>
                  <a:pt x="94" y="27"/>
                </a:lnTo>
                <a:lnTo>
                  <a:pt x="96" y="25"/>
                </a:lnTo>
                <a:lnTo>
                  <a:pt x="96" y="23"/>
                </a:lnTo>
                <a:lnTo>
                  <a:pt x="103" y="16"/>
                </a:lnTo>
                <a:lnTo>
                  <a:pt x="108" y="16"/>
                </a:lnTo>
                <a:lnTo>
                  <a:pt x="113" y="20"/>
                </a:lnTo>
                <a:lnTo>
                  <a:pt x="117" y="19"/>
                </a:lnTo>
                <a:lnTo>
                  <a:pt x="122" y="25"/>
                </a:lnTo>
                <a:lnTo>
                  <a:pt x="125" y="23"/>
                </a:lnTo>
                <a:lnTo>
                  <a:pt x="126" y="23"/>
                </a:lnTo>
                <a:lnTo>
                  <a:pt x="127" y="19"/>
                </a:lnTo>
                <a:lnTo>
                  <a:pt x="131" y="20"/>
                </a:lnTo>
                <a:lnTo>
                  <a:pt x="141" y="20"/>
                </a:lnTo>
                <a:lnTo>
                  <a:pt x="141" y="19"/>
                </a:lnTo>
                <a:lnTo>
                  <a:pt x="141" y="16"/>
                </a:lnTo>
                <a:lnTo>
                  <a:pt x="147" y="16"/>
                </a:lnTo>
                <a:lnTo>
                  <a:pt x="148" y="11"/>
                </a:lnTo>
                <a:lnTo>
                  <a:pt x="157" y="14"/>
                </a:lnTo>
                <a:lnTo>
                  <a:pt x="170" y="14"/>
                </a:lnTo>
                <a:lnTo>
                  <a:pt x="172" y="14"/>
                </a:lnTo>
                <a:lnTo>
                  <a:pt x="174" y="7"/>
                </a:lnTo>
                <a:lnTo>
                  <a:pt x="175" y="7"/>
                </a:lnTo>
                <a:lnTo>
                  <a:pt x="176" y="2"/>
                </a:lnTo>
                <a:lnTo>
                  <a:pt x="184" y="4"/>
                </a:lnTo>
                <a:lnTo>
                  <a:pt x="184" y="1"/>
                </a:lnTo>
                <a:lnTo>
                  <a:pt x="197" y="4"/>
                </a:lnTo>
                <a:lnTo>
                  <a:pt x="203" y="5"/>
                </a:lnTo>
                <a:lnTo>
                  <a:pt x="206" y="2"/>
                </a:lnTo>
                <a:lnTo>
                  <a:pt x="212" y="4"/>
                </a:lnTo>
                <a:lnTo>
                  <a:pt x="217" y="0"/>
                </a:lnTo>
                <a:lnTo>
                  <a:pt x="222" y="1"/>
                </a:lnTo>
                <a:lnTo>
                  <a:pt x="220" y="11"/>
                </a:lnTo>
                <a:lnTo>
                  <a:pt x="219" y="13"/>
                </a:lnTo>
                <a:lnTo>
                  <a:pt x="220" y="18"/>
                </a:lnTo>
                <a:lnTo>
                  <a:pt x="225" y="15"/>
                </a:lnTo>
                <a:lnTo>
                  <a:pt x="226" y="18"/>
                </a:lnTo>
                <a:lnTo>
                  <a:pt x="229" y="16"/>
                </a:lnTo>
                <a:lnTo>
                  <a:pt x="231" y="14"/>
                </a:lnTo>
                <a:lnTo>
                  <a:pt x="233" y="18"/>
                </a:lnTo>
                <a:lnTo>
                  <a:pt x="238" y="20"/>
                </a:lnTo>
                <a:lnTo>
                  <a:pt x="239" y="27"/>
                </a:lnTo>
                <a:lnTo>
                  <a:pt x="238" y="27"/>
                </a:lnTo>
                <a:lnTo>
                  <a:pt x="238" y="32"/>
                </a:lnTo>
                <a:lnTo>
                  <a:pt x="240" y="31"/>
                </a:lnTo>
                <a:lnTo>
                  <a:pt x="243" y="33"/>
                </a:lnTo>
                <a:lnTo>
                  <a:pt x="249" y="34"/>
                </a:lnTo>
                <a:lnTo>
                  <a:pt x="253" y="31"/>
                </a:lnTo>
                <a:lnTo>
                  <a:pt x="257" y="31"/>
                </a:lnTo>
                <a:lnTo>
                  <a:pt x="264" y="32"/>
                </a:lnTo>
                <a:lnTo>
                  <a:pt x="258" y="37"/>
                </a:lnTo>
                <a:lnTo>
                  <a:pt x="255" y="40"/>
                </a:lnTo>
                <a:lnTo>
                  <a:pt x="256" y="43"/>
                </a:lnTo>
                <a:lnTo>
                  <a:pt x="256" y="46"/>
                </a:lnTo>
                <a:lnTo>
                  <a:pt x="258" y="52"/>
                </a:lnTo>
                <a:lnTo>
                  <a:pt x="261" y="58"/>
                </a:lnTo>
                <a:lnTo>
                  <a:pt x="264" y="59"/>
                </a:lnTo>
                <a:lnTo>
                  <a:pt x="267" y="61"/>
                </a:lnTo>
                <a:lnTo>
                  <a:pt x="275" y="59"/>
                </a:lnTo>
                <a:lnTo>
                  <a:pt x="275" y="61"/>
                </a:lnTo>
                <a:lnTo>
                  <a:pt x="283" y="60"/>
                </a:lnTo>
                <a:lnTo>
                  <a:pt x="284" y="67"/>
                </a:lnTo>
                <a:lnTo>
                  <a:pt x="300" y="70"/>
                </a:lnTo>
                <a:lnTo>
                  <a:pt x="297" y="87"/>
                </a:lnTo>
                <a:lnTo>
                  <a:pt x="302" y="91"/>
                </a:lnTo>
                <a:lnTo>
                  <a:pt x="303" y="90"/>
                </a:lnTo>
                <a:lnTo>
                  <a:pt x="309" y="94"/>
                </a:lnTo>
                <a:lnTo>
                  <a:pt x="319" y="96"/>
                </a:lnTo>
                <a:lnTo>
                  <a:pt x="316" y="97"/>
                </a:lnTo>
                <a:lnTo>
                  <a:pt x="316" y="101"/>
                </a:lnTo>
                <a:lnTo>
                  <a:pt x="318" y="101"/>
                </a:lnTo>
                <a:lnTo>
                  <a:pt x="325" y="106"/>
                </a:lnTo>
                <a:lnTo>
                  <a:pt x="327" y="113"/>
                </a:lnTo>
                <a:lnTo>
                  <a:pt x="320" y="127"/>
                </a:lnTo>
                <a:lnTo>
                  <a:pt x="314" y="127"/>
                </a:lnTo>
                <a:lnTo>
                  <a:pt x="312" y="128"/>
                </a:lnTo>
                <a:lnTo>
                  <a:pt x="300" y="132"/>
                </a:lnTo>
                <a:lnTo>
                  <a:pt x="292" y="134"/>
                </a:lnTo>
                <a:lnTo>
                  <a:pt x="291" y="134"/>
                </a:lnTo>
                <a:lnTo>
                  <a:pt x="291" y="135"/>
                </a:lnTo>
                <a:lnTo>
                  <a:pt x="285" y="134"/>
                </a:lnTo>
                <a:lnTo>
                  <a:pt x="285" y="136"/>
                </a:lnTo>
                <a:lnTo>
                  <a:pt x="282" y="135"/>
                </a:lnTo>
                <a:lnTo>
                  <a:pt x="282" y="137"/>
                </a:lnTo>
                <a:lnTo>
                  <a:pt x="278" y="139"/>
                </a:lnTo>
                <a:lnTo>
                  <a:pt x="276" y="146"/>
                </a:lnTo>
                <a:lnTo>
                  <a:pt x="276" y="148"/>
                </a:lnTo>
                <a:lnTo>
                  <a:pt x="278" y="155"/>
                </a:lnTo>
                <a:lnTo>
                  <a:pt x="282" y="154"/>
                </a:lnTo>
                <a:lnTo>
                  <a:pt x="285" y="148"/>
                </a:lnTo>
                <a:lnTo>
                  <a:pt x="289" y="153"/>
                </a:lnTo>
                <a:lnTo>
                  <a:pt x="293" y="161"/>
                </a:lnTo>
                <a:lnTo>
                  <a:pt x="287" y="161"/>
                </a:lnTo>
                <a:lnTo>
                  <a:pt x="285" y="167"/>
                </a:lnTo>
                <a:lnTo>
                  <a:pt x="288" y="173"/>
                </a:lnTo>
                <a:lnTo>
                  <a:pt x="292" y="181"/>
                </a:lnTo>
                <a:lnTo>
                  <a:pt x="291" y="184"/>
                </a:lnTo>
                <a:lnTo>
                  <a:pt x="291" y="186"/>
                </a:lnTo>
                <a:lnTo>
                  <a:pt x="285" y="188"/>
                </a:lnTo>
                <a:lnTo>
                  <a:pt x="285" y="193"/>
                </a:lnTo>
                <a:lnTo>
                  <a:pt x="282" y="197"/>
                </a:lnTo>
                <a:lnTo>
                  <a:pt x="278" y="190"/>
                </a:lnTo>
                <a:lnTo>
                  <a:pt x="276" y="191"/>
                </a:lnTo>
                <a:lnTo>
                  <a:pt x="274" y="195"/>
                </a:lnTo>
                <a:lnTo>
                  <a:pt x="274" y="193"/>
                </a:lnTo>
                <a:lnTo>
                  <a:pt x="270" y="193"/>
                </a:lnTo>
                <a:lnTo>
                  <a:pt x="275" y="200"/>
                </a:lnTo>
                <a:lnTo>
                  <a:pt x="269" y="204"/>
                </a:lnTo>
                <a:lnTo>
                  <a:pt x="265" y="202"/>
                </a:lnTo>
                <a:lnTo>
                  <a:pt x="261" y="203"/>
                </a:lnTo>
                <a:lnTo>
                  <a:pt x="256" y="199"/>
                </a:lnTo>
                <a:lnTo>
                  <a:pt x="255" y="200"/>
                </a:lnTo>
                <a:lnTo>
                  <a:pt x="253" y="198"/>
                </a:lnTo>
                <a:lnTo>
                  <a:pt x="253" y="199"/>
                </a:lnTo>
                <a:lnTo>
                  <a:pt x="251" y="197"/>
                </a:lnTo>
                <a:lnTo>
                  <a:pt x="249" y="198"/>
                </a:lnTo>
                <a:lnTo>
                  <a:pt x="248" y="197"/>
                </a:lnTo>
                <a:lnTo>
                  <a:pt x="248" y="194"/>
                </a:lnTo>
                <a:lnTo>
                  <a:pt x="248" y="193"/>
                </a:lnTo>
                <a:lnTo>
                  <a:pt x="246" y="194"/>
                </a:lnTo>
                <a:lnTo>
                  <a:pt x="246" y="185"/>
                </a:lnTo>
                <a:lnTo>
                  <a:pt x="240" y="186"/>
                </a:lnTo>
                <a:lnTo>
                  <a:pt x="240" y="184"/>
                </a:lnTo>
                <a:lnTo>
                  <a:pt x="235" y="185"/>
                </a:lnTo>
                <a:lnTo>
                  <a:pt x="235" y="182"/>
                </a:lnTo>
                <a:lnTo>
                  <a:pt x="235" y="181"/>
                </a:lnTo>
                <a:lnTo>
                  <a:pt x="231" y="181"/>
                </a:lnTo>
                <a:lnTo>
                  <a:pt x="233" y="176"/>
                </a:lnTo>
                <a:lnTo>
                  <a:pt x="228" y="179"/>
                </a:lnTo>
                <a:lnTo>
                  <a:pt x="226" y="180"/>
                </a:lnTo>
                <a:lnTo>
                  <a:pt x="222" y="184"/>
                </a:lnTo>
                <a:lnTo>
                  <a:pt x="217" y="179"/>
                </a:lnTo>
                <a:lnTo>
                  <a:pt x="212" y="179"/>
                </a:lnTo>
                <a:close/>
              </a:path>
            </a:pathLst>
          </a:custGeom>
          <a:solidFill>
            <a:srgbClr val="FFCC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2546" name="Freeform 95"/>
          <p:cNvSpPr>
            <a:spLocks noChangeAspect="1"/>
          </p:cNvSpPr>
          <p:nvPr/>
        </p:nvSpPr>
        <p:spPr bwMode="auto">
          <a:xfrm rot="-609737">
            <a:off x="1381125" y="1778794"/>
            <a:ext cx="491729" cy="350044"/>
          </a:xfrm>
          <a:custGeom>
            <a:avLst/>
            <a:gdLst>
              <a:gd name="T0" fmla="*/ 2147483646 w 797"/>
              <a:gd name="T1" fmla="*/ 2147483646 h 587"/>
              <a:gd name="T2" fmla="*/ 2147483646 w 797"/>
              <a:gd name="T3" fmla="*/ 2147483646 h 587"/>
              <a:gd name="T4" fmla="*/ 2147483646 w 797"/>
              <a:gd name="T5" fmla="*/ 2147483646 h 587"/>
              <a:gd name="T6" fmla="*/ 2147483646 w 797"/>
              <a:gd name="T7" fmla="*/ 2147483646 h 587"/>
              <a:gd name="T8" fmla="*/ 2147483646 w 797"/>
              <a:gd name="T9" fmla="*/ 2147483646 h 587"/>
              <a:gd name="T10" fmla="*/ 2147483646 w 797"/>
              <a:gd name="T11" fmla="*/ 2147483646 h 587"/>
              <a:gd name="T12" fmla="*/ 2147483646 w 797"/>
              <a:gd name="T13" fmla="*/ 2147483646 h 587"/>
              <a:gd name="T14" fmla="*/ 2147483646 w 797"/>
              <a:gd name="T15" fmla="*/ 2147483646 h 587"/>
              <a:gd name="T16" fmla="*/ 2147483646 w 797"/>
              <a:gd name="T17" fmla="*/ 2147483646 h 587"/>
              <a:gd name="T18" fmla="*/ 2147483646 w 797"/>
              <a:gd name="T19" fmla="*/ 2147483646 h 587"/>
              <a:gd name="T20" fmla="*/ 2147483646 w 797"/>
              <a:gd name="T21" fmla="*/ 2147483646 h 587"/>
              <a:gd name="T22" fmla="*/ 2147483646 w 797"/>
              <a:gd name="T23" fmla="*/ 2147483646 h 587"/>
              <a:gd name="T24" fmla="*/ 2147483646 w 797"/>
              <a:gd name="T25" fmla="*/ 2147483646 h 587"/>
              <a:gd name="T26" fmla="*/ 2147483646 w 797"/>
              <a:gd name="T27" fmla="*/ 2147483646 h 587"/>
              <a:gd name="T28" fmla="*/ 2147483646 w 797"/>
              <a:gd name="T29" fmla="*/ 2147483646 h 587"/>
              <a:gd name="T30" fmla="*/ 2147483646 w 797"/>
              <a:gd name="T31" fmla="*/ 2147483646 h 587"/>
              <a:gd name="T32" fmla="*/ 2147483646 w 797"/>
              <a:gd name="T33" fmla="*/ 2147483646 h 587"/>
              <a:gd name="T34" fmla="*/ 2147483646 w 797"/>
              <a:gd name="T35" fmla="*/ 2147483646 h 587"/>
              <a:gd name="T36" fmla="*/ 2147483646 w 797"/>
              <a:gd name="T37" fmla="*/ 2147483646 h 587"/>
              <a:gd name="T38" fmla="*/ 2147483646 w 797"/>
              <a:gd name="T39" fmla="*/ 2147483646 h 587"/>
              <a:gd name="T40" fmla="*/ 2147483646 w 797"/>
              <a:gd name="T41" fmla="*/ 2147483646 h 587"/>
              <a:gd name="T42" fmla="*/ 2147483646 w 797"/>
              <a:gd name="T43" fmla="*/ 2147483646 h 587"/>
              <a:gd name="T44" fmla="*/ 2147483646 w 797"/>
              <a:gd name="T45" fmla="*/ 2147483646 h 587"/>
              <a:gd name="T46" fmla="*/ 2147483646 w 797"/>
              <a:gd name="T47" fmla="*/ 2147483646 h 587"/>
              <a:gd name="T48" fmla="*/ 2147483646 w 797"/>
              <a:gd name="T49" fmla="*/ 2147483646 h 587"/>
              <a:gd name="T50" fmla="*/ 2147483646 w 797"/>
              <a:gd name="T51" fmla="*/ 2147483646 h 587"/>
              <a:gd name="T52" fmla="*/ 2147483646 w 797"/>
              <a:gd name="T53" fmla="*/ 2147483646 h 587"/>
              <a:gd name="T54" fmla="*/ 2147483646 w 797"/>
              <a:gd name="T55" fmla="*/ 2147483646 h 587"/>
              <a:gd name="T56" fmla="*/ 2147483646 w 797"/>
              <a:gd name="T57" fmla="*/ 2147483646 h 587"/>
              <a:gd name="T58" fmla="*/ 2147483646 w 797"/>
              <a:gd name="T59" fmla="*/ 2147483646 h 587"/>
              <a:gd name="T60" fmla="*/ 2147483646 w 797"/>
              <a:gd name="T61" fmla="*/ 2147483646 h 587"/>
              <a:gd name="T62" fmla="*/ 2147483646 w 797"/>
              <a:gd name="T63" fmla="*/ 2147483646 h 587"/>
              <a:gd name="T64" fmla="*/ 2147483646 w 797"/>
              <a:gd name="T65" fmla="*/ 2147483646 h 587"/>
              <a:gd name="T66" fmla="*/ 2147483646 w 797"/>
              <a:gd name="T67" fmla="*/ 2147483646 h 587"/>
              <a:gd name="T68" fmla="*/ 2147483646 w 797"/>
              <a:gd name="T69" fmla="*/ 2147483646 h 587"/>
              <a:gd name="T70" fmla="*/ 2147483646 w 797"/>
              <a:gd name="T71" fmla="*/ 2147483646 h 587"/>
              <a:gd name="T72" fmla="*/ 2147483646 w 797"/>
              <a:gd name="T73" fmla="*/ 2147483646 h 587"/>
              <a:gd name="T74" fmla="*/ 2147483646 w 797"/>
              <a:gd name="T75" fmla="*/ 2147483646 h 587"/>
              <a:gd name="T76" fmla="*/ 2147483646 w 797"/>
              <a:gd name="T77" fmla="*/ 2147483646 h 587"/>
              <a:gd name="T78" fmla="*/ 2147483646 w 797"/>
              <a:gd name="T79" fmla="*/ 2147483646 h 587"/>
              <a:gd name="T80" fmla="*/ 2147483646 w 797"/>
              <a:gd name="T81" fmla="*/ 2147483646 h 587"/>
              <a:gd name="T82" fmla="*/ 2147483646 w 797"/>
              <a:gd name="T83" fmla="*/ 2147483646 h 587"/>
              <a:gd name="T84" fmla="*/ 2147483646 w 797"/>
              <a:gd name="T85" fmla="*/ 2147483646 h 587"/>
              <a:gd name="T86" fmla="*/ 2147483646 w 797"/>
              <a:gd name="T87" fmla="*/ 2147483646 h 587"/>
              <a:gd name="T88" fmla="*/ 2147483646 w 797"/>
              <a:gd name="T89" fmla="*/ 2147483646 h 587"/>
              <a:gd name="T90" fmla="*/ 2147483646 w 797"/>
              <a:gd name="T91" fmla="*/ 2147483646 h 587"/>
              <a:gd name="T92" fmla="*/ 2147483646 w 797"/>
              <a:gd name="T93" fmla="*/ 2147483646 h 587"/>
              <a:gd name="T94" fmla="*/ 2147483646 w 797"/>
              <a:gd name="T95" fmla="*/ 2147483646 h 587"/>
              <a:gd name="T96" fmla="*/ 2147483646 w 797"/>
              <a:gd name="T97" fmla="*/ 2147483646 h 587"/>
              <a:gd name="T98" fmla="*/ 2147483646 w 797"/>
              <a:gd name="T99" fmla="*/ 2147483646 h 587"/>
              <a:gd name="T100" fmla="*/ 2147483646 w 797"/>
              <a:gd name="T101" fmla="*/ 2147483646 h 587"/>
              <a:gd name="T102" fmla="*/ 2147483646 w 797"/>
              <a:gd name="T103" fmla="*/ 2147483646 h 587"/>
              <a:gd name="T104" fmla="*/ 2147483646 w 797"/>
              <a:gd name="T105" fmla="*/ 2147483646 h 587"/>
              <a:gd name="T106" fmla="*/ 2147483646 w 797"/>
              <a:gd name="T107" fmla="*/ 2147483646 h 587"/>
              <a:gd name="T108" fmla="*/ 2147483646 w 797"/>
              <a:gd name="T109" fmla="*/ 2147483646 h 587"/>
              <a:gd name="T110" fmla="*/ 2147483646 w 797"/>
              <a:gd name="T111" fmla="*/ 2147483646 h 587"/>
              <a:gd name="T112" fmla="*/ 2147483646 w 797"/>
              <a:gd name="T113" fmla="*/ 2147483646 h 587"/>
              <a:gd name="T114" fmla="*/ 2147483646 w 797"/>
              <a:gd name="T115" fmla="*/ 2147483646 h 58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97"/>
              <a:gd name="T175" fmla="*/ 0 h 587"/>
              <a:gd name="T176" fmla="*/ 797 w 797"/>
              <a:gd name="T177" fmla="*/ 587 h 58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97" h="587">
                <a:moveTo>
                  <a:pt x="778" y="476"/>
                </a:moveTo>
                <a:lnTo>
                  <a:pt x="775" y="477"/>
                </a:lnTo>
                <a:lnTo>
                  <a:pt x="774" y="472"/>
                </a:lnTo>
                <a:lnTo>
                  <a:pt x="773" y="472"/>
                </a:lnTo>
                <a:lnTo>
                  <a:pt x="775" y="479"/>
                </a:lnTo>
                <a:lnTo>
                  <a:pt x="774" y="481"/>
                </a:lnTo>
                <a:lnTo>
                  <a:pt x="769" y="479"/>
                </a:lnTo>
                <a:lnTo>
                  <a:pt x="764" y="481"/>
                </a:lnTo>
                <a:lnTo>
                  <a:pt x="759" y="479"/>
                </a:lnTo>
                <a:lnTo>
                  <a:pt x="756" y="481"/>
                </a:lnTo>
                <a:lnTo>
                  <a:pt x="756" y="485"/>
                </a:lnTo>
                <a:lnTo>
                  <a:pt x="751" y="486"/>
                </a:lnTo>
                <a:lnTo>
                  <a:pt x="752" y="479"/>
                </a:lnTo>
                <a:lnTo>
                  <a:pt x="750" y="483"/>
                </a:lnTo>
                <a:lnTo>
                  <a:pt x="746" y="483"/>
                </a:lnTo>
                <a:lnTo>
                  <a:pt x="743" y="481"/>
                </a:lnTo>
                <a:lnTo>
                  <a:pt x="739" y="479"/>
                </a:lnTo>
                <a:lnTo>
                  <a:pt x="742" y="482"/>
                </a:lnTo>
                <a:lnTo>
                  <a:pt x="738" y="483"/>
                </a:lnTo>
                <a:lnTo>
                  <a:pt x="737" y="487"/>
                </a:lnTo>
                <a:lnTo>
                  <a:pt x="741" y="488"/>
                </a:lnTo>
                <a:lnTo>
                  <a:pt x="743" y="492"/>
                </a:lnTo>
                <a:lnTo>
                  <a:pt x="742" y="494"/>
                </a:lnTo>
                <a:lnTo>
                  <a:pt x="743" y="506"/>
                </a:lnTo>
                <a:lnTo>
                  <a:pt x="742" y="508"/>
                </a:lnTo>
                <a:lnTo>
                  <a:pt x="738" y="508"/>
                </a:lnTo>
                <a:lnTo>
                  <a:pt x="733" y="517"/>
                </a:lnTo>
                <a:lnTo>
                  <a:pt x="732" y="526"/>
                </a:lnTo>
                <a:lnTo>
                  <a:pt x="736" y="533"/>
                </a:lnTo>
                <a:lnTo>
                  <a:pt x="733" y="536"/>
                </a:lnTo>
                <a:lnTo>
                  <a:pt x="728" y="536"/>
                </a:lnTo>
                <a:lnTo>
                  <a:pt x="716" y="531"/>
                </a:lnTo>
                <a:lnTo>
                  <a:pt x="709" y="519"/>
                </a:lnTo>
                <a:lnTo>
                  <a:pt x="703" y="515"/>
                </a:lnTo>
                <a:lnTo>
                  <a:pt x="702" y="513"/>
                </a:lnTo>
                <a:lnTo>
                  <a:pt x="705" y="508"/>
                </a:lnTo>
                <a:lnTo>
                  <a:pt x="702" y="508"/>
                </a:lnTo>
                <a:lnTo>
                  <a:pt x="701" y="510"/>
                </a:lnTo>
                <a:lnTo>
                  <a:pt x="701" y="513"/>
                </a:lnTo>
                <a:lnTo>
                  <a:pt x="701" y="515"/>
                </a:lnTo>
                <a:lnTo>
                  <a:pt x="701" y="517"/>
                </a:lnTo>
                <a:lnTo>
                  <a:pt x="698" y="515"/>
                </a:lnTo>
                <a:lnTo>
                  <a:pt x="698" y="512"/>
                </a:lnTo>
                <a:lnTo>
                  <a:pt x="700" y="510"/>
                </a:lnTo>
                <a:lnTo>
                  <a:pt x="697" y="508"/>
                </a:lnTo>
                <a:lnTo>
                  <a:pt x="696" y="508"/>
                </a:lnTo>
                <a:lnTo>
                  <a:pt x="696" y="505"/>
                </a:lnTo>
                <a:lnTo>
                  <a:pt x="693" y="505"/>
                </a:lnTo>
                <a:lnTo>
                  <a:pt x="689" y="503"/>
                </a:lnTo>
                <a:lnTo>
                  <a:pt x="689" y="504"/>
                </a:lnTo>
                <a:lnTo>
                  <a:pt x="688" y="503"/>
                </a:lnTo>
                <a:lnTo>
                  <a:pt x="688" y="500"/>
                </a:lnTo>
                <a:lnTo>
                  <a:pt x="688" y="499"/>
                </a:lnTo>
                <a:lnTo>
                  <a:pt x="688" y="497"/>
                </a:lnTo>
                <a:lnTo>
                  <a:pt x="687" y="497"/>
                </a:lnTo>
                <a:lnTo>
                  <a:pt x="685" y="500"/>
                </a:lnTo>
                <a:lnTo>
                  <a:pt x="684" y="497"/>
                </a:lnTo>
                <a:lnTo>
                  <a:pt x="678" y="496"/>
                </a:lnTo>
                <a:lnTo>
                  <a:pt x="680" y="496"/>
                </a:lnTo>
                <a:lnTo>
                  <a:pt x="680" y="494"/>
                </a:lnTo>
                <a:lnTo>
                  <a:pt x="675" y="495"/>
                </a:lnTo>
                <a:lnTo>
                  <a:pt x="675" y="496"/>
                </a:lnTo>
                <a:lnTo>
                  <a:pt x="673" y="496"/>
                </a:lnTo>
                <a:lnTo>
                  <a:pt x="667" y="495"/>
                </a:lnTo>
                <a:lnTo>
                  <a:pt x="666" y="495"/>
                </a:lnTo>
                <a:lnTo>
                  <a:pt x="665" y="492"/>
                </a:lnTo>
                <a:lnTo>
                  <a:pt x="660" y="496"/>
                </a:lnTo>
                <a:lnTo>
                  <a:pt x="655" y="490"/>
                </a:lnTo>
                <a:lnTo>
                  <a:pt x="652" y="492"/>
                </a:lnTo>
                <a:lnTo>
                  <a:pt x="648" y="490"/>
                </a:lnTo>
                <a:lnTo>
                  <a:pt x="648" y="485"/>
                </a:lnTo>
                <a:lnTo>
                  <a:pt x="647" y="485"/>
                </a:lnTo>
                <a:lnTo>
                  <a:pt x="647" y="481"/>
                </a:lnTo>
                <a:lnTo>
                  <a:pt x="640" y="483"/>
                </a:lnTo>
                <a:lnTo>
                  <a:pt x="640" y="485"/>
                </a:lnTo>
                <a:lnTo>
                  <a:pt x="637" y="487"/>
                </a:lnTo>
                <a:lnTo>
                  <a:pt x="635" y="486"/>
                </a:lnTo>
                <a:lnTo>
                  <a:pt x="634" y="488"/>
                </a:lnTo>
                <a:lnTo>
                  <a:pt x="635" y="495"/>
                </a:lnTo>
                <a:lnTo>
                  <a:pt x="630" y="496"/>
                </a:lnTo>
                <a:lnTo>
                  <a:pt x="625" y="494"/>
                </a:lnTo>
                <a:lnTo>
                  <a:pt x="622" y="499"/>
                </a:lnTo>
                <a:lnTo>
                  <a:pt x="624" y="500"/>
                </a:lnTo>
                <a:lnTo>
                  <a:pt x="626" y="499"/>
                </a:lnTo>
                <a:lnTo>
                  <a:pt x="628" y="500"/>
                </a:lnTo>
                <a:lnTo>
                  <a:pt x="622" y="505"/>
                </a:lnTo>
                <a:lnTo>
                  <a:pt x="613" y="503"/>
                </a:lnTo>
                <a:lnTo>
                  <a:pt x="611" y="504"/>
                </a:lnTo>
                <a:lnTo>
                  <a:pt x="608" y="509"/>
                </a:lnTo>
                <a:lnTo>
                  <a:pt x="607" y="509"/>
                </a:lnTo>
                <a:lnTo>
                  <a:pt x="599" y="508"/>
                </a:lnTo>
                <a:lnTo>
                  <a:pt x="601" y="513"/>
                </a:lnTo>
                <a:lnTo>
                  <a:pt x="595" y="515"/>
                </a:lnTo>
                <a:lnTo>
                  <a:pt x="592" y="514"/>
                </a:lnTo>
                <a:lnTo>
                  <a:pt x="592" y="515"/>
                </a:lnTo>
                <a:lnTo>
                  <a:pt x="586" y="518"/>
                </a:lnTo>
                <a:lnTo>
                  <a:pt x="588" y="519"/>
                </a:lnTo>
                <a:lnTo>
                  <a:pt x="584" y="523"/>
                </a:lnTo>
                <a:lnTo>
                  <a:pt x="580" y="518"/>
                </a:lnTo>
                <a:lnTo>
                  <a:pt x="571" y="519"/>
                </a:lnTo>
                <a:lnTo>
                  <a:pt x="571" y="531"/>
                </a:lnTo>
                <a:lnTo>
                  <a:pt x="568" y="531"/>
                </a:lnTo>
                <a:lnTo>
                  <a:pt x="570" y="530"/>
                </a:lnTo>
                <a:lnTo>
                  <a:pt x="565" y="526"/>
                </a:lnTo>
                <a:lnTo>
                  <a:pt x="561" y="531"/>
                </a:lnTo>
                <a:lnTo>
                  <a:pt x="552" y="528"/>
                </a:lnTo>
                <a:lnTo>
                  <a:pt x="543" y="528"/>
                </a:lnTo>
                <a:lnTo>
                  <a:pt x="540" y="531"/>
                </a:lnTo>
                <a:lnTo>
                  <a:pt x="539" y="537"/>
                </a:lnTo>
                <a:lnTo>
                  <a:pt x="544" y="549"/>
                </a:lnTo>
                <a:lnTo>
                  <a:pt x="544" y="553"/>
                </a:lnTo>
                <a:lnTo>
                  <a:pt x="541" y="551"/>
                </a:lnTo>
                <a:lnTo>
                  <a:pt x="538" y="553"/>
                </a:lnTo>
                <a:lnTo>
                  <a:pt x="540" y="554"/>
                </a:lnTo>
                <a:lnTo>
                  <a:pt x="538" y="557"/>
                </a:lnTo>
                <a:lnTo>
                  <a:pt x="541" y="559"/>
                </a:lnTo>
                <a:lnTo>
                  <a:pt x="541" y="563"/>
                </a:lnTo>
                <a:lnTo>
                  <a:pt x="536" y="567"/>
                </a:lnTo>
                <a:lnTo>
                  <a:pt x="535" y="569"/>
                </a:lnTo>
                <a:lnTo>
                  <a:pt x="531" y="567"/>
                </a:lnTo>
                <a:lnTo>
                  <a:pt x="530" y="571"/>
                </a:lnTo>
                <a:lnTo>
                  <a:pt x="525" y="572"/>
                </a:lnTo>
                <a:lnTo>
                  <a:pt x="521" y="577"/>
                </a:lnTo>
                <a:lnTo>
                  <a:pt x="517" y="576"/>
                </a:lnTo>
                <a:lnTo>
                  <a:pt x="518" y="578"/>
                </a:lnTo>
                <a:lnTo>
                  <a:pt x="517" y="580"/>
                </a:lnTo>
                <a:lnTo>
                  <a:pt x="511" y="577"/>
                </a:lnTo>
                <a:lnTo>
                  <a:pt x="512" y="582"/>
                </a:lnTo>
                <a:lnTo>
                  <a:pt x="511" y="584"/>
                </a:lnTo>
                <a:lnTo>
                  <a:pt x="508" y="582"/>
                </a:lnTo>
                <a:lnTo>
                  <a:pt x="500" y="576"/>
                </a:lnTo>
                <a:lnTo>
                  <a:pt x="498" y="572"/>
                </a:lnTo>
                <a:lnTo>
                  <a:pt x="498" y="569"/>
                </a:lnTo>
                <a:lnTo>
                  <a:pt x="493" y="566"/>
                </a:lnTo>
                <a:lnTo>
                  <a:pt x="486" y="566"/>
                </a:lnTo>
                <a:lnTo>
                  <a:pt x="477" y="573"/>
                </a:lnTo>
                <a:lnTo>
                  <a:pt x="468" y="569"/>
                </a:lnTo>
                <a:lnTo>
                  <a:pt x="463" y="572"/>
                </a:lnTo>
                <a:lnTo>
                  <a:pt x="459" y="572"/>
                </a:lnTo>
                <a:lnTo>
                  <a:pt x="459" y="566"/>
                </a:lnTo>
                <a:lnTo>
                  <a:pt x="453" y="559"/>
                </a:lnTo>
                <a:lnTo>
                  <a:pt x="446" y="562"/>
                </a:lnTo>
                <a:lnTo>
                  <a:pt x="442" y="558"/>
                </a:lnTo>
                <a:lnTo>
                  <a:pt x="441" y="562"/>
                </a:lnTo>
                <a:lnTo>
                  <a:pt x="440" y="562"/>
                </a:lnTo>
                <a:lnTo>
                  <a:pt x="437" y="558"/>
                </a:lnTo>
                <a:lnTo>
                  <a:pt x="437" y="555"/>
                </a:lnTo>
                <a:lnTo>
                  <a:pt x="435" y="558"/>
                </a:lnTo>
                <a:lnTo>
                  <a:pt x="437" y="554"/>
                </a:lnTo>
                <a:lnTo>
                  <a:pt x="435" y="550"/>
                </a:lnTo>
                <a:lnTo>
                  <a:pt x="427" y="551"/>
                </a:lnTo>
                <a:lnTo>
                  <a:pt x="423" y="548"/>
                </a:lnTo>
                <a:lnTo>
                  <a:pt x="421" y="548"/>
                </a:lnTo>
                <a:lnTo>
                  <a:pt x="419" y="551"/>
                </a:lnTo>
                <a:lnTo>
                  <a:pt x="413" y="553"/>
                </a:lnTo>
                <a:lnTo>
                  <a:pt x="408" y="558"/>
                </a:lnTo>
                <a:lnTo>
                  <a:pt x="404" y="554"/>
                </a:lnTo>
                <a:lnTo>
                  <a:pt x="403" y="550"/>
                </a:lnTo>
                <a:lnTo>
                  <a:pt x="400" y="550"/>
                </a:lnTo>
                <a:lnTo>
                  <a:pt x="399" y="553"/>
                </a:lnTo>
                <a:lnTo>
                  <a:pt x="392" y="554"/>
                </a:lnTo>
                <a:lnTo>
                  <a:pt x="388" y="550"/>
                </a:lnTo>
                <a:lnTo>
                  <a:pt x="386" y="553"/>
                </a:lnTo>
                <a:lnTo>
                  <a:pt x="377" y="560"/>
                </a:lnTo>
                <a:lnTo>
                  <a:pt x="372" y="560"/>
                </a:lnTo>
                <a:lnTo>
                  <a:pt x="365" y="555"/>
                </a:lnTo>
                <a:lnTo>
                  <a:pt x="360" y="554"/>
                </a:lnTo>
                <a:lnTo>
                  <a:pt x="359" y="554"/>
                </a:lnTo>
                <a:lnTo>
                  <a:pt x="363" y="560"/>
                </a:lnTo>
                <a:lnTo>
                  <a:pt x="363" y="569"/>
                </a:lnTo>
                <a:lnTo>
                  <a:pt x="349" y="567"/>
                </a:lnTo>
                <a:lnTo>
                  <a:pt x="336" y="568"/>
                </a:lnTo>
                <a:lnTo>
                  <a:pt x="336" y="571"/>
                </a:lnTo>
                <a:lnTo>
                  <a:pt x="340" y="573"/>
                </a:lnTo>
                <a:lnTo>
                  <a:pt x="340" y="584"/>
                </a:lnTo>
                <a:lnTo>
                  <a:pt x="338" y="587"/>
                </a:lnTo>
                <a:lnTo>
                  <a:pt x="331" y="586"/>
                </a:lnTo>
                <a:lnTo>
                  <a:pt x="333" y="584"/>
                </a:lnTo>
                <a:lnTo>
                  <a:pt x="332" y="581"/>
                </a:lnTo>
                <a:lnTo>
                  <a:pt x="331" y="567"/>
                </a:lnTo>
                <a:lnTo>
                  <a:pt x="327" y="562"/>
                </a:lnTo>
                <a:lnTo>
                  <a:pt x="316" y="558"/>
                </a:lnTo>
                <a:lnTo>
                  <a:pt x="304" y="557"/>
                </a:lnTo>
                <a:lnTo>
                  <a:pt x="302" y="560"/>
                </a:lnTo>
                <a:lnTo>
                  <a:pt x="300" y="559"/>
                </a:lnTo>
                <a:lnTo>
                  <a:pt x="298" y="562"/>
                </a:lnTo>
                <a:lnTo>
                  <a:pt x="295" y="560"/>
                </a:lnTo>
                <a:lnTo>
                  <a:pt x="292" y="564"/>
                </a:lnTo>
                <a:lnTo>
                  <a:pt x="291" y="573"/>
                </a:lnTo>
                <a:lnTo>
                  <a:pt x="283" y="569"/>
                </a:lnTo>
                <a:lnTo>
                  <a:pt x="279" y="576"/>
                </a:lnTo>
                <a:lnTo>
                  <a:pt x="277" y="569"/>
                </a:lnTo>
                <a:lnTo>
                  <a:pt x="271" y="563"/>
                </a:lnTo>
                <a:lnTo>
                  <a:pt x="260" y="564"/>
                </a:lnTo>
                <a:lnTo>
                  <a:pt x="251" y="558"/>
                </a:lnTo>
                <a:lnTo>
                  <a:pt x="251" y="542"/>
                </a:lnTo>
                <a:lnTo>
                  <a:pt x="248" y="539"/>
                </a:lnTo>
                <a:lnTo>
                  <a:pt x="243" y="536"/>
                </a:lnTo>
                <a:lnTo>
                  <a:pt x="235" y="532"/>
                </a:lnTo>
                <a:lnTo>
                  <a:pt x="228" y="531"/>
                </a:lnTo>
                <a:lnTo>
                  <a:pt x="223" y="527"/>
                </a:lnTo>
                <a:lnTo>
                  <a:pt x="220" y="523"/>
                </a:lnTo>
                <a:lnTo>
                  <a:pt x="216" y="523"/>
                </a:lnTo>
                <a:lnTo>
                  <a:pt x="217" y="519"/>
                </a:lnTo>
                <a:lnTo>
                  <a:pt x="207" y="519"/>
                </a:lnTo>
                <a:lnTo>
                  <a:pt x="203" y="508"/>
                </a:lnTo>
                <a:lnTo>
                  <a:pt x="203" y="504"/>
                </a:lnTo>
                <a:lnTo>
                  <a:pt x="211" y="496"/>
                </a:lnTo>
                <a:lnTo>
                  <a:pt x="214" y="495"/>
                </a:lnTo>
                <a:lnTo>
                  <a:pt x="220" y="495"/>
                </a:lnTo>
                <a:lnTo>
                  <a:pt x="223" y="485"/>
                </a:lnTo>
                <a:lnTo>
                  <a:pt x="228" y="482"/>
                </a:lnTo>
                <a:lnTo>
                  <a:pt x="223" y="472"/>
                </a:lnTo>
                <a:lnTo>
                  <a:pt x="214" y="470"/>
                </a:lnTo>
                <a:lnTo>
                  <a:pt x="210" y="461"/>
                </a:lnTo>
                <a:lnTo>
                  <a:pt x="211" y="459"/>
                </a:lnTo>
                <a:lnTo>
                  <a:pt x="205" y="454"/>
                </a:lnTo>
                <a:lnTo>
                  <a:pt x="201" y="455"/>
                </a:lnTo>
                <a:lnTo>
                  <a:pt x="199" y="456"/>
                </a:lnTo>
                <a:lnTo>
                  <a:pt x="194" y="458"/>
                </a:lnTo>
                <a:lnTo>
                  <a:pt x="190" y="460"/>
                </a:lnTo>
                <a:lnTo>
                  <a:pt x="184" y="461"/>
                </a:lnTo>
                <a:lnTo>
                  <a:pt x="184" y="458"/>
                </a:lnTo>
                <a:lnTo>
                  <a:pt x="180" y="454"/>
                </a:lnTo>
                <a:lnTo>
                  <a:pt x="188" y="452"/>
                </a:lnTo>
                <a:lnTo>
                  <a:pt x="188" y="447"/>
                </a:lnTo>
                <a:lnTo>
                  <a:pt x="187" y="442"/>
                </a:lnTo>
                <a:lnTo>
                  <a:pt x="181" y="443"/>
                </a:lnTo>
                <a:lnTo>
                  <a:pt x="178" y="438"/>
                </a:lnTo>
                <a:lnTo>
                  <a:pt x="167" y="436"/>
                </a:lnTo>
                <a:lnTo>
                  <a:pt x="169" y="433"/>
                </a:lnTo>
                <a:lnTo>
                  <a:pt x="165" y="432"/>
                </a:lnTo>
                <a:lnTo>
                  <a:pt x="169" y="428"/>
                </a:lnTo>
                <a:lnTo>
                  <a:pt x="167" y="425"/>
                </a:lnTo>
                <a:lnTo>
                  <a:pt x="157" y="427"/>
                </a:lnTo>
                <a:lnTo>
                  <a:pt x="153" y="424"/>
                </a:lnTo>
                <a:lnTo>
                  <a:pt x="153" y="419"/>
                </a:lnTo>
                <a:lnTo>
                  <a:pt x="147" y="419"/>
                </a:lnTo>
                <a:lnTo>
                  <a:pt x="145" y="414"/>
                </a:lnTo>
                <a:lnTo>
                  <a:pt x="135" y="404"/>
                </a:lnTo>
                <a:lnTo>
                  <a:pt x="136" y="397"/>
                </a:lnTo>
                <a:lnTo>
                  <a:pt x="133" y="395"/>
                </a:lnTo>
                <a:lnTo>
                  <a:pt x="130" y="393"/>
                </a:lnTo>
                <a:lnTo>
                  <a:pt x="122" y="400"/>
                </a:lnTo>
                <a:lnTo>
                  <a:pt x="120" y="398"/>
                </a:lnTo>
                <a:lnTo>
                  <a:pt x="120" y="393"/>
                </a:lnTo>
                <a:lnTo>
                  <a:pt x="116" y="383"/>
                </a:lnTo>
                <a:lnTo>
                  <a:pt x="118" y="380"/>
                </a:lnTo>
                <a:lnTo>
                  <a:pt x="118" y="377"/>
                </a:lnTo>
                <a:lnTo>
                  <a:pt x="116" y="377"/>
                </a:lnTo>
                <a:lnTo>
                  <a:pt x="115" y="374"/>
                </a:lnTo>
                <a:lnTo>
                  <a:pt x="106" y="369"/>
                </a:lnTo>
                <a:lnTo>
                  <a:pt x="91" y="369"/>
                </a:lnTo>
                <a:lnTo>
                  <a:pt x="88" y="362"/>
                </a:lnTo>
                <a:lnTo>
                  <a:pt x="80" y="365"/>
                </a:lnTo>
                <a:lnTo>
                  <a:pt x="80" y="359"/>
                </a:lnTo>
                <a:lnTo>
                  <a:pt x="93" y="347"/>
                </a:lnTo>
                <a:lnTo>
                  <a:pt x="88" y="343"/>
                </a:lnTo>
                <a:lnTo>
                  <a:pt x="84" y="337"/>
                </a:lnTo>
                <a:lnTo>
                  <a:pt x="80" y="333"/>
                </a:lnTo>
                <a:lnTo>
                  <a:pt x="80" y="329"/>
                </a:lnTo>
                <a:lnTo>
                  <a:pt x="76" y="326"/>
                </a:lnTo>
                <a:lnTo>
                  <a:pt x="75" y="325"/>
                </a:lnTo>
                <a:lnTo>
                  <a:pt x="76" y="323"/>
                </a:lnTo>
                <a:lnTo>
                  <a:pt x="72" y="323"/>
                </a:lnTo>
                <a:lnTo>
                  <a:pt x="66" y="323"/>
                </a:lnTo>
                <a:lnTo>
                  <a:pt x="63" y="320"/>
                </a:lnTo>
                <a:lnTo>
                  <a:pt x="66" y="315"/>
                </a:lnTo>
                <a:lnTo>
                  <a:pt x="61" y="312"/>
                </a:lnTo>
                <a:lnTo>
                  <a:pt x="54" y="312"/>
                </a:lnTo>
                <a:lnTo>
                  <a:pt x="52" y="307"/>
                </a:lnTo>
                <a:lnTo>
                  <a:pt x="48" y="302"/>
                </a:lnTo>
                <a:lnTo>
                  <a:pt x="50" y="296"/>
                </a:lnTo>
                <a:lnTo>
                  <a:pt x="48" y="289"/>
                </a:lnTo>
                <a:lnTo>
                  <a:pt x="50" y="275"/>
                </a:lnTo>
                <a:lnTo>
                  <a:pt x="49" y="270"/>
                </a:lnTo>
                <a:lnTo>
                  <a:pt x="50" y="266"/>
                </a:lnTo>
                <a:lnTo>
                  <a:pt x="55" y="265"/>
                </a:lnTo>
                <a:lnTo>
                  <a:pt x="57" y="260"/>
                </a:lnTo>
                <a:lnTo>
                  <a:pt x="54" y="258"/>
                </a:lnTo>
                <a:lnTo>
                  <a:pt x="64" y="251"/>
                </a:lnTo>
                <a:lnTo>
                  <a:pt x="68" y="243"/>
                </a:lnTo>
                <a:lnTo>
                  <a:pt x="63" y="240"/>
                </a:lnTo>
                <a:lnTo>
                  <a:pt x="64" y="239"/>
                </a:lnTo>
                <a:lnTo>
                  <a:pt x="64" y="235"/>
                </a:lnTo>
                <a:lnTo>
                  <a:pt x="63" y="229"/>
                </a:lnTo>
                <a:lnTo>
                  <a:pt x="63" y="221"/>
                </a:lnTo>
                <a:lnTo>
                  <a:pt x="55" y="211"/>
                </a:lnTo>
                <a:lnTo>
                  <a:pt x="57" y="209"/>
                </a:lnTo>
                <a:lnTo>
                  <a:pt x="62" y="208"/>
                </a:lnTo>
                <a:lnTo>
                  <a:pt x="57" y="208"/>
                </a:lnTo>
                <a:lnTo>
                  <a:pt x="57" y="206"/>
                </a:lnTo>
                <a:lnTo>
                  <a:pt x="53" y="207"/>
                </a:lnTo>
                <a:lnTo>
                  <a:pt x="52" y="204"/>
                </a:lnTo>
                <a:lnTo>
                  <a:pt x="54" y="202"/>
                </a:lnTo>
                <a:lnTo>
                  <a:pt x="53" y="202"/>
                </a:lnTo>
                <a:lnTo>
                  <a:pt x="53" y="200"/>
                </a:lnTo>
                <a:lnTo>
                  <a:pt x="50" y="200"/>
                </a:lnTo>
                <a:lnTo>
                  <a:pt x="49" y="190"/>
                </a:lnTo>
                <a:lnTo>
                  <a:pt x="43" y="189"/>
                </a:lnTo>
                <a:lnTo>
                  <a:pt x="39" y="191"/>
                </a:lnTo>
                <a:lnTo>
                  <a:pt x="37" y="188"/>
                </a:lnTo>
                <a:lnTo>
                  <a:pt x="43" y="184"/>
                </a:lnTo>
                <a:lnTo>
                  <a:pt x="41" y="181"/>
                </a:lnTo>
                <a:lnTo>
                  <a:pt x="43" y="177"/>
                </a:lnTo>
                <a:lnTo>
                  <a:pt x="39" y="177"/>
                </a:lnTo>
                <a:lnTo>
                  <a:pt x="40" y="176"/>
                </a:lnTo>
                <a:lnTo>
                  <a:pt x="41" y="175"/>
                </a:lnTo>
                <a:lnTo>
                  <a:pt x="37" y="171"/>
                </a:lnTo>
                <a:lnTo>
                  <a:pt x="32" y="168"/>
                </a:lnTo>
                <a:lnTo>
                  <a:pt x="37" y="166"/>
                </a:lnTo>
                <a:lnTo>
                  <a:pt x="37" y="163"/>
                </a:lnTo>
                <a:lnTo>
                  <a:pt x="31" y="166"/>
                </a:lnTo>
                <a:lnTo>
                  <a:pt x="31" y="168"/>
                </a:lnTo>
                <a:lnTo>
                  <a:pt x="21" y="164"/>
                </a:lnTo>
                <a:lnTo>
                  <a:pt x="9" y="157"/>
                </a:lnTo>
                <a:lnTo>
                  <a:pt x="9" y="148"/>
                </a:lnTo>
                <a:lnTo>
                  <a:pt x="4" y="146"/>
                </a:lnTo>
                <a:lnTo>
                  <a:pt x="0" y="141"/>
                </a:lnTo>
                <a:lnTo>
                  <a:pt x="0" y="139"/>
                </a:lnTo>
                <a:lnTo>
                  <a:pt x="5" y="139"/>
                </a:lnTo>
                <a:lnTo>
                  <a:pt x="8" y="137"/>
                </a:lnTo>
                <a:lnTo>
                  <a:pt x="9" y="135"/>
                </a:lnTo>
                <a:lnTo>
                  <a:pt x="5" y="130"/>
                </a:lnTo>
                <a:lnTo>
                  <a:pt x="12" y="128"/>
                </a:lnTo>
                <a:lnTo>
                  <a:pt x="17" y="126"/>
                </a:lnTo>
                <a:lnTo>
                  <a:pt x="22" y="127"/>
                </a:lnTo>
                <a:lnTo>
                  <a:pt x="23" y="126"/>
                </a:lnTo>
                <a:lnTo>
                  <a:pt x="27" y="125"/>
                </a:lnTo>
                <a:lnTo>
                  <a:pt x="36" y="121"/>
                </a:lnTo>
                <a:lnTo>
                  <a:pt x="37" y="118"/>
                </a:lnTo>
                <a:lnTo>
                  <a:pt x="35" y="114"/>
                </a:lnTo>
                <a:lnTo>
                  <a:pt x="35" y="110"/>
                </a:lnTo>
                <a:lnTo>
                  <a:pt x="28" y="103"/>
                </a:lnTo>
                <a:lnTo>
                  <a:pt x="27" y="92"/>
                </a:lnTo>
                <a:lnTo>
                  <a:pt x="32" y="87"/>
                </a:lnTo>
                <a:lnTo>
                  <a:pt x="32" y="85"/>
                </a:lnTo>
                <a:lnTo>
                  <a:pt x="26" y="78"/>
                </a:lnTo>
                <a:lnTo>
                  <a:pt x="21" y="76"/>
                </a:lnTo>
                <a:lnTo>
                  <a:pt x="18" y="72"/>
                </a:lnTo>
                <a:lnTo>
                  <a:pt x="22" y="68"/>
                </a:lnTo>
                <a:lnTo>
                  <a:pt x="25" y="69"/>
                </a:lnTo>
                <a:lnTo>
                  <a:pt x="28" y="69"/>
                </a:lnTo>
                <a:lnTo>
                  <a:pt x="27" y="74"/>
                </a:lnTo>
                <a:lnTo>
                  <a:pt x="34" y="77"/>
                </a:lnTo>
                <a:lnTo>
                  <a:pt x="37" y="73"/>
                </a:lnTo>
                <a:lnTo>
                  <a:pt x="49" y="72"/>
                </a:lnTo>
                <a:lnTo>
                  <a:pt x="61" y="74"/>
                </a:lnTo>
                <a:lnTo>
                  <a:pt x="76" y="76"/>
                </a:lnTo>
                <a:lnTo>
                  <a:pt x="73" y="81"/>
                </a:lnTo>
                <a:lnTo>
                  <a:pt x="75" y="86"/>
                </a:lnTo>
                <a:lnTo>
                  <a:pt x="80" y="90"/>
                </a:lnTo>
                <a:lnTo>
                  <a:pt x="82" y="94"/>
                </a:lnTo>
                <a:lnTo>
                  <a:pt x="84" y="91"/>
                </a:lnTo>
                <a:lnTo>
                  <a:pt x="79" y="108"/>
                </a:lnTo>
                <a:lnTo>
                  <a:pt x="81" y="113"/>
                </a:lnTo>
                <a:lnTo>
                  <a:pt x="80" y="127"/>
                </a:lnTo>
                <a:lnTo>
                  <a:pt x="79" y="128"/>
                </a:lnTo>
                <a:lnTo>
                  <a:pt x="88" y="135"/>
                </a:lnTo>
                <a:lnTo>
                  <a:pt x="99" y="136"/>
                </a:lnTo>
                <a:lnTo>
                  <a:pt x="107" y="140"/>
                </a:lnTo>
                <a:lnTo>
                  <a:pt x="113" y="139"/>
                </a:lnTo>
                <a:lnTo>
                  <a:pt x="117" y="149"/>
                </a:lnTo>
                <a:lnTo>
                  <a:pt x="118" y="152"/>
                </a:lnTo>
                <a:lnTo>
                  <a:pt x="117" y="158"/>
                </a:lnTo>
                <a:lnTo>
                  <a:pt x="117" y="162"/>
                </a:lnTo>
                <a:lnTo>
                  <a:pt x="113" y="159"/>
                </a:lnTo>
                <a:lnTo>
                  <a:pt x="111" y="159"/>
                </a:lnTo>
                <a:lnTo>
                  <a:pt x="109" y="154"/>
                </a:lnTo>
                <a:lnTo>
                  <a:pt x="106" y="150"/>
                </a:lnTo>
                <a:lnTo>
                  <a:pt x="108" y="155"/>
                </a:lnTo>
                <a:lnTo>
                  <a:pt x="102" y="159"/>
                </a:lnTo>
                <a:lnTo>
                  <a:pt x="99" y="163"/>
                </a:lnTo>
                <a:lnTo>
                  <a:pt x="107" y="168"/>
                </a:lnTo>
                <a:lnTo>
                  <a:pt x="107" y="173"/>
                </a:lnTo>
                <a:lnTo>
                  <a:pt x="113" y="177"/>
                </a:lnTo>
                <a:lnTo>
                  <a:pt x="115" y="181"/>
                </a:lnTo>
                <a:lnTo>
                  <a:pt x="121" y="181"/>
                </a:lnTo>
                <a:lnTo>
                  <a:pt x="127" y="190"/>
                </a:lnTo>
                <a:lnTo>
                  <a:pt x="122" y="190"/>
                </a:lnTo>
                <a:lnTo>
                  <a:pt x="125" y="191"/>
                </a:lnTo>
                <a:lnTo>
                  <a:pt x="121" y="193"/>
                </a:lnTo>
                <a:lnTo>
                  <a:pt x="126" y="193"/>
                </a:lnTo>
                <a:lnTo>
                  <a:pt x="131" y="197"/>
                </a:lnTo>
                <a:lnTo>
                  <a:pt x="122" y="203"/>
                </a:lnTo>
                <a:lnTo>
                  <a:pt x="121" y="208"/>
                </a:lnTo>
                <a:lnTo>
                  <a:pt x="126" y="207"/>
                </a:lnTo>
                <a:lnTo>
                  <a:pt x="124" y="209"/>
                </a:lnTo>
                <a:lnTo>
                  <a:pt x="125" y="212"/>
                </a:lnTo>
                <a:lnTo>
                  <a:pt x="124" y="215"/>
                </a:lnTo>
                <a:lnTo>
                  <a:pt x="117" y="217"/>
                </a:lnTo>
                <a:lnTo>
                  <a:pt x="115" y="218"/>
                </a:lnTo>
                <a:lnTo>
                  <a:pt x="115" y="225"/>
                </a:lnTo>
                <a:lnTo>
                  <a:pt x="117" y="227"/>
                </a:lnTo>
                <a:lnTo>
                  <a:pt x="120" y="227"/>
                </a:lnTo>
                <a:lnTo>
                  <a:pt x="120" y="233"/>
                </a:lnTo>
                <a:lnTo>
                  <a:pt x="122" y="231"/>
                </a:lnTo>
                <a:lnTo>
                  <a:pt x="124" y="235"/>
                </a:lnTo>
                <a:lnTo>
                  <a:pt x="121" y="242"/>
                </a:lnTo>
                <a:lnTo>
                  <a:pt x="125" y="244"/>
                </a:lnTo>
                <a:lnTo>
                  <a:pt x="129" y="244"/>
                </a:lnTo>
                <a:lnTo>
                  <a:pt x="136" y="249"/>
                </a:lnTo>
                <a:lnTo>
                  <a:pt x="151" y="252"/>
                </a:lnTo>
                <a:lnTo>
                  <a:pt x="152" y="251"/>
                </a:lnTo>
                <a:lnTo>
                  <a:pt x="147" y="248"/>
                </a:lnTo>
                <a:lnTo>
                  <a:pt x="147" y="243"/>
                </a:lnTo>
                <a:lnTo>
                  <a:pt x="144" y="240"/>
                </a:lnTo>
                <a:lnTo>
                  <a:pt x="148" y="240"/>
                </a:lnTo>
                <a:lnTo>
                  <a:pt x="149" y="236"/>
                </a:lnTo>
                <a:lnTo>
                  <a:pt x="154" y="235"/>
                </a:lnTo>
                <a:lnTo>
                  <a:pt x="156" y="231"/>
                </a:lnTo>
                <a:lnTo>
                  <a:pt x="156" y="229"/>
                </a:lnTo>
                <a:lnTo>
                  <a:pt x="154" y="226"/>
                </a:lnTo>
                <a:lnTo>
                  <a:pt x="154" y="222"/>
                </a:lnTo>
                <a:lnTo>
                  <a:pt x="151" y="220"/>
                </a:lnTo>
                <a:lnTo>
                  <a:pt x="149" y="215"/>
                </a:lnTo>
                <a:lnTo>
                  <a:pt x="152" y="211"/>
                </a:lnTo>
                <a:lnTo>
                  <a:pt x="153" y="202"/>
                </a:lnTo>
                <a:lnTo>
                  <a:pt x="158" y="204"/>
                </a:lnTo>
                <a:lnTo>
                  <a:pt x="160" y="199"/>
                </a:lnTo>
                <a:lnTo>
                  <a:pt x="157" y="195"/>
                </a:lnTo>
                <a:lnTo>
                  <a:pt x="160" y="186"/>
                </a:lnTo>
                <a:lnTo>
                  <a:pt x="157" y="185"/>
                </a:lnTo>
                <a:lnTo>
                  <a:pt x="161" y="181"/>
                </a:lnTo>
                <a:lnTo>
                  <a:pt x="160" y="176"/>
                </a:lnTo>
                <a:lnTo>
                  <a:pt x="166" y="180"/>
                </a:lnTo>
                <a:lnTo>
                  <a:pt x="171" y="186"/>
                </a:lnTo>
                <a:lnTo>
                  <a:pt x="172" y="185"/>
                </a:lnTo>
                <a:lnTo>
                  <a:pt x="176" y="185"/>
                </a:lnTo>
                <a:lnTo>
                  <a:pt x="174" y="182"/>
                </a:lnTo>
                <a:lnTo>
                  <a:pt x="179" y="180"/>
                </a:lnTo>
                <a:lnTo>
                  <a:pt x="178" y="177"/>
                </a:lnTo>
                <a:lnTo>
                  <a:pt x="175" y="168"/>
                </a:lnTo>
                <a:lnTo>
                  <a:pt x="178" y="158"/>
                </a:lnTo>
                <a:lnTo>
                  <a:pt x="185" y="152"/>
                </a:lnTo>
                <a:lnTo>
                  <a:pt x="187" y="145"/>
                </a:lnTo>
                <a:lnTo>
                  <a:pt x="189" y="141"/>
                </a:lnTo>
                <a:lnTo>
                  <a:pt x="193" y="140"/>
                </a:lnTo>
                <a:lnTo>
                  <a:pt x="194" y="136"/>
                </a:lnTo>
                <a:lnTo>
                  <a:pt x="203" y="134"/>
                </a:lnTo>
                <a:lnTo>
                  <a:pt x="212" y="135"/>
                </a:lnTo>
                <a:lnTo>
                  <a:pt x="216" y="130"/>
                </a:lnTo>
                <a:lnTo>
                  <a:pt x="220" y="121"/>
                </a:lnTo>
                <a:lnTo>
                  <a:pt x="217" y="116"/>
                </a:lnTo>
                <a:lnTo>
                  <a:pt x="221" y="105"/>
                </a:lnTo>
                <a:lnTo>
                  <a:pt x="220" y="101"/>
                </a:lnTo>
                <a:lnTo>
                  <a:pt x="224" y="99"/>
                </a:lnTo>
                <a:lnTo>
                  <a:pt x="233" y="100"/>
                </a:lnTo>
                <a:lnTo>
                  <a:pt x="235" y="103"/>
                </a:lnTo>
                <a:lnTo>
                  <a:pt x="239" y="101"/>
                </a:lnTo>
                <a:lnTo>
                  <a:pt x="243" y="103"/>
                </a:lnTo>
                <a:lnTo>
                  <a:pt x="248" y="98"/>
                </a:lnTo>
                <a:lnTo>
                  <a:pt x="247" y="92"/>
                </a:lnTo>
                <a:lnTo>
                  <a:pt x="251" y="89"/>
                </a:lnTo>
                <a:lnTo>
                  <a:pt x="253" y="85"/>
                </a:lnTo>
                <a:lnTo>
                  <a:pt x="257" y="82"/>
                </a:lnTo>
                <a:lnTo>
                  <a:pt x="265" y="80"/>
                </a:lnTo>
                <a:lnTo>
                  <a:pt x="266" y="77"/>
                </a:lnTo>
                <a:lnTo>
                  <a:pt x="274" y="73"/>
                </a:lnTo>
                <a:lnTo>
                  <a:pt x="283" y="83"/>
                </a:lnTo>
                <a:lnTo>
                  <a:pt x="287" y="81"/>
                </a:lnTo>
                <a:lnTo>
                  <a:pt x="289" y="74"/>
                </a:lnTo>
                <a:lnTo>
                  <a:pt x="288" y="60"/>
                </a:lnTo>
                <a:lnTo>
                  <a:pt x="291" y="55"/>
                </a:lnTo>
                <a:lnTo>
                  <a:pt x="297" y="51"/>
                </a:lnTo>
                <a:lnTo>
                  <a:pt x="301" y="44"/>
                </a:lnTo>
                <a:lnTo>
                  <a:pt x="307" y="40"/>
                </a:lnTo>
                <a:lnTo>
                  <a:pt x="310" y="33"/>
                </a:lnTo>
                <a:lnTo>
                  <a:pt x="311" y="33"/>
                </a:lnTo>
                <a:lnTo>
                  <a:pt x="322" y="36"/>
                </a:lnTo>
                <a:lnTo>
                  <a:pt x="325" y="33"/>
                </a:lnTo>
                <a:lnTo>
                  <a:pt x="332" y="36"/>
                </a:lnTo>
                <a:lnTo>
                  <a:pt x="333" y="33"/>
                </a:lnTo>
                <a:lnTo>
                  <a:pt x="337" y="36"/>
                </a:lnTo>
                <a:lnTo>
                  <a:pt x="342" y="37"/>
                </a:lnTo>
                <a:lnTo>
                  <a:pt x="354" y="35"/>
                </a:lnTo>
                <a:lnTo>
                  <a:pt x="358" y="31"/>
                </a:lnTo>
                <a:lnTo>
                  <a:pt x="364" y="31"/>
                </a:lnTo>
                <a:lnTo>
                  <a:pt x="367" y="32"/>
                </a:lnTo>
                <a:lnTo>
                  <a:pt x="368" y="33"/>
                </a:lnTo>
                <a:lnTo>
                  <a:pt x="373" y="33"/>
                </a:lnTo>
                <a:lnTo>
                  <a:pt x="383" y="27"/>
                </a:lnTo>
                <a:lnTo>
                  <a:pt x="385" y="26"/>
                </a:lnTo>
                <a:lnTo>
                  <a:pt x="391" y="26"/>
                </a:lnTo>
                <a:lnTo>
                  <a:pt x="399" y="32"/>
                </a:lnTo>
                <a:lnTo>
                  <a:pt x="403" y="35"/>
                </a:lnTo>
                <a:lnTo>
                  <a:pt x="410" y="35"/>
                </a:lnTo>
                <a:lnTo>
                  <a:pt x="423" y="31"/>
                </a:lnTo>
                <a:lnTo>
                  <a:pt x="427" y="38"/>
                </a:lnTo>
                <a:lnTo>
                  <a:pt x="433" y="45"/>
                </a:lnTo>
                <a:lnTo>
                  <a:pt x="435" y="49"/>
                </a:lnTo>
                <a:lnTo>
                  <a:pt x="442" y="55"/>
                </a:lnTo>
                <a:lnTo>
                  <a:pt x="444" y="51"/>
                </a:lnTo>
                <a:lnTo>
                  <a:pt x="442" y="47"/>
                </a:lnTo>
                <a:lnTo>
                  <a:pt x="444" y="44"/>
                </a:lnTo>
                <a:lnTo>
                  <a:pt x="454" y="35"/>
                </a:lnTo>
                <a:lnTo>
                  <a:pt x="462" y="31"/>
                </a:lnTo>
                <a:lnTo>
                  <a:pt x="466" y="22"/>
                </a:lnTo>
                <a:lnTo>
                  <a:pt x="511" y="9"/>
                </a:lnTo>
                <a:lnTo>
                  <a:pt x="513" y="20"/>
                </a:lnTo>
                <a:lnTo>
                  <a:pt x="518" y="29"/>
                </a:lnTo>
                <a:lnTo>
                  <a:pt x="520" y="26"/>
                </a:lnTo>
                <a:lnTo>
                  <a:pt x="517" y="22"/>
                </a:lnTo>
                <a:lnTo>
                  <a:pt x="517" y="17"/>
                </a:lnTo>
                <a:lnTo>
                  <a:pt x="526" y="10"/>
                </a:lnTo>
                <a:lnTo>
                  <a:pt x="529" y="0"/>
                </a:lnTo>
                <a:lnTo>
                  <a:pt x="541" y="10"/>
                </a:lnTo>
                <a:lnTo>
                  <a:pt x="547" y="18"/>
                </a:lnTo>
                <a:lnTo>
                  <a:pt x="575" y="41"/>
                </a:lnTo>
                <a:lnTo>
                  <a:pt x="580" y="50"/>
                </a:lnTo>
                <a:lnTo>
                  <a:pt x="585" y="49"/>
                </a:lnTo>
                <a:lnTo>
                  <a:pt x="588" y="51"/>
                </a:lnTo>
                <a:lnTo>
                  <a:pt x="601" y="64"/>
                </a:lnTo>
                <a:lnTo>
                  <a:pt x="599" y="69"/>
                </a:lnTo>
                <a:lnTo>
                  <a:pt x="601" y="71"/>
                </a:lnTo>
                <a:lnTo>
                  <a:pt x="603" y="73"/>
                </a:lnTo>
                <a:lnTo>
                  <a:pt x="606" y="73"/>
                </a:lnTo>
                <a:lnTo>
                  <a:pt x="616" y="80"/>
                </a:lnTo>
                <a:lnTo>
                  <a:pt x="620" y="86"/>
                </a:lnTo>
                <a:lnTo>
                  <a:pt x="622" y="92"/>
                </a:lnTo>
                <a:lnTo>
                  <a:pt x="633" y="90"/>
                </a:lnTo>
                <a:lnTo>
                  <a:pt x="634" y="92"/>
                </a:lnTo>
                <a:lnTo>
                  <a:pt x="637" y="91"/>
                </a:lnTo>
                <a:lnTo>
                  <a:pt x="635" y="95"/>
                </a:lnTo>
                <a:lnTo>
                  <a:pt x="638" y="95"/>
                </a:lnTo>
                <a:lnTo>
                  <a:pt x="647" y="92"/>
                </a:lnTo>
                <a:lnTo>
                  <a:pt x="655" y="90"/>
                </a:lnTo>
                <a:lnTo>
                  <a:pt x="657" y="96"/>
                </a:lnTo>
                <a:lnTo>
                  <a:pt x="669" y="105"/>
                </a:lnTo>
                <a:lnTo>
                  <a:pt x="671" y="101"/>
                </a:lnTo>
                <a:lnTo>
                  <a:pt x="685" y="104"/>
                </a:lnTo>
                <a:lnTo>
                  <a:pt x="685" y="101"/>
                </a:lnTo>
                <a:lnTo>
                  <a:pt x="692" y="112"/>
                </a:lnTo>
                <a:lnTo>
                  <a:pt x="698" y="114"/>
                </a:lnTo>
                <a:lnTo>
                  <a:pt x="702" y="112"/>
                </a:lnTo>
                <a:lnTo>
                  <a:pt x="705" y="113"/>
                </a:lnTo>
                <a:lnTo>
                  <a:pt x="710" y="125"/>
                </a:lnTo>
                <a:lnTo>
                  <a:pt x="710" y="127"/>
                </a:lnTo>
                <a:lnTo>
                  <a:pt x="703" y="127"/>
                </a:lnTo>
                <a:lnTo>
                  <a:pt x="701" y="136"/>
                </a:lnTo>
                <a:lnTo>
                  <a:pt x="697" y="137"/>
                </a:lnTo>
                <a:lnTo>
                  <a:pt x="696" y="140"/>
                </a:lnTo>
                <a:lnTo>
                  <a:pt x="697" y="141"/>
                </a:lnTo>
                <a:lnTo>
                  <a:pt x="700" y="140"/>
                </a:lnTo>
                <a:lnTo>
                  <a:pt x="703" y="144"/>
                </a:lnTo>
                <a:lnTo>
                  <a:pt x="707" y="144"/>
                </a:lnTo>
                <a:lnTo>
                  <a:pt x="709" y="145"/>
                </a:lnTo>
                <a:lnTo>
                  <a:pt x="707" y="148"/>
                </a:lnTo>
                <a:lnTo>
                  <a:pt x="711" y="150"/>
                </a:lnTo>
                <a:lnTo>
                  <a:pt x="712" y="149"/>
                </a:lnTo>
                <a:lnTo>
                  <a:pt x="716" y="148"/>
                </a:lnTo>
                <a:lnTo>
                  <a:pt x="715" y="144"/>
                </a:lnTo>
                <a:lnTo>
                  <a:pt x="718" y="144"/>
                </a:lnTo>
                <a:lnTo>
                  <a:pt x="723" y="141"/>
                </a:lnTo>
                <a:lnTo>
                  <a:pt x="727" y="144"/>
                </a:lnTo>
                <a:lnTo>
                  <a:pt x="736" y="145"/>
                </a:lnTo>
                <a:lnTo>
                  <a:pt x="737" y="149"/>
                </a:lnTo>
                <a:lnTo>
                  <a:pt x="738" y="149"/>
                </a:lnTo>
                <a:lnTo>
                  <a:pt x="741" y="150"/>
                </a:lnTo>
                <a:lnTo>
                  <a:pt x="745" y="150"/>
                </a:lnTo>
                <a:lnTo>
                  <a:pt x="748" y="153"/>
                </a:lnTo>
                <a:lnTo>
                  <a:pt x="757" y="152"/>
                </a:lnTo>
                <a:lnTo>
                  <a:pt x="757" y="155"/>
                </a:lnTo>
                <a:lnTo>
                  <a:pt x="761" y="152"/>
                </a:lnTo>
                <a:lnTo>
                  <a:pt x="765" y="154"/>
                </a:lnTo>
                <a:lnTo>
                  <a:pt x="770" y="149"/>
                </a:lnTo>
                <a:lnTo>
                  <a:pt x="775" y="146"/>
                </a:lnTo>
                <a:lnTo>
                  <a:pt x="777" y="149"/>
                </a:lnTo>
                <a:lnTo>
                  <a:pt x="774" y="153"/>
                </a:lnTo>
                <a:lnTo>
                  <a:pt x="783" y="158"/>
                </a:lnTo>
                <a:lnTo>
                  <a:pt x="784" y="163"/>
                </a:lnTo>
                <a:lnTo>
                  <a:pt x="784" y="172"/>
                </a:lnTo>
                <a:lnTo>
                  <a:pt x="791" y="176"/>
                </a:lnTo>
                <a:lnTo>
                  <a:pt x="787" y="179"/>
                </a:lnTo>
                <a:lnTo>
                  <a:pt x="790" y="182"/>
                </a:lnTo>
                <a:lnTo>
                  <a:pt x="790" y="189"/>
                </a:lnTo>
                <a:lnTo>
                  <a:pt x="787" y="189"/>
                </a:lnTo>
                <a:lnTo>
                  <a:pt x="787" y="191"/>
                </a:lnTo>
                <a:lnTo>
                  <a:pt x="782" y="193"/>
                </a:lnTo>
                <a:lnTo>
                  <a:pt x="781" y="195"/>
                </a:lnTo>
                <a:lnTo>
                  <a:pt x="779" y="194"/>
                </a:lnTo>
                <a:lnTo>
                  <a:pt x="775" y="197"/>
                </a:lnTo>
                <a:lnTo>
                  <a:pt x="775" y="199"/>
                </a:lnTo>
                <a:lnTo>
                  <a:pt x="778" y="203"/>
                </a:lnTo>
                <a:lnTo>
                  <a:pt x="777" y="206"/>
                </a:lnTo>
                <a:lnTo>
                  <a:pt x="779" y="206"/>
                </a:lnTo>
                <a:lnTo>
                  <a:pt x="778" y="209"/>
                </a:lnTo>
                <a:lnTo>
                  <a:pt x="783" y="212"/>
                </a:lnTo>
                <a:lnTo>
                  <a:pt x="782" y="217"/>
                </a:lnTo>
                <a:lnTo>
                  <a:pt x="779" y="217"/>
                </a:lnTo>
                <a:lnTo>
                  <a:pt x="775" y="220"/>
                </a:lnTo>
                <a:lnTo>
                  <a:pt x="774" y="224"/>
                </a:lnTo>
                <a:lnTo>
                  <a:pt x="775" y="225"/>
                </a:lnTo>
                <a:lnTo>
                  <a:pt x="774" y="227"/>
                </a:lnTo>
                <a:lnTo>
                  <a:pt x="770" y="227"/>
                </a:lnTo>
                <a:lnTo>
                  <a:pt x="772" y="230"/>
                </a:lnTo>
                <a:lnTo>
                  <a:pt x="768" y="238"/>
                </a:lnTo>
                <a:lnTo>
                  <a:pt x="765" y="239"/>
                </a:lnTo>
                <a:lnTo>
                  <a:pt x="765" y="240"/>
                </a:lnTo>
                <a:lnTo>
                  <a:pt x="769" y="240"/>
                </a:lnTo>
                <a:lnTo>
                  <a:pt x="778" y="243"/>
                </a:lnTo>
                <a:lnTo>
                  <a:pt x="774" y="248"/>
                </a:lnTo>
                <a:lnTo>
                  <a:pt x="774" y="253"/>
                </a:lnTo>
                <a:lnTo>
                  <a:pt x="775" y="253"/>
                </a:lnTo>
                <a:lnTo>
                  <a:pt x="775" y="262"/>
                </a:lnTo>
                <a:lnTo>
                  <a:pt x="777" y="270"/>
                </a:lnTo>
                <a:lnTo>
                  <a:pt x="773" y="272"/>
                </a:lnTo>
                <a:lnTo>
                  <a:pt x="769" y="271"/>
                </a:lnTo>
                <a:lnTo>
                  <a:pt x="765" y="274"/>
                </a:lnTo>
                <a:lnTo>
                  <a:pt x="768" y="275"/>
                </a:lnTo>
                <a:lnTo>
                  <a:pt x="766" y="278"/>
                </a:lnTo>
                <a:lnTo>
                  <a:pt x="769" y="285"/>
                </a:lnTo>
                <a:lnTo>
                  <a:pt x="773" y="287"/>
                </a:lnTo>
                <a:lnTo>
                  <a:pt x="778" y="285"/>
                </a:lnTo>
                <a:lnTo>
                  <a:pt x="781" y="287"/>
                </a:lnTo>
                <a:lnTo>
                  <a:pt x="781" y="289"/>
                </a:lnTo>
                <a:lnTo>
                  <a:pt x="786" y="292"/>
                </a:lnTo>
                <a:lnTo>
                  <a:pt x="784" y="294"/>
                </a:lnTo>
                <a:lnTo>
                  <a:pt x="781" y="294"/>
                </a:lnTo>
                <a:lnTo>
                  <a:pt x="782" y="297"/>
                </a:lnTo>
                <a:lnTo>
                  <a:pt x="782" y="299"/>
                </a:lnTo>
                <a:lnTo>
                  <a:pt x="779" y="302"/>
                </a:lnTo>
                <a:lnTo>
                  <a:pt x="781" y="307"/>
                </a:lnTo>
                <a:lnTo>
                  <a:pt x="773" y="307"/>
                </a:lnTo>
                <a:lnTo>
                  <a:pt x="773" y="314"/>
                </a:lnTo>
                <a:lnTo>
                  <a:pt x="781" y="316"/>
                </a:lnTo>
                <a:lnTo>
                  <a:pt x="784" y="315"/>
                </a:lnTo>
                <a:lnTo>
                  <a:pt x="784" y="319"/>
                </a:lnTo>
                <a:lnTo>
                  <a:pt x="781" y="321"/>
                </a:lnTo>
                <a:lnTo>
                  <a:pt x="783" y="324"/>
                </a:lnTo>
                <a:lnTo>
                  <a:pt x="784" y="323"/>
                </a:lnTo>
                <a:lnTo>
                  <a:pt x="790" y="329"/>
                </a:lnTo>
                <a:lnTo>
                  <a:pt x="787" y="334"/>
                </a:lnTo>
                <a:lnTo>
                  <a:pt x="792" y="339"/>
                </a:lnTo>
                <a:lnTo>
                  <a:pt x="792" y="347"/>
                </a:lnTo>
                <a:lnTo>
                  <a:pt x="793" y="350"/>
                </a:lnTo>
                <a:lnTo>
                  <a:pt x="792" y="355"/>
                </a:lnTo>
                <a:lnTo>
                  <a:pt x="788" y="357"/>
                </a:lnTo>
                <a:lnTo>
                  <a:pt x="797" y="359"/>
                </a:lnTo>
                <a:lnTo>
                  <a:pt x="793" y="370"/>
                </a:lnTo>
                <a:lnTo>
                  <a:pt x="786" y="368"/>
                </a:lnTo>
                <a:lnTo>
                  <a:pt x="781" y="370"/>
                </a:lnTo>
                <a:lnTo>
                  <a:pt x="783" y="370"/>
                </a:lnTo>
                <a:lnTo>
                  <a:pt x="782" y="374"/>
                </a:lnTo>
                <a:lnTo>
                  <a:pt x="788" y="378"/>
                </a:lnTo>
                <a:lnTo>
                  <a:pt x="790" y="382"/>
                </a:lnTo>
                <a:lnTo>
                  <a:pt x="788" y="382"/>
                </a:lnTo>
                <a:lnTo>
                  <a:pt x="792" y="384"/>
                </a:lnTo>
                <a:lnTo>
                  <a:pt x="788" y="386"/>
                </a:lnTo>
                <a:lnTo>
                  <a:pt x="790" y="392"/>
                </a:lnTo>
                <a:lnTo>
                  <a:pt x="787" y="392"/>
                </a:lnTo>
                <a:lnTo>
                  <a:pt x="781" y="386"/>
                </a:lnTo>
                <a:lnTo>
                  <a:pt x="782" y="386"/>
                </a:lnTo>
                <a:lnTo>
                  <a:pt x="781" y="383"/>
                </a:lnTo>
                <a:lnTo>
                  <a:pt x="779" y="384"/>
                </a:lnTo>
                <a:lnTo>
                  <a:pt x="775" y="383"/>
                </a:lnTo>
                <a:lnTo>
                  <a:pt x="775" y="384"/>
                </a:lnTo>
                <a:lnTo>
                  <a:pt x="769" y="379"/>
                </a:lnTo>
                <a:lnTo>
                  <a:pt x="768" y="382"/>
                </a:lnTo>
                <a:lnTo>
                  <a:pt x="766" y="382"/>
                </a:lnTo>
                <a:lnTo>
                  <a:pt x="763" y="383"/>
                </a:lnTo>
                <a:lnTo>
                  <a:pt x="759" y="383"/>
                </a:lnTo>
                <a:lnTo>
                  <a:pt x="757" y="386"/>
                </a:lnTo>
                <a:lnTo>
                  <a:pt x="757" y="387"/>
                </a:lnTo>
                <a:lnTo>
                  <a:pt x="759" y="388"/>
                </a:lnTo>
                <a:lnTo>
                  <a:pt x="761" y="388"/>
                </a:lnTo>
                <a:lnTo>
                  <a:pt x="760" y="391"/>
                </a:lnTo>
                <a:lnTo>
                  <a:pt x="756" y="389"/>
                </a:lnTo>
                <a:lnTo>
                  <a:pt x="752" y="389"/>
                </a:lnTo>
                <a:lnTo>
                  <a:pt x="754" y="393"/>
                </a:lnTo>
                <a:lnTo>
                  <a:pt x="757" y="393"/>
                </a:lnTo>
                <a:lnTo>
                  <a:pt x="763" y="400"/>
                </a:lnTo>
                <a:lnTo>
                  <a:pt x="764" y="401"/>
                </a:lnTo>
                <a:lnTo>
                  <a:pt x="765" y="401"/>
                </a:lnTo>
                <a:lnTo>
                  <a:pt x="766" y="398"/>
                </a:lnTo>
                <a:lnTo>
                  <a:pt x="768" y="400"/>
                </a:lnTo>
                <a:lnTo>
                  <a:pt x="770" y="401"/>
                </a:lnTo>
                <a:lnTo>
                  <a:pt x="778" y="400"/>
                </a:lnTo>
                <a:lnTo>
                  <a:pt x="783" y="401"/>
                </a:lnTo>
                <a:lnTo>
                  <a:pt x="784" y="406"/>
                </a:lnTo>
                <a:lnTo>
                  <a:pt x="784" y="409"/>
                </a:lnTo>
                <a:lnTo>
                  <a:pt x="791" y="413"/>
                </a:lnTo>
                <a:lnTo>
                  <a:pt x="786" y="414"/>
                </a:lnTo>
                <a:lnTo>
                  <a:pt x="784" y="416"/>
                </a:lnTo>
                <a:lnTo>
                  <a:pt x="792" y="415"/>
                </a:lnTo>
                <a:lnTo>
                  <a:pt x="795" y="418"/>
                </a:lnTo>
                <a:lnTo>
                  <a:pt x="795" y="429"/>
                </a:lnTo>
                <a:lnTo>
                  <a:pt x="792" y="432"/>
                </a:lnTo>
                <a:lnTo>
                  <a:pt x="796" y="433"/>
                </a:lnTo>
                <a:lnTo>
                  <a:pt x="796" y="436"/>
                </a:lnTo>
                <a:lnTo>
                  <a:pt x="792" y="436"/>
                </a:lnTo>
                <a:lnTo>
                  <a:pt x="790" y="436"/>
                </a:lnTo>
                <a:lnTo>
                  <a:pt x="788" y="432"/>
                </a:lnTo>
                <a:lnTo>
                  <a:pt x="783" y="432"/>
                </a:lnTo>
                <a:lnTo>
                  <a:pt x="783" y="434"/>
                </a:lnTo>
                <a:lnTo>
                  <a:pt x="786" y="436"/>
                </a:lnTo>
                <a:lnTo>
                  <a:pt x="787" y="438"/>
                </a:lnTo>
                <a:lnTo>
                  <a:pt x="775" y="454"/>
                </a:lnTo>
                <a:lnTo>
                  <a:pt x="779" y="458"/>
                </a:lnTo>
                <a:lnTo>
                  <a:pt x="787" y="456"/>
                </a:lnTo>
                <a:lnTo>
                  <a:pt x="787" y="459"/>
                </a:lnTo>
                <a:lnTo>
                  <a:pt x="790" y="459"/>
                </a:lnTo>
                <a:lnTo>
                  <a:pt x="790" y="464"/>
                </a:lnTo>
                <a:lnTo>
                  <a:pt x="786" y="469"/>
                </a:lnTo>
                <a:lnTo>
                  <a:pt x="784" y="473"/>
                </a:lnTo>
                <a:lnTo>
                  <a:pt x="778" y="476"/>
                </a:lnTo>
                <a:close/>
              </a:path>
            </a:pathLst>
          </a:custGeom>
          <a:solidFill>
            <a:srgbClr val="FFCC00"/>
          </a:solidFill>
          <a:ln w="12700" cap="sq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2547" name="Freeform 96"/>
          <p:cNvSpPr>
            <a:spLocks noChangeAspect="1"/>
          </p:cNvSpPr>
          <p:nvPr/>
        </p:nvSpPr>
        <p:spPr bwMode="auto">
          <a:xfrm rot="-609737">
            <a:off x="2639616" y="1503760"/>
            <a:ext cx="606028" cy="508397"/>
          </a:xfrm>
          <a:custGeom>
            <a:avLst/>
            <a:gdLst>
              <a:gd name="T0" fmla="*/ 2147483646 w 982"/>
              <a:gd name="T1" fmla="*/ 2147483646 h 851"/>
              <a:gd name="T2" fmla="*/ 2147483646 w 982"/>
              <a:gd name="T3" fmla="*/ 2147483646 h 851"/>
              <a:gd name="T4" fmla="*/ 2147483646 w 982"/>
              <a:gd name="T5" fmla="*/ 2147483646 h 851"/>
              <a:gd name="T6" fmla="*/ 2147483646 w 982"/>
              <a:gd name="T7" fmla="*/ 2147483646 h 851"/>
              <a:gd name="T8" fmla="*/ 2147483646 w 982"/>
              <a:gd name="T9" fmla="*/ 2147483646 h 851"/>
              <a:gd name="T10" fmla="*/ 2147483646 w 982"/>
              <a:gd name="T11" fmla="*/ 2147483646 h 851"/>
              <a:gd name="T12" fmla="*/ 2147483646 w 982"/>
              <a:gd name="T13" fmla="*/ 2147483646 h 851"/>
              <a:gd name="T14" fmla="*/ 2147483646 w 982"/>
              <a:gd name="T15" fmla="*/ 2147483646 h 851"/>
              <a:gd name="T16" fmla="*/ 2147483646 w 982"/>
              <a:gd name="T17" fmla="*/ 2147483646 h 851"/>
              <a:gd name="T18" fmla="*/ 2147483646 w 982"/>
              <a:gd name="T19" fmla="*/ 2147483646 h 851"/>
              <a:gd name="T20" fmla="*/ 2147483646 w 982"/>
              <a:gd name="T21" fmla="*/ 2147483646 h 851"/>
              <a:gd name="T22" fmla="*/ 2147483646 w 982"/>
              <a:gd name="T23" fmla="*/ 2147483646 h 851"/>
              <a:gd name="T24" fmla="*/ 2147483646 w 982"/>
              <a:gd name="T25" fmla="*/ 2147483646 h 851"/>
              <a:gd name="T26" fmla="*/ 2147483646 w 982"/>
              <a:gd name="T27" fmla="*/ 2147483646 h 851"/>
              <a:gd name="T28" fmla="*/ 2147483646 w 982"/>
              <a:gd name="T29" fmla="*/ 2147483646 h 851"/>
              <a:gd name="T30" fmla="*/ 2147483646 w 982"/>
              <a:gd name="T31" fmla="*/ 2147483646 h 851"/>
              <a:gd name="T32" fmla="*/ 2147483646 w 982"/>
              <a:gd name="T33" fmla="*/ 2147483646 h 851"/>
              <a:gd name="T34" fmla="*/ 2147483646 w 982"/>
              <a:gd name="T35" fmla="*/ 2147483646 h 851"/>
              <a:gd name="T36" fmla="*/ 2147483646 w 982"/>
              <a:gd name="T37" fmla="*/ 2147483646 h 851"/>
              <a:gd name="T38" fmla="*/ 2147483646 w 982"/>
              <a:gd name="T39" fmla="*/ 2147483646 h 851"/>
              <a:gd name="T40" fmla="*/ 2147483646 w 982"/>
              <a:gd name="T41" fmla="*/ 2147483646 h 851"/>
              <a:gd name="T42" fmla="*/ 2147483646 w 982"/>
              <a:gd name="T43" fmla="*/ 2147483646 h 851"/>
              <a:gd name="T44" fmla="*/ 2147483646 w 982"/>
              <a:gd name="T45" fmla="*/ 2147483646 h 851"/>
              <a:gd name="T46" fmla="*/ 2147483646 w 982"/>
              <a:gd name="T47" fmla="*/ 2147483646 h 851"/>
              <a:gd name="T48" fmla="*/ 2147483646 w 982"/>
              <a:gd name="T49" fmla="*/ 2147483646 h 851"/>
              <a:gd name="T50" fmla="*/ 2147483646 w 982"/>
              <a:gd name="T51" fmla="*/ 2147483646 h 851"/>
              <a:gd name="T52" fmla="*/ 2147483646 w 982"/>
              <a:gd name="T53" fmla="*/ 2147483646 h 851"/>
              <a:gd name="T54" fmla="*/ 2147483646 w 982"/>
              <a:gd name="T55" fmla="*/ 2147483646 h 851"/>
              <a:gd name="T56" fmla="*/ 2147483646 w 982"/>
              <a:gd name="T57" fmla="*/ 2147483646 h 851"/>
              <a:gd name="T58" fmla="*/ 2147483646 w 982"/>
              <a:gd name="T59" fmla="*/ 2147483646 h 851"/>
              <a:gd name="T60" fmla="*/ 2147483646 w 982"/>
              <a:gd name="T61" fmla="*/ 2147483646 h 851"/>
              <a:gd name="T62" fmla="*/ 2147483646 w 982"/>
              <a:gd name="T63" fmla="*/ 2147483646 h 851"/>
              <a:gd name="T64" fmla="*/ 2147483646 w 982"/>
              <a:gd name="T65" fmla="*/ 2147483646 h 851"/>
              <a:gd name="T66" fmla="*/ 2147483646 w 982"/>
              <a:gd name="T67" fmla="*/ 2147483646 h 851"/>
              <a:gd name="T68" fmla="*/ 2147483646 w 982"/>
              <a:gd name="T69" fmla="*/ 2147483646 h 851"/>
              <a:gd name="T70" fmla="*/ 2147483646 w 982"/>
              <a:gd name="T71" fmla="*/ 2147483646 h 851"/>
              <a:gd name="T72" fmla="*/ 2147483646 w 982"/>
              <a:gd name="T73" fmla="*/ 2147483646 h 851"/>
              <a:gd name="T74" fmla="*/ 2147483646 w 982"/>
              <a:gd name="T75" fmla="*/ 2147483646 h 851"/>
              <a:gd name="T76" fmla="*/ 2147483646 w 982"/>
              <a:gd name="T77" fmla="*/ 2147483646 h 851"/>
              <a:gd name="T78" fmla="*/ 2147483646 w 982"/>
              <a:gd name="T79" fmla="*/ 2147483646 h 851"/>
              <a:gd name="T80" fmla="*/ 2147483646 w 982"/>
              <a:gd name="T81" fmla="*/ 2147483646 h 851"/>
              <a:gd name="T82" fmla="*/ 2147483646 w 982"/>
              <a:gd name="T83" fmla="*/ 2147483646 h 851"/>
              <a:gd name="T84" fmla="*/ 2147483646 w 982"/>
              <a:gd name="T85" fmla="*/ 2147483646 h 851"/>
              <a:gd name="T86" fmla="*/ 2147483646 w 982"/>
              <a:gd name="T87" fmla="*/ 2147483646 h 851"/>
              <a:gd name="T88" fmla="*/ 2147483646 w 982"/>
              <a:gd name="T89" fmla="*/ 2147483646 h 851"/>
              <a:gd name="T90" fmla="*/ 2147483646 w 982"/>
              <a:gd name="T91" fmla="*/ 2147483646 h 851"/>
              <a:gd name="T92" fmla="*/ 2147483646 w 982"/>
              <a:gd name="T93" fmla="*/ 2147483646 h 851"/>
              <a:gd name="T94" fmla="*/ 2147483646 w 982"/>
              <a:gd name="T95" fmla="*/ 2147483646 h 851"/>
              <a:gd name="T96" fmla="*/ 2147483646 w 982"/>
              <a:gd name="T97" fmla="*/ 2147483646 h 851"/>
              <a:gd name="T98" fmla="*/ 2147483646 w 982"/>
              <a:gd name="T99" fmla="*/ 2147483646 h 851"/>
              <a:gd name="T100" fmla="*/ 2147483646 w 982"/>
              <a:gd name="T101" fmla="*/ 2147483646 h 851"/>
              <a:gd name="T102" fmla="*/ 2147483646 w 982"/>
              <a:gd name="T103" fmla="*/ 2147483646 h 851"/>
              <a:gd name="T104" fmla="*/ 2147483646 w 982"/>
              <a:gd name="T105" fmla="*/ 2147483646 h 851"/>
              <a:gd name="T106" fmla="*/ 2147483646 w 982"/>
              <a:gd name="T107" fmla="*/ 2147483646 h 851"/>
              <a:gd name="T108" fmla="*/ 2147483646 w 982"/>
              <a:gd name="T109" fmla="*/ 2147483646 h 851"/>
              <a:gd name="T110" fmla="*/ 2147483646 w 982"/>
              <a:gd name="T111" fmla="*/ 2147483646 h 851"/>
              <a:gd name="T112" fmla="*/ 2147483646 w 982"/>
              <a:gd name="T113" fmla="*/ 2147483646 h 851"/>
              <a:gd name="T114" fmla="*/ 2147483646 w 982"/>
              <a:gd name="T115" fmla="*/ 2147483646 h 851"/>
              <a:gd name="T116" fmla="*/ 2147483646 w 982"/>
              <a:gd name="T117" fmla="*/ 2147483646 h 851"/>
              <a:gd name="T118" fmla="*/ 2147483646 w 982"/>
              <a:gd name="T119" fmla="*/ 2147483646 h 851"/>
              <a:gd name="T120" fmla="*/ 2147483646 w 982"/>
              <a:gd name="T121" fmla="*/ 2147483646 h 85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82"/>
              <a:gd name="T184" fmla="*/ 0 h 851"/>
              <a:gd name="T185" fmla="*/ 982 w 982"/>
              <a:gd name="T186" fmla="*/ 851 h 85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82" h="851">
                <a:moveTo>
                  <a:pt x="172" y="669"/>
                </a:moveTo>
                <a:lnTo>
                  <a:pt x="174" y="671"/>
                </a:lnTo>
                <a:lnTo>
                  <a:pt x="171" y="675"/>
                </a:lnTo>
                <a:lnTo>
                  <a:pt x="163" y="671"/>
                </a:lnTo>
                <a:lnTo>
                  <a:pt x="162" y="667"/>
                </a:lnTo>
                <a:lnTo>
                  <a:pt x="157" y="661"/>
                </a:lnTo>
                <a:lnTo>
                  <a:pt x="147" y="662"/>
                </a:lnTo>
                <a:lnTo>
                  <a:pt x="135" y="660"/>
                </a:lnTo>
                <a:lnTo>
                  <a:pt x="135" y="658"/>
                </a:lnTo>
                <a:lnTo>
                  <a:pt x="143" y="656"/>
                </a:lnTo>
                <a:lnTo>
                  <a:pt x="156" y="649"/>
                </a:lnTo>
                <a:lnTo>
                  <a:pt x="154" y="647"/>
                </a:lnTo>
                <a:lnTo>
                  <a:pt x="147" y="642"/>
                </a:lnTo>
                <a:lnTo>
                  <a:pt x="143" y="640"/>
                </a:lnTo>
                <a:lnTo>
                  <a:pt x="144" y="637"/>
                </a:lnTo>
                <a:lnTo>
                  <a:pt x="147" y="637"/>
                </a:lnTo>
                <a:lnTo>
                  <a:pt x="148" y="639"/>
                </a:lnTo>
                <a:lnTo>
                  <a:pt x="151" y="638"/>
                </a:lnTo>
                <a:lnTo>
                  <a:pt x="151" y="634"/>
                </a:lnTo>
                <a:lnTo>
                  <a:pt x="152" y="631"/>
                </a:lnTo>
                <a:lnTo>
                  <a:pt x="153" y="634"/>
                </a:lnTo>
                <a:lnTo>
                  <a:pt x="154" y="630"/>
                </a:lnTo>
                <a:lnTo>
                  <a:pt x="160" y="631"/>
                </a:lnTo>
                <a:lnTo>
                  <a:pt x="161" y="626"/>
                </a:lnTo>
                <a:lnTo>
                  <a:pt x="165" y="625"/>
                </a:lnTo>
                <a:lnTo>
                  <a:pt x="166" y="622"/>
                </a:lnTo>
                <a:lnTo>
                  <a:pt x="167" y="622"/>
                </a:lnTo>
                <a:lnTo>
                  <a:pt x="169" y="619"/>
                </a:lnTo>
                <a:lnTo>
                  <a:pt x="171" y="619"/>
                </a:lnTo>
                <a:lnTo>
                  <a:pt x="169" y="616"/>
                </a:lnTo>
                <a:lnTo>
                  <a:pt x="169" y="615"/>
                </a:lnTo>
                <a:lnTo>
                  <a:pt x="170" y="612"/>
                </a:lnTo>
                <a:lnTo>
                  <a:pt x="172" y="613"/>
                </a:lnTo>
                <a:lnTo>
                  <a:pt x="175" y="608"/>
                </a:lnTo>
                <a:lnTo>
                  <a:pt x="175" y="603"/>
                </a:lnTo>
                <a:lnTo>
                  <a:pt x="181" y="597"/>
                </a:lnTo>
                <a:lnTo>
                  <a:pt x="174" y="599"/>
                </a:lnTo>
                <a:lnTo>
                  <a:pt x="178" y="597"/>
                </a:lnTo>
                <a:lnTo>
                  <a:pt x="175" y="594"/>
                </a:lnTo>
                <a:lnTo>
                  <a:pt x="176" y="592"/>
                </a:lnTo>
                <a:lnTo>
                  <a:pt x="172" y="593"/>
                </a:lnTo>
                <a:lnTo>
                  <a:pt x="175" y="585"/>
                </a:lnTo>
                <a:lnTo>
                  <a:pt x="169" y="581"/>
                </a:lnTo>
                <a:lnTo>
                  <a:pt x="167" y="583"/>
                </a:lnTo>
                <a:lnTo>
                  <a:pt x="167" y="576"/>
                </a:lnTo>
                <a:lnTo>
                  <a:pt x="162" y="574"/>
                </a:lnTo>
                <a:lnTo>
                  <a:pt x="166" y="567"/>
                </a:lnTo>
                <a:lnTo>
                  <a:pt x="166" y="554"/>
                </a:lnTo>
                <a:lnTo>
                  <a:pt x="163" y="553"/>
                </a:lnTo>
                <a:lnTo>
                  <a:pt x="166" y="549"/>
                </a:lnTo>
                <a:lnTo>
                  <a:pt x="171" y="549"/>
                </a:lnTo>
                <a:lnTo>
                  <a:pt x="175" y="545"/>
                </a:lnTo>
                <a:lnTo>
                  <a:pt x="172" y="540"/>
                </a:lnTo>
                <a:lnTo>
                  <a:pt x="171" y="539"/>
                </a:lnTo>
                <a:lnTo>
                  <a:pt x="172" y="535"/>
                </a:lnTo>
                <a:lnTo>
                  <a:pt x="171" y="525"/>
                </a:lnTo>
                <a:lnTo>
                  <a:pt x="174" y="525"/>
                </a:lnTo>
                <a:lnTo>
                  <a:pt x="174" y="523"/>
                </a:lnTo>
                <a:lnTo>
                  <a:pt x="171" y="520"/>
                </a:lnTo>
                <a:lnTo>
                  <a:pt x="175" y="516"/>
                </a:lnTo>
                <a:lnTo>
                  <a:pt x="174" y="513"/>
                </a:lnTo>
                <a:lnTo>
                  <a:pt x="169" y="512"/>
                </a:lnTo>
                <a:lnTo>
                  <a:pt x="170" y="511"/>
                </a:lnTo>
                <a:lnTo>
                  <a:pt x="166" y="508"/>
                </a:lnTo>
                <a:lnTo>
                  <a:pt x="162" y="508"/>
                </a:lnTo>
                <a:lnTo>
                  <a:pt x="162" y="505"/>
                </a:lnTo>
                <a:lnTo>
                  <a:pt x="160" y="507"/>
                </a:lnTo>
                <a:lnTo>
                  <a:pt x="160" y="498"/>
                </a:lnTo>
                <a:lnTo>
                  <a:pt x="158" y="498"/>
                </a:lnTo>
                <a:lnTo>
                  <a:pt x="157" y="495"/>
                </a:lnTo>
                <a:lnTo>
                  <a:pt x="156" y="499"/>
                </a:lnTo>
                <a:lnTo>
                  <a:pt x="152" y="499"/>
                </a:lnTo>
                <a:lnTo>
                  <a:pt x="152" y="500"/>
                </a:lnTo>
                <a:lnTo>
                  <a:pt x="145" y="499"/>
                </a:lnTo>
                <a:lnTo>
                  <a:pt x="142" y="503"/>
                </a:lnTo>
                <a:lnTo>
                  <a:pt x="134" y="502"/>
                </a:lnTo>
                <a:lnTo>
                  <a:pt x="131" y="508"/>
                </a:lnTo>
                <a:lnTo>
                  <a:pt x="126" y="511"/>
                </a:lnTo>
                <a:lnTo>
                  <a:pt x="125" y="512"/>
                </a:lnTo>
                <a:lnTo>
                  <a:pt x="122" y="509"/>
                </a:lnTo>
                <a:lnTo>
                  <a:pt x="122" y="508"/>
                </a:lnTo>
                <a:lnTo>
                  <a:pt x="117" y="504"/>
                </a:lnTo>
                <a:lnTo>
                  <a:pt x="112" y="500"/>
                </a:lnTo>
                <a:lnTo>
                  <a:pt x="109" y="502"/>
                </a:lnTo>
                <a:lnTo>
                  <a:pt x="107" y="498"/>
                </a:lnTo>
                <a:lnTo>
                  <a:pt x="103" y="500"/>
                </a:lnTo>
                <a:lnTo>
                  <a:pt x="104" y="499"/>
                </a:lnTo>
                <a:lnTo>
                  <a:pt x="100" y="496"/>
                </a:lnTo>
                <a:lnTo>
                  <a:pt x="99" y="495"/>
                </a:lnTo>
                <a:lnTo>
                  <a:pt x="98" y="493"/>
                </a:lnTo>
                <a:lnTo>
                  <a:pt x="95" y="493"/>
                </a:lnTo>
                <a:lnTo>
                  <a:pt x="91" y="496"/>
                </a:lnTo>
                <a:lnTo>
                  <a:pt x="81" y="496"/>
                </a:lnTo>
                <a:lnTo>
                  <a:pt x="81" y="499"/>
                </a:lnTo>
                <a:lnTo>
                  <a:pt x="79" y="499"/>
                </a:lnTo>
                <a:lnTo>
                  <a:pt x="79" y="500"/>
                </a:lnTo>
                <a:lnTo>
                  <a:pt x="75" y="498"/>
                </a:lnTo>
                <a:lnTo>
                  <a:pt x="76" y="495"/>
                </a:lnTo>
                <a:lnTo>
                  <a:pt x="75" y="495"/>
                </a:lnTo>
                <a:lnTo>
                  <a:pt x="73" y="499"/>
                </a:lnTo>
                <a:lnTo>
                  <a:pt x="71" y="496"/>
                </a:lnTo>
                <a:lnTo>
                  <a:pt x="72" y="495"/>
                </a:lnTo>
                <a:lnTo>
                  <a:pt x="62" y="487"/>
                </a:lnTo>
                <a:lnTo>
                  <a:pt x="58" y="485"/>
                </a:lnTo>
                <a:lnTo>
                  <a:pt x="62" y="480"/>
                </a:lnTo>
                <a:lnTo>
                  <a:pt x="62" y="476"/>
                </a:lnTo>
                <a:lnTo>
                  <a:pt x="58" y="473"/>
                </a:lnTo>
                <a:lnTo>
                  <a:pt x="59" y="471"/>
                </a:lnTo>
                <a:lnTo>
                  <a:pt x="64" y="467"/>
                </a:lnTo>
                <a:lnTo>
                  <a:pt x="67" y="468"/>
                </a:lnTo>
                <a:lnTo>
                  <a:pt x="68" y="464"/>
                </a:lnTo>
                <a:lnTo>
                  <a:pt x="64" y="460"/>
                </a:lnTo>
                <a:lnTo>
                  <a:pt x="62" y="460"/>
                </a:lnTo>
                <a:lnTo>
                  <a:pt x="61" y="458"/>
                </a:lnTo>
                <a:lnTo>
                  <a:pt x="59" y="457"/>
                </a:lnTo>
                <a:lnTo>
                  <a:pt x="54" y="451"/>
                </a:lnTo>
                <a:lnTo>
                  <a:pt x="55" y="450"/>
                </a:lnTo>
                <a:lnTo>
                  <a:pt x="54" y="448"/>
                </a:lnTo>
                <a:lnTo>
                  <a:pt x="49" y="451"/>
                </a:lnTo>
                <a:lnTo>
                  <a:pt x="46" y="450"/>
                </a:lnTo>
                <a:lnTo>
                  <a:pt x="46" y="444"/>
                </a:lnTo>
                <a:lnTo>
                  <a:pt x="50" y="444"/>
                </a:lnTo>
                <a:lnTo>
                  <a:pt x="52" y="442"/>
                </a:lnTo>
                <a:lnTo>
                  <a:pt x="52" y="440"/>
                </a:lnTo>
                <a:lnTo>
                  <a:pt x="50" y="439"/>
                </a:lnTo>
                <a:lnTo>
                  <a:pt x="41" y="435"/>
                </a:lnTo>
                <a:lnTo>
                  <a:pt x="37" y="430"/>
                </a:lnTo>
                <a:lnTo>
                  <a:pt x="31" y="436"/>
                </a:lnTo>
                <a:lnTo>
                  <a:pt x="28" y="436"/>
                </a:lnTo>
                <a:lnTo>
                  <a:pt x="23" y="435"/>
                </a:lnTo>
                <a:lnTo>
                  <a:pt x="17" y="430"/>
                </a:lnTo>
                <a:lnTo>
                  <a:pt x="13" y="427"/>
                </a:lnTo>
                <a:lnTo>
                  <a:pt x="12" y="423"/>
                </a:lnTo>
                <a:lnTo>
                  <a:pt x="9" y="413"/>
                </a:lnTo>
                <a:lnTo>
                  <a:pt x="14" y="409"/>
                </a:lnTo>
                <a:lnTo>
                  <a:pt x="17" y="409"/>
                </a:lnTo>
                <a:lnTo>
                  <a:pt x="12" y="406"/>
                </a:lnTo>
                <a:lnTo>
                  <a:pt x="8" y="405"/>
                </a:lnTo>
                <a:lnTo>
                  <a:pt x="5" y="399"/>
                </a:lnTo>
                <a:lnTo>
                  <a:pt x="0" y="394"/>
                </a:lnTo>
                <a:lnTo>
                  <a:pt x="8" y="385"/>
                </a:lnTo>
                <a:lnTo>
                  <a:pt x="10" y="381"/>
                </a:lnTo>
                <a:lnTo>
                  <a:pt x="14" y="383"/>
                </a:lnTo>
                <a:lnTo>
                  <a:pt x="16" y="382"/>
                </a:lnTo>
                <a:lnTo>
                  <a:pt x="19" y="385"/>
                </a:lnTo>
                <a:lnTo>
                  <a:pt x="19" y="383"/>
                </a:lnTo>
                <a:lnTo>
                  <a:pt x="22" y="383"/>
                </a:lnTo>
                <a:lnTo>
                  <a:pt x="21" y="385"/>
                </a:lnTo>
                <a:lnTo>
                  <a:pt x="23" y="386"/>
                </a:lnTo>
                <a:lnTo>
                  <a:pt x="25" y="383"/>
                </a:lnTo>
                <a:lnTo>
                  <a:pt x="27" y="383"/>
                </a:lnTo>
                <a:lnTo>
                  <a:pt x="28" y="382"/>
                </a:lnTo>
                <a:lnTo>
                  <a:pt x="25" y="377"/>
                </a:lnTo>
                <a:lnTo>
                  <a:pt x="27" y="374"/>
                </a:lnTo>
                <a:lnTo>
                  <a:pt x="27" y="372"/>
                </a:lnTo>
                <a:lnTo>
                  <a:pt x="26" y="372"/>
                </a:lnTo>
                <a:lnTo>
                  <a:pt x="26" y="367"/>
                </a:lnTo>
                <a:lnTo>
                  <a:pt x="31" y="367"/>
                </a:lnTo>
                <a:lnTo>
                  <a:pt x="34" y="364"/>
                </a:lnTo>
                <a:lnTo>
                  <a:pt x="35" y="367"/>
                </a:lnTo>
                <a:lnTo>
                  <a:pt x="37" y="364"/>
                </a:lnTo>
                <a:lnTo>
                  <a:pt x="39" y="364"/>
                </a:lnTo>
                <a:lnTo>
                  <a:pt x="45" y="345"/>
                </a:lnTo>
                <a:lnTo>
                  <a:pt x="40" y="342"/>
                </a:lnTo>
                <a:lnTo>
                  <a:pt x="41" y="340"/>
                </a:lnTo>
                <a:lnTo>
                  <a:pt x="39" y="337"/>
                </a:lnTo>
                <a:lnTo>
                  <a:pt x="39" y="334"/>
                </a:lnTo>
                <a:lnTo>
                  <a:pt x="43" y="333"/>
                </a:lnTo>
                <a:lnTo>
                  <a:pt x="43" y="331"/>
                </a:lnTo>
                <a:lnTo>
                  <a:pt x="39" y="322"/>
                </a:lnTo>
                <a:lnTo>
                  <a:pt x="36" y="320"/>
                </a:lnTo>
                <a:lnTo>
                  <a:pt x="34" y="322"/>
                </a:lnTo>
                <a:lnTo>
                  <a:pt x="32" y="319"/>
                </a:lnTo>
                <a:lnTo>
                  <a:pt x="30" y="320"/>
                </a:lnTo>
                <a:lnTo>
                  <a:pt x="27" y="315"/>
                </a:lnTo>
                <a:lnTo>
                  <a:pt x="32" y="311"/>
                </a:lnTo>
                <a:lnTo>
                  <a:pt x="31" y="306"/>
                </a:lnTo>
                <a:lnTo>
                  <a:pt x="34" y="306"/>
                </a:lnTo>
                <a:lnTo>
                  <a:pt x="36" y="301"/>
                </a:lnTo>
                <a:lnTo>
                  <a:pt x="34" y="300"/>
                </a:lnTo>
                <a:lnTo>
                  <a:pt x="35" y="298"/>
                </a:lnTo>
                <a:lnTo>
                  <a:pt x="35" y="295"/>
                </a:lnTo>
                <a:lnTo>
                  <a:pt x="34" y="295"/>
                </a:lnTo>
                <a:lnTo>
                  <a:pt x="35" y="293"/>
                </a:lnTo>
                <a:lnTo>
                  <a:pt x="39" y="295"/>
                </a:lnTo>
                <a:lnTo>
                  <a:pt x="39" y="292"/>
                </a:lnTo>
                <a:lnTo>
                  <a:pt x="40" y="289"/>
                </a:lnTo>
                <a:lnTo>
                  <a:pt x="35" y="286"/>
                </a:lnTo>
                <a:lnTo>
                  <a:pt x="31" y="284"/>
                </a:lnTo>
                <a:lnTo>
                  <a:pt x="34" y="282"/>
                </a:lnTo>
                <a:lnTo>
                  <a:pt x="36" y="280"/>
                </a:lnTo>
                <a:lnTo>
                  <a:pt x="36" y="275"/>
                </a:lnTo>
                <a:lnTo>
                  <a:pt x="28" y="266"/>
                </a:lnTo>
                <a:lnTo>
                  <a:pt x="26" y="265"/>
                </a:lnTo>
                <a:lnTo>
                  <a:pt x="25" y="262"/>
                </a:lnTo>
                <a:lnTo>
                  <a:pt x="25" y="255"/>
                </a:lnTo>
                <a:lnTo>
                  <a:pt x="30" y="251"/>
                </a:lnTo>
                <a:lnTo>
                  <a:pt x="36" y="252"/>
                </a:lnTo>
                <a:lnTo>
                  <a:pt x="37" y="250"/>
                </a:lnTo>
                <a:lnTo>
                  <a:pt x="43" y="250"/>
                </a:lnTo>
                <a:lnTo>
                  <a:pt x="43" y="246"/>
                </a:lnTo>
                <a:lnTo>
                  <a:pt x="44" y="246"/>
                </a:lnTo>
                <a:lnTo>
                  <a:pt x="44" y="242"/>
                </a:lnTo>
                <a:lnTo>
                  <a:pt x="46" y="242"/>
                </a:lnTo>
                <a:lnTo>
                  <a:pt x="49" y="241"/>
                </a:lnTo>
                <a:lnTo>
                  <a:pt x="50" y="243"/>
                </a:lnTo>
                <a:lnTo>
                  <a:pt x="49" y="246"/>
                </a:lnTo>
                <a:lnTo>
                  <a:pt x="54" y="248"/>
                </a:lnTo>
                <a:lnTo>
                  <a:pt x="55" y="247"/>
                </a:lnTo>
                <a:lnTo>
                  <a:pt x="66" y="255"/>
                </a:lnTo>
                <a:lnTo>
                  <a:pt x="71" y="257"/>
                </a:lnTo>
                <a:lnTo>
                  <a:pt x="73" y="261"/>
                </a:lnTo>
                <a:lnTo>
                  <a:pt x="81" y="265"/>
                </a:lnTo>
                <a:lnTo>
                  <a:pt x="89" y="269"/>
                </a:lnTo>
                <a:lnTo>
                  <a:pt x="97" y="278"/>
                </a:lnTo>
                <a:lnTo>
                  <a:pt x="100" y="277"/>
                </a:lnTo>
                <a:lnTo>
                  <a:pt x="104" y="278"/>
                </a:lnTo>
                <a:lnTo>
                  <a:pt x="108" y="277"/>
                </a:lnTo>
                <a:lnTo>
                  <a:pt x="109" y="274"/>
                </a:lnTo>
                <a:lnTo>
                  <a:pt x="111" y="269"/>
                </a:lnTo>
                <a:lnTo>
                  <a:pt x="109" y="264"/>
                </a:lnTo>
                <a:lnTo>
                  <a:pt x="113" y="265"/>
                </a:lnTo>
                <a:lnTo>
                  <a:pt x="113" y="260"/>
                </a:lnTo>
                <a:lnTo>
                  <a:pt x="121" y="259"/>
                </a:lnTo>
                <a:lnTo>
                  <a:pt x="121" y="257"/>
                </a:lnTo>
                <a:lnTo>
                  <a:pt x="124" y="255"/>
                </a:lnTo>
                <a:lnTo>
                  <a:pt x="126" y="255"/>
                </a:lnTo>
                <a:lnTo>
                  <a:pt x="126" y="252"/>
                </a:lnTo>
                <a:lnTo>
                  <a:pt x="130" y="252"/>
                </a:lnTo>
                <a:lnTo>
                  <a:pt x="130" y="250"/>
                </a:lnTo>
                <a:lnTo>
                  <a:pt x="135" y="253"/>
                </a:lnTo>
                <a:lnTo>
                  <a:pt x="135" y="251"/>
                </a:lnTo>
                <a:lnTo>
                  <a:pt x="140" y="251"/>
                </a:lnTo>
                <a:lnTo>
                  <a:pt x="144" y="255"/>
                </a:lnTo>
                <a:lnTo>
                  <a:pt x="145" y="252"/>
                </a:lnTo>
                <a:lnTo>
                  <a:pt x="153" y="259"/>
                </a:lnTo>
                <a:lnTo>
                  <a:pt x="152" y="262"/>
                </a:lnTo>
                <a:lnTo>
                  <a:pt x="161" y="265"/>
                </a:lnTo>
                <a:lnTo>
                  <a:pt x="161" y="268"/>
                </a:lnTo>
                <a:lnTo>
                  <a:pt x="166" y="264"/>
                </a:lnTo>
                <a:lnTo>
                  <a:pt x="167" y="268"/>
                </a:lnTo>
                <a:lnTo>
                  <a:pt x="170" y="268"/>
                </a:lnTo>
                <a:lnTo>
                  <a:pt x="171" y="265"/>
                </a:lnTo>
                <a:lnTo>
                  <a:pt x="178" y="269"/>
                </a:lnTo>
                <a:lnTo>
                  <a:pt x="178" y="271"/>
                </a:lnTo>
                <a:lnTo>
                  <a:pt x="180" y="278"/>
                </a:lnTo>
                <a:lnTo>
                  <a:pt x="183" y="278"/>
                </a:lnTo>
                <a:lnTo>
                  <a:pt x="189" y="282"/>
                </a:lnTo>
                <a:lnTo>
                  <a:pt x="190" y="286"/>
                </a:lnTo>
                <a:lnTo>
                  <a:pt x="196" y="289"/>
                </a:lnTo>
                <a:lnTo>
                  <a:pt x="198" y="280"/>
                </a:lnTo>
                <a:lnTo>
                  <a:pt x="205" y="277"/>
                </a:lnTo>
                <a:lnTo>
                  <a:pt x="207" y="279"/>
                </a:lnTo>
                <a:lnTo>
                  <a:pt x="206" y="282"/>
                </a:lnTo>
                <a:lnTo>
                  <a:pt x="207" y="288"/>
                </a:lnTo>
                <a:lnTo>
                  <a:pt x="205" y="289"/>
                </a:lnTo>
                <a:lnTo>
                  <a:pt x="207" y="293"/>
                </a:lnTo>
                <a:lnTo>
                  <a:pt x="211" y="295"/>
                </a:lnTo>
                <a:lnTo>
                  <a:pt x="210" y="296"/>
                </a:lnTo>
                <a:lnTo>
                  <a:pt x="202" y="295"/>
                </a:lnTo>
                <a:lnTo>
                  <a:pt x="205" y="298"/>
                </a:lnTo>
                <a:lnTo>
                  <a:pt x="207" y="298"/>
                </a:lnTo>
                <a:lnTo>
                  <a:pt x="208" y="300"/>
                </a:lnTo>
                <a:lnTo>
                  <a:pt x="206" y="301"/>
                </a:lnTo>
                <a:lnTo>
                  <a:pt x="208" y="302"/>
                </a:lnTo>
                <a:lnTo>
                  <a:pt x="208" y="306"/>
                </a:lnTo>
                <a:lnTo>
                  <a:pt x="216" y="307"/>
                </a:lnTo>
                <a:lnTo>
                  <a:pt x="220" y="306"/>
                </a:lnTo>
                <a:lnTo>
                  <a:pt x="225" y="307"/>
                </a:lnTo>
                <a:lnTo>
                  <a:pt x="226" y="305"/>
                </a:lnTo>
                <a:lnTo>
                  <a:pt x="230" y="309"/>
                </a:lnTo>
                <a:lnTo>
                  <a:pt x="230" y="307"/>
                </a:lnTo>
                <a:lnTo>
                  <a:pt x="234" y="309"/>
                </a:lnTo>
                <a:lnTo>
                  <a:pt x="234" y="306"/>
                </a:lnTo>
                <a:lnTo>
                  <a:pt x="232" y="302"/>
                </a:lnTo>
                <a:lnTo>
                  <a:pt x="234" y="300"/>
                </a:lnTo>
                <a:lnTo>
                  <a:pt x="238" y="298"/>
                </a:lnTo>
                <a:lnTo>
                  <a:pt x="239" y="304"/>
                </a:lnTo>
                <a:lnTo>
                  <a:pt x="243" y="305"/>
                </a:lnTo>
                <a:lnTo>
                  <a:pt x="246" y="300"/>
                </a:lnTo>
                <a:lnTo>
                  <a:pt x="248" y="298"/>
                </a:lnTo>
                <a:lnTo>
                  <a:pt x="247" y="295"/>
                </a:lnTo>
                <a:lnTo>
                  <a:pt x="252" y="295"/>
                </a:lnTo>
                <a:lnTo>
                  <a:pt x="253" y="291"/>
                </a:lnTo>
                <a:lnTo>
                  <a:pt x="246" y="287"/>
                </a:lnTo>
                <a:lnTo>
                  <a:pt x="247" y="283"/>
                </a:lnTo>
                <a:lnTo>
                  <a:pt x="246" y="275"/>
                </a:lnTo>
                <a:lnTo>
                  <a:pt x="243" y="271"/>
                </a:lnTo>
                <a:lnTo>
                  <a:pt x="246" y="270"/>
                </a:lnTo>
                <a:lnTo>
                  <a:pt x="246" y="265"/>
                </a:lnTo>
                <a:lnTo>
                  <a:pt x="255" y="266"/>
                </a:lnTo>
                <a:lnTo>
                  <a:pt x="256" y="265"/>
                </a:lnTo>
                <a:lnTo>
                  <a:pt x="257" y="266"/>
                </a:lnTo>
                <a:lnTo>
                  <a:pt x="265" y="265"/>
                </a:lnTo>
                <a:lnTo>
                  <a:pt x="268" y="253"/>
                </a:lnTo>
                <a:lnTo>
                  <a:pt x="271" y="259"/>
                </a:lnTo>
                <a:lnTo>
                  <a:pt x="274" y="257"/>
                </a:lnTo>
                <a:lnTo>
                  <a:pt x="275" y="259"/>
                </a:lnTo>
                <a:lnTo>
                  <a:pt x="277" y="255"/>
                </a:lnTo>
                <a:lnTo>
                  <a:pt x="274" y="251"/>
                </a:lnTo>
                <a:lnTo>
                  <a:pt x="277" y="247"/>
                </a:lnTo>
                <a:lnTo>
                  <a:pt x="275" y="247"/>
                </a:lnTo>
                <a:lnTo>
                  <a:pt x="275" y="243"/>
                </a:lnTo>
                <a:lnTo>
                  <a:pt x="287" y="248"/>
                </a:lnTo>
                <a:lnTo>
                  <a:pt x="289" y="252"/>
                </a:lnTo>
                <a:lnTo>
                  <a:pt x="289" y="255"/>
                </a:lnTo>
                <a:lnTo>
                  <a:pt x="287" y="253"/>
                </a:lnTo>
                <a:lnTo>
                  <a:pt x="287" y="259"/>
                </a:lnTo>
                <a:lnTo>
                  <a:pt x="296" y="271"/>
                </a:lnTo>
                <a:lnTo>
                  <a:pt x="297" y="277"/>
                </a:lnTo>
                <a:lnTo>
                  <a:pt x="302" y="277"/>
                </a:lnTo>
                <a:lnTo>
                  <a:pt x="305" y="279"/>
                </a:lnTo>
                <a:lnTo>
                  <a:pt x="309" y="279"/>
                </a:lnTo>
                <a:lnTo>
                  <a:pt x="310" y="283"/>
                </a:lnTo>
                <a:lnTo>
                  <a:pt x="318" y="283"/>
                </a:lnTo>
                <a:lnTo>
                  <a:pt x="319" y="275"/>
                </a:lnTo>
                <a:lnTo>
                  <a:pt x="322" y="277"/>
                </a:lnTo>
                <a:lnTo>
                  <a:pt x="325" y="275"/>
                </a:lnTo>
                <a:lnTo>
                  <a:pt x="328" y="275"/>
                </a:lnTo>
                <a:lnTo>
                  <a:pt x="333" y="271"/>
                </a:lnTo>
                <a:lnTo>
                  <a:pt x="336" y="273"/>
                </a:lnTo>
                <a:lnTo>
                  <a:pt x="334" y="275"/>
                </a:lnTo>
                <a:lnTo>
                  <a:pt x="337" y="274"/>
                </a:lnTo>
                <a:lnTo>
                  <a:pt x="337" y="277"/>
                </a:lnTo>
                <a:lnTo>
                  <a:pt x="341" y="279"/>
                </a:lnTo>
                <a:lnTo>
                  <a:pt x="341" y="278"/>
                </a:lnTo>
                <a:lnTo>
                  <a:pt x="342" y="277"/>
                </a:lnTo>
                <a:lnTo>
                  <a:pt x="343" y="286"/>
                </a:lnTo>
                <a:lnTo>
                  <a:pt x="346" y="287"/>
                </a:lnTo>
                <a:lnTo>
                  <a:pt x="345" y="282"/>
                </a:lnTo>
                <a:lnTo>
                  <a:pt x="349" y="280"/>
                </a:lnTo>
                <a:lnTo>
                  <a:pt x="350" y="286"/>
                </a:lnTo>
                <a:lnTo>
                  <a:pt x="351" y="283"/>
                </a:lnTo>
                <a:lnTo>
                  <a:pt x="355" y="282"/>
                </a:lnTo>
                <a:lnTo>
                  <a:pt x="378" y="280"/>
                </a:lnTo>
                <a:lnTo>
                  <a:pt x="378" y="278"/>
                </a:lnTo>
                <a:lnTo>
                  <a:pt x="376" y="271"/>
                </a:lnTo>
                <a:lnTo>
                  <a:pt x="377" y="268"/>
                </a:lnTo>
                <a:lnTo>
                  <a:pt x="374" y="268"/>
                </a:lnTo>
                <a:lnTo>
                  <a:pt x="372" y="260"/>
                </a:lnTo>
                <a:lnTo>
                  <a:pt x="368" y="257"/>
                </a:lnTo>
                <a:lnTo>
                  <a:pt x="368" y="253"/>
                </a:lnTo>
                <a:lnTo>
                  <a:pt x="364" y="248"/>
                </a:lnTo>
                <a:lnTo>
                  <a:pt x="363" y="243"/>
                </a:lnTo>
                <a:lnTo>
                  <a:pt x="355" y="241"/>
                </a:lnTo>
                <a:lnTo>
                  <a:pt x="355" y="239"/>
                </a:lnTo>
                <a:lnTo>
                  <a:pt x="361" y="241"/>
                </a:lnTo>
                <a:lnTo>
                  <a:pt x="352" y="229"/>
                </a:lnTo>
                <a:lnTo>
                  <a:pt x="355" y="228"/>
                </a:lnTo>
                <a:lnTo>
                  <a:pt x="358" y="224"/>
                </a:lnTo>
                <a:lnTo>
                  <a:pt x="350" y="221"/>
                </a:lnTo>
                <a:lnTo>
                  <a:pt x="343" y="215"/>
                </a:lnTo>
                <a:lnTo>
                  <a:pt x="355" y="198"/>
                </a:lnTo>
                <a:lnTo>
                  <a:pt x="354" y="196"/>
                </a:lnTo>
                <a:lnTo>
                  <a:pt x="363" y="185"/>
                </a:lnTo>
                <a:lnTo>
                  <a:pt x="369" y="181"/>
                </a:lnTo>
                <a:lnTo>
                  <a:pt x="361" y="175"/>
                </a:lnTo>
                <a:lnTo>
                  <a:pt x="360" y="170"/>
                </a:lnTo>
                <a:lnTo>
                  <a:pt x="358" y="162"/>
                </a:lnTo>
                <a:lnTo>
                  <a:pt x="347" y="154"/>
                </a:lnTo>
                <a:lnTo>
                  <a:pt x="347" y="153"/>
                </a:lnTo>
                <a:lnTo>
                  <a:pt x="354" y="144"/>
                </a:lnTo>
                <a:lnTo>
                  <a:pt x="361" y="139"/>
                </a:lnTo>
                <a:lnTo>
                  <a:pt x="355" y="131"/>
                </a:lnTo>
                <a:lnTo>
                  <a:pt x="352" y="109"/>
                </a:lnTo>
                <a:lnTo>
                  <a:pt x="350" y="107"/>
                </a:lnTo>
                <a:lnTo>
                  <a:pt x="352" y="102"/>
                </a:lnTo>
                <a:lnTo>
                  <a:pt x="355" y="95"/>
                </a:lnTo>
                <a:lnTo>
                  <a:pt x="354" y="91"/>
                </a:lnTo>
                <a:lnTo>
                  <a:pt x="356" y="77"/>
                </a:lnTo>
                <a:lnTo>
                  <a:pt x="351" y="73"/>
                </a:lnTo>
                <a:lnTo>
                  <a:pt x="352" y="70"/>
                </a:lnTo>
                <a:lnTo>
                  <a:pt x="361" y="58"/>
                </a:lnTo>
                <a:lnTo>
                  <a:pt x="365" y="50"/>
                </a:lnTo>
                <a:lnTo>
                  <a:pt x="363" y="40"/>
                </a:lnTo>
                <a:lnTo>
                  <a:pt x="347" y="28"/>
                </a:lnTo>
                <a:lnTo>
                  <a:pt x="345" y="22"/>
                </a:lnTo>
                <a:lnTo>
                  <a:pt x="343" y="16"/>
                </a:lnTo>
                <a:lnTo>
                  <a:pt x="345" y="0"/>
                </a:lnTo>
                <a:lnTo>
                  <a:pt x="356" y="1"/>
                </a:lnTo>
                <a:lnTo>
                  <a:pt x="363" y="7"/>
                </a:lnTo>
                <a:lnTo>
                  <a:pt x="374" y="4"/>
                </a:lnTo>
                <a:lnTo>
                  <a:pt x="390" y="8"/>
                </a:lnTo>
                <a:lnTo>
                  <a:pt x="399" y="13"/>
                </a:lnTo>
                <a:lnTo>
                  <a:pt x="403" y="22"/>
                </a:lnTo>
                <a:lnTo>
                  <a:pt x="419" y="30"/>
                </a:lnTo>
                <a:lnTo>
                  <a:pt x="427" y="31"/>
                </a:lnTo>
                <a:lnTo>
                  <a:pt x="432" y="35"/>
                </a:lnTo>
                <a:lnTo>
                  <a:pt x="440" y="39"/>
                </a:lnTo>
                <a:lnTo>
                  <a:pt x="442" y="43"/>
                </a:lnTo>
                <a:lnTo>
                  <a:pt x="445" y="52"/>
                </a:lnTo>
                <a:lnTo>
                  <a:pt x="451" y="57"/>
                </a:lnTo>
                <a:lnTo>
                  <a:pt x="455" y="59"/>
                </a:lnTo>
                <a:lnTo>
                  <a:pt x="467" y="57"/>
                </a:lnTo>
                <a:lnTo>
                  <a:pt x="475" y="62"/>
                </a:lnTo>
                <a:lnTo>
                  <a:pt x="478" y="62"/>
                </a:lnTo>
                <a:lnTo>
                  <a:pt x="482" y="59"/>
                </a:lnTo>
                <a:lnTo>
                  <a:pt x="494" y="57"/>
                </a:lnTo>
                <a:lnTo>
                  <a:pt x="505" y="59"/>
                </a:lnTo>
                <a:lnTo>
                  <a:pt x="512" y="55"/>
                </a:lnTo>
                <a:lnTo>
                  <a:pt x="514" y="50"/>
                </a:lnTo>
                <a:lnTo>
                  <a:pt x="532" y="49"/>
                </a:lnTo>
                <a:lnTo>
                  <a:pt x="535" y="55"/>
                </a:lnTo>
                <a:lnTo>
                  <a:pt x="541" y="63"/>
                </a:lnTo>
                <a:lnTo>
                  <a:pt x="538" y="82"/>
                </a:lnTo>
                <a:lnTo>
                  <a:pt x="540" y="88"/>
                </a:lnTo>
                <a:lnTo>
                  <a:pt x="548" y="100"/>
                </a:lnTo>
                <a:lnTo>
                  <a:pt x="550" y="100"/>
                </a:lnTo>
                <a:lnTo>
                  <a:pt x="550" y="109"/>
                </a:lnTo>
                <a:lnTo>
                  <a:pt x="553" y="115"/>
                </a:lnTo>
                <a:lnTo>
                  <a:pt x="554" y="127"/>
                </a:lnTo>
                <a:lnTo>
                  <a:pt x="554" y="133"/>
                </a:lnTo>
                <a:lnTo>
                  <a:pt x="553" y="138"/>
                </a:lnTo>
                <a:lnTo>
                  <a:pt x="568" y="144"/>
                </a:lnTo>
                <a:lnTo>
                  <a:pt x="568" y="139"/>
                </a:lnTo>
                <a:lnTo>
                  <a:pt x="584" y="136"/>
                </a:lnTo>
                <a:lnTo>
                  <a:pt x="593" y="133"/>
                </a:lnTo>
                <a:lnTo>
                  <a:pt x="598" y="136"/>
                </a:lnTo>
                <a:lnTo>
                  <a:pt x="602" y="131"/>
                </a:lnTo>
                <a:lnTo>
                  <a:pt x="608" y="131"/>
                </a:lnTo>
                <a:lnTo>
                  <a:pt x="612" y="130"/>
                </a:lnTo>
                <a:lnTo>
                  <a:pt x="616" y="129"/>
                </a:lnTo>
                <a:lnTo>
                  <a:pt x="624" y="127"/>
                </a:lnTo>
                <a:lnTo>
                  <a:pt x="640" y="138"/>
                </a:lnTo>
                <a:lnTo>
                  <a:pt x="642" y="140"/>
                </a:lnTo>
                <a:lnTo>
                  <a:pt x="639" y="144"/>
                </a:lnTo>
                <a:lnTo>
                  <a:pt x="642" y="151"/>
                </a:lnTo>
                <a:lnTo>
                  <a:pt x="646" y="152"/>
                </a:lnTo>
                <a:lnTo>
                  <a:pt x="646" y="157"/>
                </a:lnTo>
                <a:lnTo>
                  <a:pt x="647" y="166"/>
                </a:lnTo>
                <a:lnTo>
                  <a:pt x="646" y="178"/>
                </a:lnTo>
                <a:lnTo>
                  <a:pt x="643" y="180"/>
                </a:lnTo>
                <a:lnTo>
                  <a:pt x="646" y="184"/>
                </a:lnTo>
                <a:lnTo>
                  <a:pt x="647" y="192"/>
                </a:lnTo>
                <a:lnTo>
                  <a:pt x="653" y="194"/>
                </a:lnTo>
                <a:lnTo>
                  <a:pt x="656" y="198"/>
                </a:lnTo>
                <a:lnTo>
                  <a:pt x="644" y="205"/>
                </a:lnTo>
                <a:lnTo>
                  <a:pt x="638" y="205"/>
                </a:lnTo>
                <a:lnTo>
                  <a:pt x="630" y="212"/>
                </a:lnTo>
                <a:lnTo>
                  <a:pt x="630" y="215"/>
                </a:lnTo>
                <a:lnTo>
                  <a:pt x="633" y="217"/>
                </a:lnTo>
                <a:lnTo>
                  <a:pt x="643" y="224"/>
                </a:lnTo>
                <a:lnTo>
                  <a:pt x="648" y="224"/>
                </a:lnTo>
                <a:lnTo>
                  <a:pt x="649" y="228"/>
                </a:lnTo>
                <a:lnTo>
                  <a:pt x="653" y="232"/>
                </a:lnTo>
                <a:lnTo>
                  <a:pt x="667" y="216"/>
                </a:lnTo>
                <a:lnTo>
                  <a:pt x="676" y="223"/>
                </a:lnTo>
                <a:lnTo>
                  <a:pt x="678" y="220"/>
                </a:lnTo>
                <a:lnTo>
                  <a:pt x="678" y="215"/>
                </a:lnTo>
                <a:lnTo>
                  <a:pt x="683" y="199"/>
                </a:lnTo>
                <a:lnTo>
                  <a:pt x="687" y="196"/>
                </a:lnTo>
                <a:lnTo>
                  <a:pt x="687" y="192"/>
                </a:lnTo>
                <a:lnTo>
                  <a:pt x="692" y="190"/>
                </a:lnTo>
                <a:lnTo>
                  <a:pt x="701" y="184"/>
                </a:lnTo>
                <a:lnTo>
                  <a:pt x="703" y="179"/>
                </a:lnTo>
                <a:lnTo>
                  <a:pt x="706" y="180"/>
                </a:lnTo>
                <a:lnTo>
                  <a:pt x="709" y="178"/>
                </a:lnTo>
                <a:lnTo>
                  <a:pt x="712" y="170"/>
                </a:lnTo>
                <a:lnTo>
                  <a:pt x="719" y="171"/>
                </a:lnTo>
                <a:lnTo>
                  <a:pt x="721" y="174"/>
                </a:lnTo>
                <a:lnTo>
                  <a:pt x="730" y="174"/>
                </a:lnTo>
                <a:lnTo>
                  <a:pt x="730" y="178"/>
                </a:lnTo>
                <a:lnTo>
                  <a:pt x="734" y="179"/>
                </a:lnTo>
                <a:lnTo>
                  <a:pt x="737" y="184"/>
                </a:lnTo>
                <a:lnTo>
                  <a:pt x="745" y="183"/>
                </a:lnTo>
                <a:lnTo>
                  <a:pt x="757" y="193"/>
                </a:lnTo>
                <a:lnTo>
                  <a:pt x="761" y="201"/>
                </a:lnTo>
                <a:lnTo>
                  <a:pt x="763" y="211"/>
                </a:lnTo>
                <a:lnTo>
                  <a:pt x="763" y="212"/>
                </a:lnTo>
                <a:lnTo>
                  <a:pt x="766" y="214"/>
                </a:lnTo>
                <a:lnTo>
                  <a:pt x="773" y="211"/>
                </a:lnTo>
                <a:lnTo>
                  <a:pt x="787" y="210"/>
                </a:lnTo>
                <a:lnTo>
                  <a:pt x="791" y="207"/>
                </a:lnTo>
                <a:lnTo>
                  <a:pt x="790" y="205"/>
                </a:lnTo>
                <a:lnTo>
                  <a:pt x="791" y="203"/>
                </a:lnTo>
                <a:lnTo>
                  <a:pt x="792" y="192"/>
                </a:lnTo>
                <a:lnTo>
                  <a:pt x="804" y="171"/>
                </a:lnTo>
                <a:lnTo>
                  <a:pt x="806" y="171"/>
                </a:lnTo>
                <a:lnTo>
                  <a:pt x="820" y="176"/>
                </a:lnTo>
                <a:lnTo>
                  <a:pt x="824" y="176"/>
                </a:lnTo>
                <a:lnTo>
                  <a:pt x="831" y="178"/>
                </a:lnTo>
                <a:lnTo>
                  <a:pt x="833" y="176"/>
                </a:lnTo>
                <a:lnTo>
                  <a:pt x="836" y="178"/>
                </a:lnTo>
                <a:lnTo>
                  <a:pt x="836" y="185"/>
                </a:lnTo>
                <a:lnTo>
                  <a:pt x="847" y="187"/>
                </a:lnTo>
                <a:lnTo>
                  <a:pt x="853" y="189"/>
                </a:lnTo>
                <a:lnTo>
                  <a:pt x="858" y="184"/>
                </a:lnTo>
                <a:lnTo>
                  <a:pt x="863" y="183"/>
                </a:lnTo>
                <a:lnTo>
                  <a:pt x="876" y="189"/>
                </a:lnTo>
                <a:lnTo>
                  <a:pt x="881" y="201"/>
                </a:lnTo>
                <a:lnTo>
                  <a:pt x="882" y="206"/>
                </a:lnTo>
                <a:lnTo>
                  <a:pt x="890" y="206"/>
                </a:lnTo>
                <a:lnTo>
                  <a:pt x="894" y="215"/>
                </a:lnTo>
                <a:lnTo>
                  <a:pt x="895" y="219"/>
                </a:lnTo>
                <a:lnTo>
                  <a:pt x="898" y="219"/>
                </a:lnTo>
                <a:lnTo>
                  <a:pt x="899" y="219"/>
                </a:lnTo>
                <a:lnTo>
                  <a:pt x="898" y="224"/>
                </a:lnTo>
                <a:lnTo>
                  <a:pt x="907" y="239"/>
                </a:lnTo>
                <a:lnTo>
                  <a:pt x="916" y="242"/>
                </a:lnTo>
                <a:lnTo>
                  <a:pt x="918" y="248"/>
                </a:lnTo>
                <a:lnTo>
                  <a:pt x="925" y="255"/>
                </a:lnTo>
                <a:lnTo>
                  <a:pt x="927" y="261"/>
                </a:lnTo>
                <a:lnTo>
                  <a:pt x="935" y="271"/>
                </a:lnTo>
                <a:lnTo>
                  <a:pt x="936" y="279"/>
                </a:lnTo>
                <a:lnTo>
                  <a:pt x="937" y="286"/>
                </a:lnTo>
                <a:lnTo>
                  <a:pt x="923" y="293"/>
                </a:lnTo>
                <a:lnTo>
                  <a:pt x="918" y="295"/>
                </a:lnTo>
                <a:lnTo>
                  <a:pt x="908" y="293"/>
                </a:lnTo>
                <a:lnTo>
                  <a:pt x="907" y="297"/>
                </a:lnTo>
                <a:lnTo>
                  <a:pt x="910" y="306"/>
                </a:lnTo>
                <a:lnTo>
                  <a:pt x="910" y="315"/>
                </a:lnTo>
                <a:lnTo>
                  <a:pt x="899" y="320"/>
                </a:lnTo>
                <a:lnTo>
                  <a:pt x="894" y="320"/>
                </a:lnTo>
                <a:lnTo>
                  <a:pt x="900" y="329"/>
                </a:lnTo>
                <a:lnTo>
                  <a:pt x="898" y="331"/>
                </a:lnTo>
                <a:lnTo>
                  <a:pt x="901" y="334"/>
                </a:lnTo>
                <a:lnTo>
                  <a:pt x="900" y="336"/>
                </a:lnTo>
                <a:lnTo>
                  <a:pt x="889" y="343"/>
                </a:lnTo>
                <a:lnTo>
                  <a:pt x="881" y="347"/>
                </a:lnTo>
                <a:lnTo>
                  <a:pt x="869" y="361"/>
                </a:lnTo>
                <a:lnTo>
                  <a:pt x="858" y="367"/>
                </a:lnTo>
                <a:lnTo>
                  <a:pt x="851" y="360"/>
                </a:lnTo>
                <a:lnTo>
                  <a:pt x="850" y="358"/>
                </a:lnTo>
                <a:lnTo>
                  <a:pt x="844" y="352"/>
                </a:lnTo>
                <a:lnTo>
                  <a:pt x="841" y="352"/>
                </a:lnTo>
                <a:lnTo>
                  <a:pt x="836" y="355"/>
                </a:lnTo>
                <a:lnTo>
                  <a:pt x="835" y="358"/>
                </a:lnTo>
                <a:lnTo>
                  <a:pt x="836" y="365"/>
                </a:lnTo>
                <a:lnTo>
                  <a:pt x="833" y="368"/>
                </a:lnTo>
                <a:lnTo>
                  <a:pt x="828" y="369"/>
                </a:lnTo>
                <a:lnTo>
                  <a:pt x="827" y="373"/>
                </a:lnTo>
                <a:lnTo>
                  <a:pt x="822" y="381"/>
                </a:lnTo>
                <a:lnTo>
                  <a:pt x="819" y="378"/>
                </a:lnTo>
                <a:lnTo>
                  <a:pt x="815" y="379"/>
                </a:lnTo>
                <a:lnTo>
                  <a:pt x="809" y="377"/>
                </a:lnTo>
                <a:lnTo>
                  <a:pt x="808" y="373"/>
                </a:lnTo>
                <a:lnTo>
                  <a:pt x="805" y="374"/>
                </a:lnTo>
                <a:lnTo>
                  <a:pt x="808" y="382"/>
                </a:lnTo>
                <a:lnTo>
                  <a:pt x="805" y="381"/>
                </a:lnTo>
                <a:lnTo>
                  <a:pt x="802" y="377"/>
                </a:lnTo>
                <a:lnTo>
                  <a:pt x="799" y="377"/>
                </a:lnTo>
                <a:lnTo>
                  <a:pt x="791" y="382"/>
                </a:lnTo>
                <a:lnTo>
                  <a:pt x="795" y="390"/>
                </a:lnTo>
                <a:lnTo>
                  <a:pt x="786" y="394"/>
                </a:lnTo>
                <a:lnTo>
                  <a:pt x="779" y="390"/>
                </a:lnTo>
                <a:lnTo>
                  <a:pt x="781" y="396"/>
                </a:lnTo>
                <a:lnTo>
                  <a:pt x="773" y="395"/>
                </a:lnTo>
                <a:lnTo>
                  <a:pt x="770" y="397"/>
                </a:lnTo>
                <a:lnTo>
                  <a:pt x="773" y="400"/>
                </a:lnTo>
                <a:lnTo>
                  <a:pt x="775" y="403"/>
                </a:lnTo>
                <a:lnTo>
                  <a:pt x="777" y="408"/>
                </a:lnTo>
                <a:lnTo>
                  <a:pt x="775" y="414"/>
                </a:lnTo>
                <a:lnTo>
                  <a:pt x="770" y="414"/>
                </a:lnTo>
                <a:lnTo>
                  <a:pt x="769" y="406"/>
                </a:lnTo>
                <a:lnTo>
                  <a:pt x="768" y="404"/>
                </a:lnTo>
                <a:lnTo>
                  <a:pt x="764" y="404"/>
                </a:lnTo>
                <a:lnTo>
                  <a:pt x="761" y="405"/>
                </a:lnTo>
                <a:lnTo>
                  <a:pt x="757" y="406"/>
                </a:lnTo>
                <a:lnTo>
                  <a:pt x="754" y="413"/>
                </a:lnTo>
                <a:lnTo>
                  <a:pt x="751" y="419"/>
                </a:lnTo>
                <a:lnTo>
                  <a:pt x="750" y="422"/>
                </a:lnTo>
                <a:lnTo>
                  <a:pt x="750" y="426"/>
                </a:lnTo>
                <a:lnTo>
                  <a:pt x="754" y="426"/>
                </a:lnTo>
                <a:lnTo>
                  <a:pt x="757" y="428"/>
                </a:lnTo>
                <a:lnTo>
                  <a:pt x="760" y="442"/>
                </a:lnTo>
                <a:lnTo>
                  <a:pt x="757" y="446"/>
                </a:lnTo>
                <a:lnTo>
                  <a:pt x="764" y="451"/>
                </a:lnTo>
                <a:lnTo>
                  <a:pt x="773" y="445"/>
                </a:lnTo>
                <a:lnTo>
                  <a:pt x="777" y="446"/>
                </a:lnTo>
                <a:lnTo>
                  <a:pt x="778" y="450"/>
                </a:lnTo>
                <a:lnTo>
                  <a:pt x="784" y="454"/>
                </a:lnTo>
                <a:lnTo>
                  <a:pt x="786" y="458"/>
                </a:lnTo>
                <a:lnTo>
                  <a:pt x="781" y="464"/>
                </a:lnTo>
                <a:lnTo>
                  <a:pt x="781" y="468"/>
                </a:lnTo>
                <a:lnTo>
                  <a:pt x="790" y="468"/>
                </a:lnTo>
                <a:lnTo>
                  <a:pt x="791" y="471"/>
                </a:lnTo>
                <a:lnTo>
                  <a:pt x="793" y="477"/>
                </a:lnTo>
                <a:lnTo>
                  <a:pt x="792" y="484"/>
                </a:lnTo>
                <a:lnTo>
                  <a:pt x="797" y="487"/>
                </a:lnTo>
                <a:lnTo>
                  <a:pt x="799" y="498"/>
                </a:lnTo>
                <a:lnTo>
                  <a:pt x="802" y="498"/>
                </a:lnTo>
                <a:lnTo>
                  <a:pt x="808" y="495"/>
                </a:lnTo>
                <a:lnTo>
                  <a:pt x="809" y="493"/>
                </a:lnTo>
                <a:lnTo>
                  <a:pt x="814" y="485"/>
                </a:lnTo>
                <a:lnTo>
                  <a:pt x="818" y="484"/>
                </a:lnTo>
                <a:lnTo>
                  <a:pt x="819" y="484"/>
                </a:lnTo>
                <a:lnTo>
                  <a:pt x="826" y="487"/>
                </a:lnTo>
                <a:lnTo>
                  <a:pt x="832" y="486"/>
                </a:lnTo>
                <a:lnTo>
                  <a:pt x="841" y="491"/>
                </a:lnTo>
                <a:lnTo>
                  <a:pt x="847" y="490"/>
                </a:lnTo>
                <a:lnTo>
                  <a:pt x="850" y="491"/>
                </a:lnTo>
                <a:lnTo>
                  <a:pt x="854" y="491"/>
                </a:lnTo>
                <a:lnTo>
                  <a:pt x="856" y="494"/>
                </a:lnTo>
                <a:lnTo>
                  <a:pt x="856" y="502"/>
                </a:lnTo>
                <a:lnTo>
                  <a:pt x="859" y="505"/>
                </a:lnTo>
                <a:lnTo>
                  <a:pt x="856" y="509"/>
                </a:lnTo>
                <a:lnTo>
                  <a:pt x="858" y="516"/>
                </a:lnTo>
                <a:lnTo>
                  <a:pt x="853" y="520"/>
                </a:lnTo>
                <a:lnTo>
                  <a:pt x="853" y="522"/>
                </a:lnTo>
                <a:lnTo>
                  <a:pt x="862" y="532"/>
                </a:lnTo>
                <a:lnTo>
                  <a:pt x="865" y="548"/>
                </a:lnTo>
                <a:lnTo>
                  <a:pt x="874" y="559"/>
                </a:lnTo>
                <a:lnTo>
                  <a:pt x="878" y="559"/>
                </a:lnTo>
                <a:lnTo>
                  <a:pt x="881" y="556"/>
                </a:lnTo>
                <a:lnTo>
                  <a:pt x="883" y="553"/>
                </a:lnTo>
                <a:lnTo>
                  <a:pt x="887" y="554"/>
                </a:lnTo>
                <a:lnTo>
                  <a:pt x="896" y="554"/>
                </a:lnTo>
                <a:lnTo>
                  <a:pt x="900" y="559"/>
                </a:lnTo>
                <a:lnTo>
                  <a:pt x="900" y="565"/>
                </a:lnTo>
                <a:lnTo>
                  <a:pt x="904" y="568"/>
                </a:lnTo>
                <a:lnTo>
                  <a:pt x="907" y="579"/>
                </a:lnTo>
                <a:lnTo>
                  <a:pt x="917" y="589"/>
                </a:lnTo>
                <a:lnTo>
                  <a:pt x="916" y="590"/>
                </a:lnTo>
                <a:lnTo>
                  <a:pt x="918" y="595"/>
                </a:lnTo>
                <a:lnTo>
                  <a:pt x="917" y="598"/>
                </a:lnTo>
                <a:lnTo>
                  <a:pt x="925" y="610"/>
                </a:lnTo>
                <a:lnTo>
                  <a:pt x="925" y="615"/>
                </a:lnTo>
                <a:lnTo>
                  <a:pt x="930" y="619"/>
                </a:lnTo>
                <a:lnTo>
                  <a:pt x="930" y="624"/>
                </a:lnTo>
                <a:lnTo>
                  <a:pt x="932" y="625"/>
                </a:lnTo>
                <a:lnTo>
                  <a:pt x="934" y="629"/>
                </a:lnTo>
                <a:lnTo>
                  <a:pt x="939" y="628"/>
                </a:lnTo>
                <a:lnTo>
                  <a:pt x="941" y="630"/>
                </a:lnTo>
                <a:lnTo>
                  <a:pt x="941" y="638"/>
                </a:lnTo>
                <a:lnTo>
                  <a:pt x="945" y="639"/>
                </a:lnTo>
                <a:lnTo>
                  <a:pt x="944" y="644"/>
                </a:lnTo>
                <a:lnTo>
                  <a:pt x="950" y="653"/>
                </a:lnTo>
                <a:lnTo>
                  <a:pt x="954" y="655"/>
                </a:lnTo>
                <a:lnTo>
                  <a:pt x="961" y="655"/>
                </a:lnTo>
                <a:lnTo>
                  <a:pt x="962" y="660"/>
                </a:lnTo>
                <a:lnTo>
                  <a:pt x="966" y="666"/>
                </a:lnTo>
                <a:lnTo>
                  <a:pt x="967" y="673"/>
                </a:lnTo>
                <a:lnTo>
                  <a:pt x="972" y="676"/>
                </a:lnTo>
                <a:lnTo>
                  <a:pt x="968" y="682"/>
                </a:lnTo>
                <a:lnTo>
                  <a:pt x="971" y="683"/>
                </a:lnTo>
                <a:lnTo>
                  <a:pt x="973" y="689"/>
                </a:lnTo>
                <a:lnTo>
                  <a:pt x="972" y="693"/>
                </a:lnTo>
                <a:lnTo>
                  <a:pt x="968" y="695"/>
                </a:lnTo>
                <a:lnTo>
                  <a:pt x="970" y="698"/>
                </a:lnTo>
                <a:lnTo>
                  <a:pt x="967" y="702"/>
                </a:lnTo>
                <a:lnTo>
                  <a:pt x="970" y="710"/>
                </a:lnTo>
                <a:lnTo>
                  <a:pt x="967" y="714"/>
                </a:lnTo>
                <a:lnTo>
                  <a:pt x="970" y="714"/>
                </a:lnTo>
                <a:lnTo>
                  <a:pt x="971" y="719"/>
                </a:lnTo>
                <a:lnTo>
                  <a:pt x="967" y="725"/>
                </a:lnTo>
                <a:lnTo>
                  <a:pt x="967" y="728"/>
                </a:lnTo>
                <a:lnTo>
                  <a:pt x="968" y="737"/>
                </a:lnTo>
                <a:lnTo>
                  <a:pt x="977" y="743"/>
                </a:lnTo>
                <a:lnTo>
                  <a:pt x="979" y="747"/>
                </a:lnTo>
                <a:lnTo>
                  <a:pt x="982" y="750"/>
                </a:lnTo>
                <a:lnTo>
                  <a:pt x="979" y="754"/>
                </a:lnTo>
                <a:lnTo>
                  <a:pt x="981" y="758"/>
                </a:lnTo>
                <a:lnTo>
                  <a:pt x="979" y="760"/>
                </a:lnTo>
                <a:lnTo>
                  <a:pt x="973" y="763"/>
                </a:lnTo>
                <a:lnTo>
                  <a:pt x="972" y="761"/>
                </a:lnTo>
                <a:lnTo>
                  <a:pt x="970" y="764"/>
                </a:lnTo>
                <a:lnTo>
                  <a:pt x="952" y="750"/>
                </a:lnTo>
                <a:lnTo>
                  <a:pt x="949" y="751"/>
                </a:lnTo>
                <a:lnTo>
                  <a:pt x="945" y="750"/>
                </a:lnTo>
                <a:lnTo>
                  <a:pt x="943" y="746"/>
                </a:lnTo>
                <a:lnTo>
                  <a:pt x="940" y="747"/>
                </a:lnTo>
                <a:lnTo>
                  <a:pt x="939" y="737"/>
                </a:lnTo>
                <a:lnTo>
                  <a:pt x="930" y="732"/>
                </a:lnTo>
                <a:lnTo>
                  <a:pt x="928" y="733"/>
                </a:lnTo>
                <a:lnTo>
                  <a:pt x="923" y="728"/>
                </a:lnTo>
                <a:lnTo>
                  <a:pt x="922" y="729"/>
                </a:lnTo>
                <a:lnTo>
                  <a:pt x="917" y="729"/>
                </a:lnTo>
                <a:lnTo>
                  <a:pt x="910" y="732"/>
                </a:lnTo>
                <a:lnTo>
                  <a:pt x="907" y="754"/>
                </a:lnTo>
                <a:lnTo>
                  <a:pt x="904" y="758"/>
                </a:lnTo>
                <a:lnTo>
                  <a:pt x="895" y="760"/>
                </a:lnTo>
                <a:lnTo>
                  <a:pt x="894" y="763"/>
                </a:lnTo>
                <a:lnTo>
                  <a:pt x="891" y="763"/>
                </a:lnTo>
                <a:lnTo>
                  <a:pt x="889" y="768"/>
                </a:lnTo>
                <a:lnTo>
                  <a:pt x="887" y="765"/>
                </a:lnTo>
                <a:lnTo>
                  <a:pt x="878" y="765"/>
                </a:lnTo>
                <a:lnTo>
                  <a:pt x="878" y="763"/>
                </a:lnTo>
                <a:lnTo>
                  <a:pt x="877" y="763"/>
                </a:lnTo>
                <a:lnTo>
                  <a:pt x="876" y="765"/>
                </a:lnTo>
                <a:lnTo>
                  <a:pt x="869" y="767"/>
                </a:lnTo>
                <a:lnTo>
                  <a:pt x="873" y="769"/>
                </a:lnTo>
                <a:lnTo>
                  <a:pt x="873" y="773"/>
                </a:lnTo>
                <a:lnTo>
                  <a:pt x="869" y="773"/>
                </a:lnTo>
                <a:lnTo>
                  <a:pt x="864" y="769"/>
                </a:lnTo>
                <a:lnTo>
                  <a:pt x="863" y="772"/>
                </a:lnTo>
                <a:lnTo>
                  <a:pt x="860" y="770"/>
                </a:lnTo>
                <a:lnTo>
                  <a:pt x="859" y="774"/>
                </a:lnTo>
                <a:lnTo>
                  <a:pt x="856" y="774"/>
                </a:lnTo>
                <a:lnTo>
                  <a:pt x="856" y="777"/>
                </a:lnTo>
                <a:lnTo>
                  <a:pt x="854" y="776"/>
                </a:lnTo>
                <a:lnTo>
                  <a:pt x="853" y="774"/>
                </a:lnTo>
                <a:lnTo>
                  <a:pt x="847" y="773"/>
                </a:lnTo>
                <a:lnTo>
                  <a:pt x="846" y="777"/>
                </a:lnTo>
                <a:lnTo>
                  <a:pt x="832" y="790"/>
                </a:lnTo>
                <a:lnTo>
                  <a:pt x="820" y="787"/>
                </a:lnTo>
                <a:lnTo>
                  <a:pt x="817" y="788"/>
                </a:lnTo>
                <a:lnTo>
                  <a:pt x="818" y="791"/>
                </a:lnTo>
                <a:lnTo>
                  <a:pt x="810" y="795"/>
                </a:lnTo>
                <a:lnTo>
                  <a:pt x="806" y="799"/>
                </a:lnTo>
                <a:lnTo>
                  <a:pt x="808" y="805"/>
                </a:lnTo>
                <a:lnTo>
                  <a:pt x="809" y="804"/>
                </a:lnTo>
                <a:lnTo>
                  <a:pt x="811" y="809"/>
                </a:lnTo>
                <a:lnTo>
                  <a:pt x="818" y="813"/>
                </a:lnTo>
                <a:lnTo>
                  <a:pt x="810" y="815"/>
                </a:lnTo>
                <a:lnTo>
                  <a:pt x="809" y="818"/>
                </a:lnTo>
                <a:lnTo>
                  <a:pt x="804" y="819"/>
                </a:lnTo>
                <a:lnTo>
                  <a:pt x="800" y="823"/>
                </a:lnTo>
                <a:lnTo>
                  <a:pt x="796" y="818"/>
                </a:lnTo>
                <a:lnTo>
                  <a:pt x="793" y="821"/>
                </a:lnTo>
                <a:lnTo>
                  <a:pt x="788" y="821"/>
                </a:lnTo>
                <a:lnTo>
                  <a:pt x="790" y="826"/>
                </a:lnTo>
                <a:lnTo>
                  <a:pt x="787" y="828"/>
                </a:lnTo>
                <a:lnTo>
                  <a:pt x="786" y="826"/>
                </a:lnTo>
                <a:lnTo>
                  <a:pt x="787" y="831"/>
                </a:lnTo>
                <a:lnTo>
                  <a:pt x="792" y="835"/>
                </a:lnTo>
                <a:lnTo>
                  <a:pt x="793" y="839"/>
                </a:lnTo>
                <a:lnTo>
                  <a:pt x="796" y="841"/>
                </a:lnTo>
                <a:lnTo>
                  <a:pt x="796" y="851"/>
                </a:lnTo>
                <a:lnTo>
                  <a:pt x="777" y="844"/>
                </a:lnTo>
                <a:lnTo>
                  <a:pt x="774" y="841"/>
                </a:lnTo>
                <a:lnTo>
                  <a:pt x="769" y="837"/>
                </a:lnTo>
                <a:lnTo>
                  <a:pt x="768" y="839"/>
                </a:lnTo>
                <a:lnTo>
                  <a:pt x="761" y="835"/>
                </a:lnTo>
                <a:lnTo>
                  <a:pt x="764" y="837"/>
                </a:lnTo>
                <a:lnTo>
                  <a:pt x="761" y="839"/>
                </a:lnTo>
                <a:lnTo>
                  <a:pt x="763" y="841"/>
                </a:lnTo>
                <a:lnTo>
                  <a:pt x="756" y="839"/>
                </a:lnTo>
                <a:lnTo>
                  <a:pt x="756" y="840"/>
                </a:lnTo>
                <a:lnTo>
                  <a:pt x="754" y="840"/>
                </a:lnTo>
                <a:lnTo>
                  <a:pt x="750" y="840"/>
                </a:lnTo>
                <a:lnTo>
                  <a:pt x="738" y="842"/>
                </a:lnTo>
                <a:lnTo>
                  <a:pt x="738" y="837"/>
                </a:lnTo>
                <a:lnTo>
                  <a:pt x="737" y="835"/>
                </a:lnTo>
                <a:lnTo>
                  <a:pt x="742" y="831"/>
                </a:lnTo>
                <a:lnTo>
                  <a:pt x="741" y="830"/>
                </a:lnTo>
                <a:lnTo>
                  <a:pt x="736" y="828"/>
                </a:lnTo>
                <a:lnTo>
                  <a:pt x="736" y="827"/>
                </a:lnTo>
                <a:lnTo>
                  <a:pt x="734" y="828"/>
                </a:lnTo>
                <a:lnTo>
                  <a:pt x="736" y="831"/>
                </a:lnTo>
                <a:lnTo>
                  <a:pt x="734" y="833"/>
                </a:lnTo>
                <a:lnTo>
                  <a:pt x="734" y="836"/>
                </a:lnTo>
                <a:lnTo>
                  <a:pt x="725" y="840"/>
                </a:lnTo>
                <a:lnTo>
                  <a:pt x="721" y="836"/>
                </a:lnTo>
                <a:lnTo>
                  <a:pt x="719" y="839"/>
                </a:lnTo>
                <a:lnTo>
                  <a:pt x="712" y="837"/>
                </a:lnTo>
                <a:lnTo>
                  <a:pt x="710" y="841"/>
                </a:lnTo>
                <a:lnTo>
                  <a:pt x="705" y="840"/>
                </a:lnTo>
                <a:lnTo>
                  <a:pt x="702" y="842"/>
                </a:lnTo>
                <a:lnTo>
                  <a:pt x="700" y="837"/>
                </a:lnTo>
                <a:lnTo>
                  <a:pt x="698" y="833"/>
                </a:lnTo>
                <a:lnTo>
                  <a:pt x="700" y="831"/>
                </a:lnTo>
                <a:lnTo>
                  <a:pt x="698" y="831"/>
                </a:lnTo>
                <a:lnTo>
                  <a:pt x="693" y="827"/>
                </a:lnTo>
                <a:lnTo>
                  <a:pt x="691" y="818"/>
                </a:lnTo>
                <a:lnTo>
                  <a:pt x="688" y="818"/>
                </a:lnTo>
                <a:lnTo>
                  <a:pt x="685" y="815"/>
                </a:lnTo>
                <a:lnTo>
                  <a:pt x="684" y="818"/>
                </a:lnTo>
                <a:lnTo>
                  <a:pt x="683" y="815"/>
                </a:lnTo>
                <a:lnTo>
                  <a:pt x="680" y="815"/>
                </a:lnTo>
                <a:lnTo>
                  <a:pt x="678" y="817"/>
                </a:lnTo>
                <a:lnTo>
                  <a:pt x="673" y="808"/>
                </a:lnTo>
                <a:lnTo>
                  <a:pt x="670" y="808"/>
                </a:lnTo>
                <a:lnTo>
                  <a:pt x="670" y="812"/>
                </a:lnTo>
                <a:lnTo>
                  <a:pt x="666" y="810"/>
                </a:lnTo>
                <a:lnTo>
                  <a:pt x="666" y="812"/>
                </a:lnTo>
                <a:lnTo>
                  <a:pt x="660" y="804"/>
                </a:lnTo>
                <a:lnTo>
                  <a:pt x="657" y="795"/>
                </a:lnTo>
                <a:lnTo>
                  <a:pt x="649" y="786"/>
                </a:lnTo>
                <a:lnTo>
                  <a:pt x="643" y="787"/>
                </a:lnTo>
                <a:lnTo>
                  <a:pt x="642" y="786"/>
                </a:lnTo>
                <a:lnTo>
                  <a:pt x="637" y="786"/>
                </a:lnTo>
                <a:lnTo>
                  <a:pt x="637" y="783"/>
                </a:lnTo>
                <a:lnTo>
                  <a:pt x="629" y="782"/>
                </a:lnTo>
                <a:lnTo>
                  <a:pt x="626" y="781"/>
                </a:lnTo>
                <a:lnTo>
                  <a:pt x="624" y="779"/>
                </a:lnTo>
                <a:lnTo>
                  <a:pt x="624" y="770"/>
                </a:lnTo>
                <a:lnTo>
                  <a:pt x="620" y="754"/>
                </a:lnTo>
                <a:lnTo>
                  <a:pt x="616" y="752"/>
                </a:lnTo>
                <a:lnTo>
                  <a:pt x="585" y="749"/>
                </a:lnTo>
                <a:lnTo>
                  <a:pt x="588" y="724"/>
                </a:lnTo>
                <a:lnTo>
                  <a:pt x="588" y="714"/>
                </a:lnTo>
                <a:lnTo>
                  <a:pt x="575" y="711"/>
                </a:lnTo>
                <a:lnTo>
                  <a:pt x="576" y="698"/>
                </a:lnTo>
                <a:lnTo>
                  <a:pt x="558" y="697"/>
                </a:lnTo>
                <a:lnTo>
                  <a:pt x="553" y="693"/>
                </a:lnTo>
                <a:lnTo>
                  <a:pt x="549" y="693"/>
                </a:lnTo>
                <a:lnTo>
                  <a:pt x="548" y="689"/>
                </a:lnTo>
                <a:lnTo>
                  <a:pt x="543" y="692"/>
                </a:lnTo>
                <a:lnTo>
                  <a:pt x="532" y="680"/>
                </a:lnTo>
                <a:lnTo>
                  <a:pt x="527" y="679"/>
                </a:lnTo>
                <a:lnTo>
                  <a:pt x="527" y="684"/>
                </a:lnTo>
                <a:lnTo>
                  <a:pt x="526" y="687"/>
                </a:lnTo>
                <a:lnTo>
                  <a:pt x="507" y="686"/>
                </a:lnTo>
                <a:lnTo>
                  <a:pt x="504" y="701"/>
                </a:lnTo>
                <a:lnTo>
                  <a:pt x="493" y="700"/>
                </a:lnTo>
                <a:lnTo>
                  <a:pt x="481" y="698"/>
                </a:lnTo>
                <a:lnTo>
                  <a:pt x="480" y="706"/>
                </a:lnTo>
                <a:lnTo>
                  <a:pt x="469" y="710"/>
                </a:lnTo>
                <a:lnTo>
                  <a:pt x="471" y="714"/>
                </a:lnTo>
                <a:lnTo>
                  <a:pt x="466" y="714"/>
                </a:lnTo>
                <a:lnTo>
                  <a:pt x="466" y="710"/>
                </a:lnTo>
                <a:lnTo>
                  <a:pt x="455" y="709"/>
                </a:lnTo>
                <a:lnTo>
                  <a:pt x="453" y="709"/>
                </a:lnTo>
                <a:lnTo>
                  <a:pt x="453" y="705"/>
                </a:lnTo>
                <a:lnTo>
                  <a:pt x="446" y="702"/>
                </a:lnTo>
                <a:lnTo>
                  <a:pt x="446" y="698"/>
                </a:lnTo>
                <a:lnTo>
                  <a:pt x="448" y="689"/>
                </a:lnTo>
                <a:lnTo>
                  <a:pt x="453" y="682"/>
                </a:lnTo>
                <a:lnTo>
                  <a:pt x="446" y="679"/>
                </a:lnTo>
                <a:lnTo>
                  <a:pt x="449" y="675"/>
                </a:lnTo>
                <a:lnTo>
                  <a:pt x="449" y="673"/>
                </a:lnTo>
                <a:lnTo>
                  <a:pt x="439" y="670"/>
                </a:lnTo>
                <a:lnTo>
                  <a:pt x="436" y="666"/>
                </a:lnTo>
                <a:lnTo>
                  <a:pt x="431" y="664"/>
                </a:lnTo>
                <a:lnTo>
                  <a:pt x="427" y="666"/>
                </a:lnTo>
                <a:lnTo>
                  <a:pt x="423" y="671"/>
                </a:lnTo>
                <a:lnTo>
                  <a:pt x="417" y="669"/>
                </a:lnTo>
                <a:lnTo>
                  <a:pt x="414" y="674"/>
                </a:lnTo>
                <a:lnTo>
                  <a:pt x="409" y="673"/>
                </a:lnTo>
                <a:lnTo>
                  <a:pt x="410" y="674"/>
                </a:lnTo>
                <a:lnTo>
                  <a:pt x="405" y="675"/>
                </a:lnTo>
                <a:lnTo>
                  <a:pt x="404" y="683"/>
                </a:lnTo>
                <a:lnTo>
                  <a:pt x="406" y="683"/>
                </a:lnTo>
                <a:lnTo>
                  <a:pt x="403" y="695"/>
                </a:lnTo>
                <a:lnTo>
                  <a:pt x="401" y="696"/>
                </a:lnTo>
                <a:lnTo>
                  <a:pt x="399" y="696"/>
                </a:lnTo>
                <a:lnTo>
                  <a:pt x="399" y="698"/>
                </a:lnTo>
                <a:lnTo>
                  <a:pt x="396" y="696"/>
                </a:lnTo>
                <a:lnTo>
                  <a:pt x="392" y="702"/>
                </a:lnTo>
                <a:lnTo>
                  <a:pt x="388" y="698"/>
                </a:lnTo>
                <a:lnTo>
                  <a:pt x="385" y="697"/>
                </a:lnTo>
                <a:lnTo>
                  <a:pt x="382" y="698"/>
                </a:lnTo>
                <a:lnTo>
                  <a:pt x="382" y="696"/>
                </a:lnTo>
                <a:lnTo>
                  <a:pt x="378" y="696"/>
                </a:lnTo>
                <a:lnTo>
                  <a:pt x="377" y="697"/>
                </a:lnTo>
                <a:lnTo>
                  <a:pt x="374" y="697"/>
                </a:lnTo>
                <a:lnTo>
                  <a:pt x="370" y="702"/>
                </a:lnTo>
                <a:lnTo>
                  <a:pt x="369" y="702"/>
                </a:lnTo>
                <a:lnTo>
                  <a:pt x="368" y="706"/>
                </a:lnTo>
                <a:lnTo>
                  <a:pt x="364" y="709"/>
                </a:lnTo>
                <a:lnTo>
                  <a:pt x="363" y="706"/>
                </a:lnTo>
                <a:lnTo>
                  <a:pt x="360" y="705"/>
                </a:lnTo>
                <a:lnTo>
                  <a:pt x="358" y="707"/>
                </a:lnTo>
                <a:lnTo>
                  <a:pt x="356" y="705"/>
                </a:lnTo>
                <a:lnTo>
                  <a:pt x="355" y="704"/>
                </a:lnTo>
                <a:lnTo>
                  <a:pt x="351" y="702"/>
                </a:lnTo>
                <a:lnTo>
                  <a:pt x="351" y="700"/>
                </a:lnTo>
                <a:lnTo>
                  <a:pt x="342" y="695"/>
                </a:lnTo>
                <a:lnTo>
                  <a:pt x="341" y="692"/>
                </a:lnTo>
                <a:lnTo>
                  <a:pt x="340" y="689"/>
                </a:lnTo>
                <a:lnTo>
                  <a:pt x="337" y="697"/>
                </a:lnTo>
                <a:lnTo>
                  <a:pt x="333" y="696"/>
                </a:lnTo>
                <a:lnTo>
                  <a:pt x="329" y="693"/>
                </a:lnTo>
                <a:lnTo>
                  <a:pt x="324" y="693"/>
                </a:lnTo>
                <a:lnTo>
                  <a:pt x="324" y="692"/>
                </a:lnTo>
                <a:lnTo>
                  <a:pt x="327" y="693"/>
                </a:lnTo>
                <a:lnTo>
                  <a:pt x="327" y="691"/>
                </a:lnTo>
                <a:lnTo>
                  <a:pt x="324" y="691"/>
                </a:lnTo>
                <a:lnTo>
                  <a:pt x="323" y="692"/>
                </a:lnTo>
                <a:lnTo>
                  <a:pt x="319" y="689"/>
                </a:lnTo>
                <a:lnTo>
                  <a:pt x="318" y="689"/>
                </a:lnTo>
                <a:lnTo>
                  <a:pt x="318" y="692"/>
                </a:lnTo>
                <a:lnTo>
                  <a:pt x="314" y="692"/>
                </a:lnTo>
                <a:lnTo>
                  <a:pt x="313" y="689"/>
                </a:lnTo>
                <a:lnTo>
                  <a:pt x="309" y="689"/>
                </a:lnTo>
                <a:lnTo>
                  <a:pt x="307" y="688"/>
                </a:lnTo>
                <a:lnTo>
                  <a:pt x="306" y="689"/>
                </a:lnTo>
                <a:lnTo>
                  <a:pt x="306" y="687"/>
                </a:lnTo>
                <a:lnTo>
                  <a:pt x="304" y="687"/>
                </a:lnTo>
                <a:lnTo>
                  <a:pt x="305" y="692"/>
                </a:lnTo>
                <a:lnTo>
                  <a:pt x="306" y="692"/>
                </a:lnTo>
                <a:lnTo>
                  <a:pt x="306" y="693"/>
                </a:lnTo>
                <a:lnTo>
                  <a:pt x="304" y="693"/>
                </a:lnTo>
                <a:lnTo>
                  <a:pt x="301" y="689"/>
                </a:lnTo>
                <a:lnTo>
                  <a:pt x="300" y="691"/>
                </a:lnTo>
                <a:lnTo>
                  <a:pt x="298" y="692"/>
                </a:lnTo>
                <a:lnTo>
                  <a:pt x="297" y="692"/>
                </a:lnTo>
                <a:lnTo>
                  <a:pt x="296" y="692"/>
                </a:lnTo>
                <a:lnTo>
                  <a:pt x="296" y="688"/>
                </a:lnTo>
                <a:lnTo>
                  <a:pt x="293" y="688"/>
                </a:lnTo>
                <a:lnTo>
                  <a:pt x="295" y="678"/>
                </a:lnTo>
                <a:lnTo>
                  <a:pt x="287" y="673"/>
                </a:lnTo>
                <a:lnTo>
                  <a:pt x="284" y="674"/>
                </a:lnTo>
                <a:lnTo>
                  <a:pt x="283" y="678"/>
                </a:lnTo>
                <a:lnTo>
                  <a:pt x="287" y="680"/>
                </a:lnTo>
                <a:lnTo>
                  <a:pt x="282" y="682"/>
                </a:lnTo>
                <a:lnTo>
                  <a:pt x="280" y="680"/>
                </a:lnTo>
                <a:lnTo>
                  <a:pt x="278" y="683"/>
                </a:lnTo>
                <a:lnTo>
                  <a:pt x="278" y="686"/>
                </a:lnTo>
                <a:lnTo>
                  <a:pt x="274" y="688"/>
                </a:lnTo>
                <a:lnTo>
                  <a:pt x="270" y="686"/>
                </a:lnTo>
                <a:lnTo>
                  <a:pt x="270" y="682"/>
                </a:lnTo>
                <a:lnTo>
                  <a:pt x="269" y="683"/>
                </a:lnTo>
                <a:lnTo>
                  <a:pt x="268" y="680"/>
                </a:lnTo>
                <a:lnTo>
                  <a:pt x="264" y="680"/>
                </a:lnTo>
                <a:lnTo>
                  <a:pt x="253" y="684"/>
                </a:lnTo>
                <a:lnTo>
                  <a:pt x="252" y="686"/>
                </a:lnTo>
                <a:lnTo>
                  <a:pt x="250" y="695"/>
                </a:lnTo>
                <a:lnTo>
                  <a:pt x="248" y="697"/>
                </a:lnTo>
                <a:lnTo>
                  <a:pt x="251" y="697"/>
                </a:lnTo>
                <a:lnTo>
                  <a:pt x="252" y="702"/>
                </a:lnTo>
                <a:lnTo>
                  <a:pt x="250" y="705"/>
                </a:lnTo>
                <a:lnTo>
                  <a:pt x="246" y="701"/>
                </a:lnTo>
                <a:lnTo>
                  <a:pt x="244" y="704"/>
                </a:lnTo>
                <a:lnTo>
                  <a:pt x="239" y="706"/>
                </a:lnTo>
                <a:lnTo>
                  <a:pt x="239" y="707"/>
                </a:lnTo>
                <a:lnTo>
                  <a:pt x="237" y="706"/>
                </a:lnTo>
                <a:lnTo>
                  <a:pt x="226" y="705"/>
                </a:lnTo>
                <a:lnTo>
                  <a:pt x="226" y="709"/>
                </a:lnTo>
                <a:lnTo>
                  <a:pt x="230" y="709"/>
                </a:lnTo>
                <a:lnTo>
                  <a:pt x="228" y="710"/>
                </a:lnTo>
                <a:lnTo>
                  <a:pt x="224" y="709"/>
                </a:lnTo>
                <a:lnTo>
                  <a:pt x="223" y="711"/>
                </a:lnTo>
                <a:lnTo>
                  <a:pt x="219" y="713"/>
                </a:lnTo>
                <a:lnTo>
                  <a:pt x="216" y="714"/>
                </a:lnTo>
                <a:lnTo>
                  <a:pt x="211" y="718"/>
                </a:lnTo>
                <a:lnTo>
                  <a:pt x="199" y="722"/>
                </a:lnTo>
                <a:lnTo>
                  <a:pt x="192" y="704"/>
                </a:lnTo>
                <a:lnTo>
                  <a:pt x="190" y="698"/>
                </a:lnTo>
                <a:lnTo>
                  <a:pt x="201" y="689"/>
                </a:lnTo>
                <a:lnTo>
                  <a:pt x="194" y="687"/>
                </a:lnTo>
                <a:lnTo>
                  <a:pt x="197" y="687"/>
                </a:lnTo>
                <a:lnTo>
                  <a:pt x="196" y="686"/>
                </a:lnTo>
                <a:lnTo>
                  <a:pt x="194" y="687"/>
                </a:lnTo>
                <a:lnTo>
                  <a:pt x="187" y="683"/>
                </a:lnTo>
                <a:lnTo>
                  <a:pt x="178" y="674"/>
                </a:lnTo>
                <a:lnTo>
                  <a:pt x="179" y="671"/>
                </a:lnTo>
                <a:lnTo>
                  <a:pt x="176" y="671"/>
                </a:lnTo>
                <a:lnTo>
                  <a:pt x="172" y="669"/>
                </a:lnTo>
                <a:close/>
              </a:path>
            </a:pathLst>
          </a:custGeom>
          <a:solidFill>
            <a:srgbClr val="FFCC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2548" name="Freeform 97"/>
          <p:cNvSpPr>
            <a:spLocks noChangeAspect="1"/>
          </p:cNvSpPr>
          <p:nvPr/>
        </p:nvSpPr>
        <p:spPr bwMode="auto">
          <a:xfrm rot="-609737">
            <a:off x="1537097" y="2005013"/>
            <a:ext cx="623888" cy="745331"/>
          </a:xfrm>
          <a:custGeom>
            <a:avLst/>
            <a:gdLst>
              <a:gd name="T0" fmla="*/ 2147483646 w 1010"/>
              <a:gd name="T1" fmla="*/ 2147483646 h 1250"/>
              <a:gd name="T2" fmla="*/ 2147483646 w 1010"/>
              <a:gd name="T3" fmla="*/ 2147483646 h 1250"/>
              <a:gd name="T4" fmla="*/ 2147483646 w 1010"/>
              <a:gd name="T5" fmla="*/ 2147483646 h 1250"/>
              <a:gd name="T6" fmla="*/ 2147483646 w 1010"/>
              <a:gd name="T7" fmla="*/ 2147483646 h 1250"/>
              <a:gd name="T8" fmla="*/ 2147483646 w 1010"/>
              <a:gd name="T9" fmla="*/ 2147483646 h 1250"/>
              <a:gd name="T10" fmla="*/ 2147483646 w 1010"/>
              <a:gd name="T11" fmla="*/ 2147483646 h 1250"/>
              <a:gd name="T12" fmla="*/ 2147483646 w 1010"/>
              <a:gd name="T13" fmla="*/ 2147483646 h 1250"/>
              <a:gd name="T14" fmla="*/ 2147483646 w 1010"/>
              <a:gd name="T15" fmla="*/ 2147483646 h 1250"/>
              <a:gd name="T16" fmla="*/ 2147483646 w 1010"/>
              <a:gd name="T17" fmla="*/ 2147483646 h 1250"/>
              <a:gd name="T18" fmla="*/ 2147483646 w 1010"/>
              <a:gd name="T19" fmla="*/ 2147483646 h 1250"/>
              <a:gd name="T20" fmla="*/ 2147483646 w 1010"/>
              <a:gd name="T21" fmla="*/ 2147483646 h 1250"/>
              <a:gd name="T22" fmla="*/ 2147483646 w 1010"/>
              <a:gd name="T23" fmla="*/ 2147483646 h 1250"/>
              <a:gd name="T24" fmla="*/ 2147483646 w 1010"/>
              <a:gd name="T25" fmla="*/ 2147483646 h 1250"/>
              <a:gd name="T26" fmla="*/ 2147483646 w 1010"/>
              <a:gd name="T27" fmla="*/ 2147483646 h 1250"/>
              <a:gd name="T28" fmla="*/ 2147483646 w 1010"/>
              <a:gd name="T29" fmla="*/ 2147483646 h 1250"/>
              <a:gd name="T30" fmla="*/ 2147483646 w 1010"/>
              <a:gd name="T31" fmla="*/ 2147483646 h 1250"/>
              <a:gd name="T32" fmla="*/ 2147483646 w 1010"/>
              <a:gd name="T33" fmla="*/ 2147483646 h 1250"/>
              <a:gd name="T34" fmla="*/ 2147483646 w 1010"/>
              <a:gd name="T35" fmla="*/ 2147483646 h 1250"/>
              <a:gd name="T36" fmla="*/ 2147483646 w 1010"/>
              <a:gd name="T37" fmla="*/ 2147483646 h 1250"/>
              <a:gd name="T38" fmla="*/ 2147483646 w 1010"/>
              <a:gd name="T39" fmla="*/ 0 h 1250"/>
              <a:gd name="T40" fmla="*/ 2147483646 w 1010"/>
              <a:gd name="T41" fmla="*/ 2147483646 h 1250"/>
              <a:gd name="T42" fmla="*/ 2147483646 w 1010"/>
              <a:gd name="T43" fmla="*/ 2147483646 h 1250"/>
              <a:gd name="T44" fmla="*/ 2147483646 w 1010"/>
              <a:gd name="T45" fmla="*/ 2147483646 h 1250"/>
              <a:gd name="T46" fmla="*/ 2147483646 w 1010"/>
              <a:gd name="T47" fmla="*/ 2147483646 h 1250"/>
              <a:gd name="T48" fmla="*/ 2147483646 w 1010"/>
              <a:gd name="T49" fmla="*/ 2147483646 h 1250"/>
              <a:gd name="T50" fmla="*/ 2147483646 w 1010"/>
              <a:gd name="T51" fmla="*/ 2147483646 h 1250"/>
              <a:gd name="T52" fmla="*/ 2147483646 w 1010"/>
              <a:gd name="T53" fmla="*/ 2147483646 h 1250"/>
              <a:gd name="T54" fmla="*/ 2147483646 w 1010"/>
              <a:gd name="T55" fmla="*/ 2147483646 h 1250"/>
              <a:gd name="T56" fmla="*/ 2147483646 w 1010"/>
              <a:gd name="T57" fmla="*/ 2147483646 h 1250"/>
              <a:gd name="T58" fmla="*/ 2147483646 w 1010"/>
              <a:gd name="T59" fmla="*/ 2147483646 h 1250"/>
              <a:gd name="T60" fmla="*/ 2147483646 w 1010"/>
              <a:gd name="T61" fmla="*/ 2147483646 h 1250"/>
              <a:gd name="T62" fmla="*/ 2147483646 w 1010"/>
              <a:gd name="T63" fmla="*/ 2147483646 h 1250"/>
              <a:gd name="T64" fmla="*/ 2147483646 w 1010"/>
              <a:gd name="T65" fmla="*/ 2147483646 h 1250"/>
              <a:gd name="T66" fmla="*/ 2147483646 w 1010"/>
              <a:gd name="T67" fmla="*/ 2147483646 h 1250"/>
              <a:gd name="T68" fmla="*/ 2147483646 w 1010"/>
              <a:gd name="T69" fmla="*/ 2147483646 h 1250"/>
              <a:gd name="T70" fmla="*/ 2147483646 w 1010"/>
              <a:gd name="T71" fmla="*/ 2147483646 h 1250"/>
              <a:gd name="T72" fmla="*/ 2147483646 w 1010"/>
              <a:gd name="T73" fmla="*/ 2147483646 h 1250"/>
              <a:gd name="T74" fmla="*/ 2147483646 w 1010"/>
              <a:gd name="T75" fmla="*/ 2147483646 h 1250"/>
              <a:gd name="T76" fmla="*/ 2147483646 w 1010"/>
              <a:gd name="T77" fmla="*/ 2147483646 h 1250"/>
              <a:gd name="T78" fmla="*/ 2147483646 w 1010"/>
              <a:gd name="T79" fmla="*/ 2147483646 h 1250"/>
              <a:gd name="T80" fmla="*/ 2147483646 w 1010"/>
              <a:gd name="T81" fmla="*/ 2147483646 h 1250"/>
              <a:gd name="T82" fmla="*/ 2147483646 w 1010"/>
              <a:gd name="T83" fmla="*/ 2147483646 h 1250"/>
              <a:gd name="T84" fmla="*/ 2147483646 w 1010"/>
              <a:gd name="T85" fmla="*/ 2147483646 h 1250"/>
              <a:gd name="T86" fmla="*/ 2147483646 w 1010"/>
              <a:gd name="T87" fmla="*/ 2147483646 h 1250"/>
              <a:gd name="T88" fmla="*/ 2147483646 w 1010"/>
              <a:gd name="T89" fmla="*/ 2147483646 h 1250"/>
              <a:gd name="T90" fmla="*/ 2147483646 w 1010"/>
              <a:gd name="T91" fmla="*/ 2147483646 h 1250"/>
              <a:gd name="T92" fmla="*/ 2147483646 w 1010"/>
              <a:gd name="T93" fmla="*/ 2147483646 h 1250"/>
              <a:gd name="T94" fmla="*/ 2147483646 w 1010"/>
              <a:gd name="T95" fmla="*/ 2147483646 h 1250"/>
              <a:gd name="T96" fmla="*/ 2147483646 w 1010"/>
              <a:gd name="T97" fmla="*/ 2147483646 h 1250"/>
              <a:gd name="T98" fmla="*/ 2147483646 w 1010"/>
              <a:gd name="T99" fmla="*/ 2147483646 h 1250"/>
              <a:gd name="T100" fmla="*/ 2147483646 w 1010"/>
              <a:gd name="T101" fmla="*/ 2147483646 h 1250"/>
              <a:gd name="T102" fmla="*/ 2147483646 w 1010"/>
              <a:gd name="T103" fmla="*/ 2147483646 h 1250"/>
              <a:gd name="T104" fmla="*/ 2147483646 w 1010"/>
              <a:gd name="T105" fmla="*/ 2147483646 h 1250"/>
              <a:gd name="T106" fmla="*/ 2147483646 w 1010"/>
              <a:gd name="T107" fmla="*/ 2147483646 h 1250"/>
              <a:gd name="T108" fmla="*/ 2147483646 w 1010"/>
              <a:gd name="T109" fmla="*/ 2147483646 h 1250"/>
              <a:gd name="T110" fmla="*/ 2147483646 w 1010"/>
              <a:gd name="T111" fmla="*/ 2147483646 h 1250"/>
              <a:gd name="T112" fmla="*/ 2147483646 w 1010"/>
              <a:gd name="T113" fmla="*/ 2147483646 h 1250"/>
              <a:gd name="T114" fmla="*/ 2147483646 w 1010"/>
              <a:gd name="T115" fmla="*/ 2147483646 h 1250"/>
              <a:gd name="T116" fmla="*/ 2147483646 w 1010"/>
              <a:gd name="T117" fmla="*/ 2147483646 h 1250"/>
              <a:gd name="T118" fmla="*/ 2147483646 w 1010"/>
              <a:gd name="T119" fmla="*/ 2147483646 h 12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10"/>
              <a:gd name="T181" fmla="*/ 0 h 1250"/>
              <a:gd name="T182" fmla="*/ 1010 w 1010"/>
              <a:gd name="T183" fmla="*/ 1250 h 125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10" h="1250">
                <a:moveTo>
                  <a:pt x="169" y="671"/>
                </a:moveTo>
                <a:lnTo>
                  <a:pt x="157" y="665"/>
                </a:lnTo>
                <a:lnTo>
                  <a:pt x="155" y="653"/>
                </a:lnTo>
                <a:lnTo>
                  <a:pt x="134" y="648"/>
                </a:lnTo>
                <a:lnTo>
                  <a:pt x="120" y="636"/>
                </a:lnTo>
                <a:lnTo>
                  <a:pt x="122" y="631"/>
                </a:lnTo>
                <a:lnTo>
                  <a:pt x="122" y="626"/>
                </a:lnTo>
                <a:lnTo>
                  <a:pt x="122" y="621"/>
                </a:lnTo>
                <a:lnTo>
                  <a:pt x="124" y="620"/>
                </a:lnTo>
                <a:lnTo>
                  <a:pt x="121" y="600"/>
                </a:lnTo>
                <a:lnTo>
                  <a:pt x="117" y="598"/>
                </a:lnTo>
                <a:lnTo>
                  <a:pt x="115" y="590"/>
                </a:lnTo>
                <a:lnTo>
                  <a:pt x="112" y="590"/>
                </a:lnTo>
                <a:lnTo>
                  <a:pt x="121" y="579"/>
                </a:lnTo>
                <a:lnTo>
                  <a:pt x="122" y="572"/>
                </a:lnTo>
                <a:lnTo>
                  <a:pt x="121" y="563"/>
                </a:lnTo>
                <a:lnTo>
                  <a:pt x="125" y="555"/>
                </a:lnTo>
                <a:lnTo>
                  <a:pt x="125" y="548"/>
                </a:lnTo>
                <a:lnTo>
                  <a:pt x="128" y="541"/>
                </a:lnTo>
                <a:lnTo>
                  <a:pt x="124" y="531"/>
                </a:lnTo>
                <a:lnTo>
                  <a:pt x="120" y="531"/>
                </a:lnTo>
                <a:lnTo>
                  <a:pt x="119" y="535"/>
                </a:lnTo>
                <a:lnTo>
                  <a:pt x="112" y="535"/>
                </a:lnTo>
                <a:lnTo>
                  <a:pt x="111" y="532"/>
                </a:lnTo>
                <a:lnTo>
                  <a:pt x="108" y="532"/>
                </a:lnTo>
                <a:lnTo>
                  <a:pt x="107" y="531"/>
                </a:lnTo>
                <a:lnTo>
                  <a:pt x="102" y="528"/>
                </a:lnTo>
                <a:lnTo>
                  <a:pt x="92" y="519"/>
                </a:lnTo>
                <a:lnTo>
                  <a:pt x="97" y="516"/>
                </a:lnTo>
                <a:lnTo>
                  <a:pt x="94" y="513"/>
                </a:lnTo>
                <a:lnTo>
                  <a:pt x="90" y="507"/>
                </a:lnTo>
                <a:lnTo>
                  <a:pt x="89" y="500"/>
                </a:lnTo>
                <a:lnTo>
                  <a:pt x="86" y="495"/>
                </a:lnTo>
                <a:lnTo>
                  <a:pt x="85" y="483"/>
                </a:lnTo>
                <a:lnTo>
                  <a:pt x="92" y="468"/>
                </a:lnTo>
                <a:lnTo>
                  <a:pt x="85" y="455"/>
                </a:lnTo>
                <a:lnTo>
                  <a:pt x="86" y="441"/>
                </a:lnTo>
                <a:lnTo>
                  <a:pt x="84" y="435"/>
                </a:lnTo>
                <a:lnTo>
                  <a:pt x="88" y="431"/>
                </a:lnTo>
                <a:lnTo>
                  <a:pt x="85" y="428"/>
                </a:lnTo>
                <a:lnTo>
                  <a:pt x="76" y="427"/>
                </a:lnTo>
                <a:lnTo>
                  <a:pt x="70" y="429"/>
                </a:lnTo>
                <a:lnTo>
                  <a:pt x="65" y="427"/>
                </a:lnTo>
                <a:lnTo>
                  <a:pt x="65" y="423"/>
                </a:lnTo>
                <a:lnTo>
                  <a:pt x="68" y="422"/>
                </a:lnTo>
                <a:lnTo>
                  <a:pt x="70" y="419"/>
                </a:lnTo>
                <a:lnTo>
                  <a:pt x="63" y="418"/>
                </a:lnTo>
                <a:lnTo>
                  <a:pt x="63" y="411"/>
                </a:lnTo>
                <a:lnTo>
                  <a:pt x="67" y="408"/>
                </a:lnTo>
                <a:lnTo>
                  <a:pt x="68" y="405"/>
                </a:lnTo>
                <a:lnTo>
                  <a:pt x="67" y="402"/>
                </a:lnTo>
                <a:lnTo>
                  <a:pt x="62" y="401"/>
                </a:lnTo>
                <a:lnTo>
                  <a:pt x="62" y="399"/>
                </a:lnTo>
                <a:lnTo>
                  <a:pt x="63" y="395"/>
                </a:lnTo>
                <a:lnTo>
                  <a:pt x="68" y="391"/>
                </a:lnTo>
                <a:lnTo>
                  <a:pt x="67" y="383"/>
                </a:lnTo>
                <a:lnTo>
                  <a:pt x="74" y="377"/>
                </a:lnTo>
                <a:lnTo>
                  <a:pt x="70" y="363"/>
                </a:lnTo>
                <a:lnTo>
                  <a:pt x="71" y="356"/>
                </a:lnTo>
                <a:lnTo>
                  <a:pt x="66" y="354"/>
                </a:lnTo>
                <a:lnTo>
                  <a:pt x="59" y="355"/>
                </a:lnTo>
                <a:lnTo>
                  <a:pt x="57" y="354"/>
                </a:lnTo>
                <a:lnTo>
                  <a:pt x="53" y="354"/>
                </a:lnTo>
                <a:lnTo>
                  <a:pt x="47" y="350"/>
                </a:lnTo>
                <a:lnTo>
                  <a:pt x="47" y="342"/>
                </a:lnTo>
                <a:lnTo>
                  <a:pt x="31" y="332"/>
                </a:lnTo>
                <a:lnTo>
                  <a:pt x="22" y="329"/>
                </a:lnTo>
                <a:lnTo>
                  <a:pt x="20" y="325"/>
                </a:lnTo>
                <a:lnTo>
                  <a:pt x="14" y="307"/>
                </a:lnTo>
                <a:lnTo>
                  <a:pt x="13" y="300"/>
                </a:lnTo>
                <a:lnTo>
                  <a:pt x="12" y="297"/>
                </a:lnTo>
                <a:lnTo>
                  <a:pt x="4" y="293"/>
                </a:lnTo>
                <a:lnTo>
                  <a:pt x="5" y="291"/>
                </a:lnTo>
                <a:lnTo>
                  <a:pt x="2" y="285"/>
                </a:lnTo>
                <a:lnTo>
                  <a:pt x="2" y="279"/>
                </a:lnTo>
                <a:lnTo>
                  <a:pt x="3" y="276"/>
                </a:lnTo>
                <a:lnTo>
                  <a:pt x="0" y="270"/>
                </a:lnTo>
                <a:lnTo>
                  <a:pt x="5" y="261"/>
                </a:lnTo>
                <a:lnTo>
                  <a:pt x="53" y="243"/>
                </a:lnTo>
                <a:lnTo>
                  <a:pt x="54" y="244"/>
                </a:lnTo>
                <a:lnTo>
                  <a:pt x="56" y="242"/>
                </a:lnTo>
                <a:lnTo>
                  <a:pt x="57" y="239"/>
                </a:lnTo>
                <a:lnTo>
                  <a:pt x="52" y="234"/>
                </a:lnTo>
                <a:lnTo>
                  <a:pt x="56" y="229"/>
                </a:lnTo>
                <a:lnTo>
                  <a:pt x="53" y="217"/>
                </a:lnTo>
                <a:lnTo>
                  <a:pt x="54" y="216"/>
                </a:lnTo>
                <a:lnTo>
                  <a:pt x="59" y="213"/>
                </a:lnTo>
                <a:lnTo>
                  <a:pt x="62" y="208"/>
                </a:lnTo>
                <a:lnTo>
                  <a:pt x="65" y="202"/>
                </a:lnTo>
                <a:lnTo>
                  <a:pt x="63" y="195"/>
                </a:lnTo>
                <a:lnTo>
                  <a:pt x="66" y="190"/>
                </a:lnTo>
                <a:lnTo>
                  <a:pt x="72" y="186"/>
                </a:lnTo>
                <a:lnTo>
                  <a:pt x="76" y="186"/>
                </a:lnTo>
                <a:lnTo>
                  <a:pt x="76" y="189"/>
                </a:lnTo>
                <a:lnTo>
                  <a:pt x="79" y="192"/>
                </a:lnTo>
                <a:lnTo>
                  <a:pt x="83" y="192"/>
                </a:lnTo>
                <a:lnTo>
                  <a:pt x="85" y="171"/>
                </a:lnTo>
                <a:lnTo>
                  <a:pt x="93" y="171"/>
                </a:lnTo>
                <a:lnTo>
                  <a:pt x="98" y="166"/>
                </a:lnTo>
                <a:lnTo>
                  <a:pt x="101" y="159"/>
                </a:lnTo>
                <a:lnTo>
                  <a:pt x="102" y="152"/>
                </a:lnTo>
                <a:lnTo>
                  <a:pt x="106" y="148"/>
                </a:lnTo>
                <a:lnTo>
                  <a:pt x="116" y="140"/>
                </a:lnTo>
                <a:lnTo>
                  <a:pt x="119" y="140"/>
                </a:lnTo>
                <a:lnTo>
                  <a:pt x="125" y="134"/>
                </a:lnTo>
                <a:lnTo>
                  <a:pt x="129" y="126"/>
                </a:lnTo>
                <a:lnTo>
                  <a:pt x="138" y="132"/>
                </a:lnTo>
                <a:lnTo>
                  <a:pt x="149" y="131"/>
                </a:lnTo>
                <a:lnTo>
                  <a:pt x="155" y="137"/>
                </a:lnTo>
                <a:lnTo>
                  <a:pt x="157" y="144"/>
                </a:lnTo>
                <a:lnTo>
                  <a:pt x="161" y="137"/>
                </a:lnTo>
                <a:lnTo>
                  <a:pt x="169" y="141"/>
                </a:lnTo>
                <a:lnTo>
                  <a:pt x="170" y="132"/>
                </a:lnTo>
                <a:lnTo>
                  <a:pt x="173" y="128"/>
                </a:lnTo>
                <a:lnTo>
                  <a:pt x="176" y="130"/>
                </a:lnTo>
                <a:lnTo>
                  <a:pt x="178" y="127"/>
                </a:lnTo>
                <a:lnTo>
                  <a:pt x="180" y="128"/>
                </a:lnTo>
                <a:lnTo>
                  <a:pt x="182" y="125"/>
                </a:lnTo>
                <a:lnTo>
                  <a:pt x="194" y="126"/>
                </a:lnTo>
                <a:lnTo>
                  <a:pt x="205" y="130"/>
                </a:lnTo>
                <a:lnTo>
                  <a:pt x="209" y="135"/>
                </a:lnTo>
                <a:lnTo>
                  <a:pt x="210" y="149"/>
                </a:lnTo>
                <a:lnTo>
                  <a:pt x="211" y="152"/>
                </a:lnTo>
                <a:lnTo>
                  <a:pt x="209" y="154"/>
                </a:lnTo>
                <a:lnTo>
                  <a:pt x="216" y="155"/>
                </a:lnTo>
                <a:lnTo>
                  <a:pt x="218" y="152"/>
                </a:lnTo>
                <a:lnTo>
                  <a:pt x="218" y="141"/>
                </a:lnTo>
                <a:lnTo>
                  <a:pt x="214" y="139"/>
                </a:lnTo>
                <a:lnTo>
                  <a:pt x="214" y="136"/>
                </a:lnTo>
                <a:lnTo>
                  <a:pt x="227" y="135"/>
                </a:lnTo>
                <a:lnTo>
                  <a:pt x="241" y="137"/>
                </a:lnTo>
                <a:lnTo>
                  <a:pt x="241" y="128"/>
                </a:lnTo>
                <a:lnTo>
                  <a:pt x="237" y="122"/>
                </a:lnTo>
                <a:lnTo>
                  <a:pt x="238" y="122"/>
                </a:lnTo>
                <a:lnTo>
                  <a:pt x="243" y="123"/>
                </a:lnTo>
                <a:lnTo>
                  <a:pt x="250" y="128"/>
                </a:lnTo>
                <a:lnTo>
                  <a:pt x="255" y="128"/>
                </a:lnTo>
                <a:lnTo>
                  <a:pt x="264" y="121"/>
                </a:lnTo>
                <a:lnTo>
                  <a:pt x="266" y="118"/>
                </a:lnTo>
                <a:lnTo>
                  <a:pt x="270" y="122"/>
                </a:lnTo>
                <a:lnTo>
                  <a:pt x="277" y="121"/>
                </a:lnTo>
                <a:lnTo>
                  <a:pt x="278" y="118"/>
                </a:lnTo>
                <a:lnTo>
                  <a:pt x="281" y="118"/>
                </a:lnTo>
                <a:lnTo>
                  <a:pt x="282" y="122"/>
                </a:lnTo>
                <a:lnTo>
                  <a:pt x="286" y="126"/>
                </a:lnTo>
                <a:lnTo>
                  <a:pt x="291" y="121"/>
                </a:lnTo>
                <a:lnTo>
                  <a:pt x="297" y="119"/>
                </a:lnTo>
                <a:lnTo>
                  <a:pt x="299" y="116"/>
                </a:lnTo>
                <a:lnTo>
                  <a:pt x="301" y="116"/>
                </a:lnTo>
                <a:lnTo>
                  <a:pt x="305" y="119"/>
                </a:lnTo>
                <a:lnTo>
                  <a:pt x="313" y="118"/>
                </a:lnTo>
                <a:lnTo>
                  <a:pt x="315" y="122"/>
                </a:lnTo>
                <a:lnTo>
                  <a:pt x="313" y="126"/>
                </a:lnTo>
                <a:lnTo>
                  <a:pt x="315" y="123"/>
                </a:lnTo>
                <a:lnTo>
                  <a:pt x="315" y="126"/>
                </a:lnTo>
                <a:lnTo>
                  <a:pt x="318" y="130"/>
                </a:lnTo>
                <a:lnTo>
                  <a:pt x="319" y="130"/>
                </a:lnTo>
                <a:lnTo>
                  <a:pt x="320" y="126"/>
                </a:lnTo>
                <a:lnTo>
                  <a:pt x="324" y="130"/>
                </a:lnTo>
                <a:lnTo>
                  <a:pt x="331" y="127"/>
                </a:lnTo>
                <a:lnTo>
                  <a:pt x="337" y="134"/>
                </a:lnTo>
                <a:lnTo>
                  <a:pt x="337" y="140"/>
                </a:lnTo>
                <a:lnTo>
                  <a:pt x="341" y="140"/>
                </a:lnTo>
                <a:lnTo>
                  <a:pt x="346" y="137"/>
                </a:lnTo>
                <a:lnTo>
                  <a:pt x="355" y="141"/>
                </a:lnTo>
                <a:lnTo>
                  <a:pt x="364" y="134"/>
                </a:lnTo>
                <a:lnTo>
                  <a:pt x="371" y="134"/>
                </a:lnTo>
                <a:lnTo>
                  <a:pt x="376" y="137"/>
                </a:lnTo>
                <a:lnTo>
                  <a:pt x="376" y="140"/>
                </a:lnTo>
                <a:lnTo>
                  <a:pt x="378" y="144"/>
                </a:lnTo>
                <a:lnTo>
                  <a:pt x="386" y="150"/>
                </a:lnTo>
                <a:lnTo>
                  <a:pt x="389" y="152"/>
                </a:lnTo>
                <a:lnTo>
                  <a:pt x="390" y="150"/>
                </a:lnTo>
                <a:lnTo>
                  <a:pt x="389" y="145"/>
                </a:lnTo>
                <a:lnTo>
                  <a:pt x="395" y="148"/>
                </a:lnTo>
                <a:lnTo>
                  <a:pt x="396" y="146"/>
                </a:lnTo>
                <a:lnTo>
                  <a:pt x="395" y="144"/>
                </a:lnTo>
                <a:lnTo>
                  <a:pt x="399" y="145"/>
                </a:lnTo>
                <a:lnTo>
                  <a:pt x="403" y="140"/>
                </a:lnTo>
                <a:lnTo>
                  <a:pt x="408" y="139"/>
                </a:lnTo>
                <a:lnTo>
                  <a:pt x="409" y="135"/>
                </a:lnTo>
                <a:lnTo>
                  <a:pt x="413" y="137"/>
                </a:lnTo>
                <a:lnTo>
                  <a:pt x="414" y="135"/>
                </a:lnTo>
                <a:lnTo>
                  <a:pt x="419" y="131"/>
                </a:lnTo>
                <a:lnTo>
                  <a:pt x="419" y="127"/>
                </a:lnTo>
                <a:lnTo>
                  <a:pt x="416" y="125"/>
                </a:lnTo>
                <a:lnTo>
                  <a:pt x="418" y="122"/>
                </a:lnTo>
                <a:lnTo>
                  <a:pt x="416" y="121"/>
                </a:lnTo>
                <a:lnTo>
                  <a:pt x="419" y="119"/>
                </a:lnTo>
                <a:lnTo>
                  <a:pt x="422" y="121"/>
                </a:lnTo>
                <a:lnTo>
                  <a:pt x="422" y="117"/>
                </a:lnTo>
                <a:lnTo>
                  <a:pt x="417" y="105"/>
                </a:lnTo>
                <a:lnTo>
                  <a:pt x="418" y="99"/>
                </a:lnTo>
                <a:lnTo>
                  <a:pt x="421" y="96"/>
                </a:lnTo>
                <a:lnTo>
                  <a:pt x="430" y="96"/>
                </a:lnTo>
                <a:lnTo>
                  <a:pt x="439" y="99"/>
                </a:lnTo>
                <a:lnTo>
                  <a:pt x="443" y="94"/>
                </a:lnTo>
                <a:lnTo>
                  <a:pt x="448" y="98"/>
                </a:lnTo>
                <a:lnTo>
                  <a:pt x="446" y="99"/>
                </a:lnTo>
                <a:lnTo>
                  <a:pt x="449" y="99"/>
                </a:lnTo>
                <a:lnTo>
                  <a:pt x="449" y="87"/>
                </a:lnTo>
                <a:lnTo>
                  <a:pt x="458" y="86"/>
                </a:lnTo>
                <a:lnTo>
                  <a:pt x="462" y="91"/>
                </a:lnTo>
                <a:lnTo>
                  <a:pt x="466" y="87"/>
                </a:lnTo>
                <a:lnTo>
                  <a:pt x="464" y="86"/>
                </a:lnTo>
                <a:lnTo>
                  <a:pt x="470" y="83"/>
                </a:lnTo>
                <a:lnTo>
                  <a:pt x="470" y="82"/>
                </a:lnTo>
                <a:lnTo>
                  <a:pt x="473" y="83"/>
                </a:lnTo>
                <a:lnTo>
                  <a:pt x="479" y="81"/>
                </a:lnTo>
                <a:lnTo>
                  <a:pt x="477" y="76"/>
                </a:lnTo>
                <a:lnTo>
                  <a:pt x="485" y="77"/>
                </a:lnTo>
                <a:lnTo>
                  <a:pt x="486" y="77"/>
                </a:lnTo>
                <a:lnTo>
                  <a:pt x="489" y="72"/>
                </a:lnTo>
                <a:lnTo>
                  <a:pt x="491" y="71"/>
                </a:lnTo>
                <a:lnTo>
                  <a:pt x="500" y="73"/>
                </a:lnTo>
                <a:lnTo>
                  <a:pt x="506" y="68"/>
                </a:lnTo>
                <a:lnTo>
                  <a:pt x="504" y="67"/>
                </a:lnTo>
                <a:lnTo>
                  <a:pt x="502" y="68"/>
                </a:lnTo>
                <a:lnTo>
                  <a:pt x="500" y="67"/>
                </a:lnTo>
                <a:lnTo>
                  <a:pt x="503" y="62"/>
                </a:lnTo>
                <a:lnTo>
                  <a:pt x="508" y="64"/>
                </a:lnTo>
                <a:lnTo>
                  <a:pt x="513" y="63"/>
                </a:lnTo>
                <a:lnTo>
                  <a:pt x="512" y="56"/>
                </a:lnTo>
                <a:lnTo>
                  <a:pt x="513" y="54"/>
                </a:lnTo>
                <a:lnTo>
                  <a:pt x="515" y="55"/>
                </a:lnTo>
                <a:lnTo>
                  <a:pt x="518" y="53"/>
                </a:lnTo>
                <a:lnTo>
                  <a:pt x="518" y="51"/>
                </a:lnTo>
                <a:lnTo>
                  <a:pt x="525" y="49"/>
                </a:lnTo>
                <a:lnTo>
                  <a:pt x="525" y="53"/>
                </a:lnTo>
                <a:lnTo>
                  <a:pt x="526" y="53"/>
                </a:lnTo>
                <a:lnTo>
                  <a:pt x="526" y="58"/>
                </a:lnTo>
                <a:lnTo>
                  <a:pt x="530" y="60"/>
                </a:lnTo>
                <a:lnTo>
                  <a:pt x="533" y="58"/>
                </a:lnTo>
                <a:lnTo>
                  <a:pt x="538" y="64"/>
                </a:lnTo>
                <a:lnTo>
                  <a:pt x="543" y="60"/>
                </a:lnTo>
                <a:lnTo>
                  <a:pt x="544" y="63"/>
                </a:lnTo>
                <a:lnTo>
                  <a:pt x="545" y="63"/>
                </a:lnTo>
                <a:lnTo>
                  <a:pt x="551" y="64"/>
                </a:lnTo>
                <a:lnTo>
                  <a:pt x="553" y="64"/>
                </a:lnTo>
                <a:lnTo>
                  <a:pt x="553" y="63"/>
                </a:lnTo>
                <a:lnTo>
                  <a:pt x="558" y="62"/>
                </a:lnTo>
                <a:lnTo>
                  <a:pt x="558" y="64"/>
                </a:lnTo>
                <a:lnTo>
                  <a:pt x="556" y="64"/>
                </a:lnTo>
                <a:lnTo>
                  <a:pt x="562" y="65"/>
                </a:lnTo>
                <a:lnTo>
                  <a:pt x="563" y="68"/>
                </a:lnTo>
                <a:lnTo>
                  <a:pt x="565" y="65"/>
                </a:lnTo>
                <a:lnTo>
                  <a:pt x="566" y="65"/>
                </a:lnTo>
                <a:lnTo>
                  <a:pt x="566" y="67"/>
                </a:lnTo>
                <a:lnTo>
                  <a:pt x="566" y="68"/>
                </a:lnTo>
                <a:lnTo>
                  <a:pt x="566" y="71"/>
                </a:lnTo>
                <a:lnTo>
                  <a:pt x="567" y="72"/>
                </a:lnTo>
                <a:lnTo>
                  <a:pt x="567" y="71"/>
                </a:lnTo>
                <a:lnTo>
                  <a:pt x="571" y="73"/>
                </a:lnTo>
                <a:lnTo>
                  <a:pt x="574" y="73"/>
                </a:lnTo>
                <a:lnTo>
                  <a:pt x="574" y="76"/>
                </a:lnTo>
                <a:lnTo>
                  <a:pt x="575" y="76"/>
                </a:lnTo>
                <a:lnTo>
                  <a:pt x="578" y="78"/>
                </a:lnTo>
                <a:lnTo>
                  <a:pt x="576" y="80"/>
                </a:lnTo>
                <a:lnTo>
                  <a:pt x="576" y="83"/>
                </a:lnTo>
                <a:lnTo>
                  <a:pt x="579" y="85"/>
                </a:lnTo>
                <a:lnTo>
                  <a:pt x="579" y="83"/>
                </a:lnTo>
                <a:lnTo>
                  <a:pt x="579" y="81"/>
                </a:lnTo>
                <a:lnTo>
                  <a:pt x="579" y="78"/>
                </a:lnTo>
                <a:lnTo>
                  <a:pt x="580" y="76"/>
                </a:lnTo>
                <a:lnTo>
                  <a:pt x="583" y="76"/>
                </a:lnTo>
                <a:lnTo>
                  <a:pt x="580" y="81"/>
                </a:lnTo>
                <a:lnTo>
                  <a:pt x="581" y="83"/>
                </a:lnTo>
                <a:lnTo>
                  <a:pt x="587" y="87"/>
                </a:lnTo>
                <a:lnTo>
                  <a:pt x="594" y="99"/>
                </a:lnTo>
                <a:lnTo>
                  <a:pt x="606" y="104"/>
                </a:lnTo>
                <a:lnTo>
                  <a:pt x="611" y="104"/>
                </a:lnTo>
                <a:lnTo>
                  <a:pt x="614" y="101"/>
                </a:lnTo>
                <a:lnTo>
                  <a:pt x="610" y="94"/>
                </a:lnTo>
                <a:lnTo>
                  <a:pt x="611" y="85"/>
                </a:lnTo>
                <a:lnTo>
                  <a:pt x="616" y="76"/>
                </a:lnTo>
                <a:lnTo>
                  <a:pt x="620" y="76"/>
                </a:lnTo>
                <a:lnTo>
                  <a:pt x="621" y="74"/>
                </a:lnTo>
                <a:lnTo>
                  <a:pt x="620" y="62"/>
                </a:lnTo>
                <a:lnTo>
                  <a:pt x="621" y="60"/>
                </a:lnTo>
                <a:lnTo>
                  <a:pt x="619" y="56"/>
                </a:lnTo>
                <a:lnTo>
                  <a:pt x="615" y="55"/>
                </a:lnTo>
                <a:lnTo>
                  <a:pt x="616" y="51"/>
                </a:lnTo>
                <a:lnTo>
                  <a:pt x="620" y="50"/>
                </a:lnTo>
                <a:lnTo>
                  <a:pt x="617" y="47"/>
                </a:lnTo>
                <a:lnTo>
                  <a:pt x="621" y="49"/>
                </a:lnTo>
                <a:lnTo>
                  <a:pt x="624" y="51"/>
                </a:lnTo>
                <a:lnTo>
                  <a:pt x="628" y="51"/>
                </a:lnTo>
                <a:lnTo>
                  <a:pt x="630" y="47"/>
                </a:lnTo>
                <a:lnTo>
                  <a:pt x="629" y="54"/>
                </a:lnTo>
                <a:lnTo>
                  <a:pt x="634" y="53"/>
                </a:lnTo>
                <a:lnTo>
                  <a:pt x="634" y="49"/>
                </a:lnTo>
                <a:lnTo>
                  <a:pt x="637" y="47"/>
                </a:lnTo>
                <a:lnTo>
                  <a:pt x="642" y="49"/>
                </a:lnTo>
                <a:lnTo>
                  <a:pt x="647" y="47"/>
                </a:lnTo>
                <a:lnTo>
                  <a:pt x="652" y="49"/>
                </a:lnTo>
                <a:lnTo>
                  <a:pt x="653" y="47"/>
                </a:lnTo>
                <a:lnTo>
                  <a:pt x="651" y="40"/>
                </a:lnTo>
                <a:lnTo>
                  <a:pt x="652" y="40"/>
                </a:lnTo>
                <a:lnTo>
                  <a:pt x="653" y="45"/>
                </a:lnTo>
                <a:lnTo>
                  <a:pt x="656" y="44"/>
                </a:lnTo>
                <a:lnTo>
                  <a:pt x="662" y="41"/>
                </a:lnTo>
                <a:lnTo>
                  <a:pt x="664" y="37"/>
                </a:lnTo>
                <a:lnTo>
                  <a:pt x="668" y="32"/>
                </a:lnTo>
                <a:lnTo>
                  <a:pt x="668" y="27"/>
                </a:lnTo>
                <a:lnTo>
                  <a:pt x="665" y="27"/>
                </a:lnTo>
                <a:lnTo>
                  <a:pt x="665" y="24"/>
                </a:lnTo>
                <a:lnTo>
                  <a:pt x="657" y="26"/>
                </a:lnTo>
                <a:lnTo>
                  <a:pt x="653" y="22"/>
                </a:lnTo>
                <a:lnTo>
                  <a:pt x="665" y="6"/>
                </a:lnTo>
                <a:lnTo>
                  <a:pt x="664" y="4"/>
                </a:lnTo>
                <a:lnTo>
                  <a:pt x="661" y="2"/>
                </a:lnTo>
                <a:lnTo>
                  <a:pt x="661" y="0"/>
                </a:lnTo>
                <a:lnTo>
                  <a:pt x="666" y="0"/>
                </a:lnTo>
                <a:lnTo>
                  <a:pt x="668" y="4"/>
                </a:lnTo>
                <a:lnTo>
                  <a:pt x="670" y="4"/>
                </a:lnTo>
                <a:lnTo>
                  <a:pt x="674" y="4"/>
                </a:lnTo>
                <a:lnTo>
                  <a:pt x="674" y="1"/>
                </a:lnTo>
                <a:lnTo>
                  <a:pt x="675" y="1"/>
                </a:lnTo>
                <a:lnTo>
                  <a:pt x="688" y="2"/>
                </a:lnTo>
                <a:lnTo>
                  <a:pt x="689" y="0"/>
                </a:lnTo>
                <a:lnTo>
                  <a:pt x="691" y="0"/>
                </a:lnTo>
                <a:lnTo>
                  <a:pt x="691" y="9"/>
                </a:lnTo>
                <a:lnTo>
                  <a:pt x="688" y="17"/>
                </a:lnTo>
                <a:lnTo>
                  <a:pt x="695" y="19"/>
                </a:lnTo>
                <a:lnTo>
                  <a:pt x="698" y="14"/>
                </a:lnTo>
                <a:lnTo>
                  <a:pt x="700" y="14"/>
                </a:lnTo>
                <a:lnTo>
                  <a:pt x="701" y="9"/>
                </a:lnTo>
                <a:lnTo>
                  <a:pt x="704" y="6"/>
                </a:lnTo>
                <a:lnTo>
                  <a:pt x="706" y="6"/>
                </a:lnTo>
                <a:lnTo>
                  <a:pt x="711" y="4"/>
                </a:lnTo>
                <a:lnTo>
                  <a:pt x="713" y="6"/>
                </a:lnTo>
                <a:lnTo>
                  <a:pt x="710" y="6"/>
                </a:lnTo>
                <a:lnTo>
                  <a:pt x="709" y="8"/>
                </a:lnTo>
                <a:lnTo>
                  <a:pt x="713" y="10"/>
                </a:lnTo>
                <a:lnTo>
                  <a:pt x="711" y="17"/>
                </a:lnTo>
                <a:lnTo>
                  <a:pt x="714" y="15"/>
                </a:lnTo>
                <a:lnTo>
                  <a:pt x="716" y="18"/>
                </a:lnTo>
                <a:lnTo>
                  <a:pt x="720" y="19"/>
                </a:lnTo>
                <a:lnTo>
                  <a:pt x="718" y="29"/>
                </a:lnTo>
                <a:lnTo>
                  <a:pt x="722" y="33"/>
                </a:lnTo>
                <a:lnTo>
                  <a:pt x="729" y="29"/>
                </a:lnTo>
                <a:lnTo>
                  <a:pt x="732" y="31"/>
                </a:lnTo>
                <a:lnTo>
                  <a:pt x="734" y="32"/>
                </a:lnTo>
                <a:lnTo>
                  <a:pt x="736" y="29"/>
                </a:lnTo>
                <a:lnTo>
                  <a:pt x="741" y="28"/>
                </a:lnTo>
                <a:lnTo>
                  <a:pt x="743" y="22"/>
                </a:lnTo>
                <a:lnTo>
                  <a:pt x="745" y="24"/>
                </a:lnTo>
                <a:lnTo>
                  <a:pt x="743" y="32"/>
                </a:lnTo>
                <a:lnTo>
                  <a:pt x="745" y="35"/>
                </a:lnTo>
                <a:lnTo>
                  <a:pt x="749" y="31"/>
                </a:lnTo>
                <a:lnTo>
                  <a:pt x="751" y="38"/>
                </a:lnTo>
                <a:lnTo>
                  <a:pt x="755" y="38"/>
                </a:lnTo>
                <a:lnTo>
                  <a:pt x="755" y="41"/>
                </a:lnTo>
                <a:lnTo>
                  <a:pt x="756" y="46"/>
                </a:lnTo>
                <a:lnTo>
                  <a:pt x="756" y="55"/>
                </a:lnTo>
                <a:lnTo>
                  <a:pt x="749" y="55"/>
                </a:lnTo>
                <a:lnTo>
                  <a:pt x="745" y="54"/>
                </a:lnTo>
                <a:lnTo>
                  <a:pt x="743" y="58"/>
                </a:lnTo>
                <a:lnTo>
                  <a:pt x="741" y="63"/>
                </a:lnTo>
                <a:lnTo>
                  <a:pt x="741" y="65"/>
                </a:lnTo>
                <a:lnTo>
                  <a:pt x="741" y="67"/>
                </a:lnTo>
                <a:lnTo>
                  <a:pt x="733" y="71"/>
                </a:lnTo>
                <a:lnTo>
                  <a:pt x="733" y="74"/>
                </a:lnTo>
                <a:lnTo>
                  <a:pt x="729" y="80"/>
                </a:lnTo>
                <a:lnTo>
                  <a:pt x="729" y="83"/>
                </a:lnTo>
                <a:lnTo>
                  <a:pt x="731" y="83"/>
                </a:lnTo>
                <a:lnTo>
                  <a:pt x="734" y="82"/>
                </a:lnTo>
                <a:lnTo>
                  <a:pt x="746" y="82"/>
                </a:lnTo>
                <a:lnTo>
                  <a:pt x="746" y="90"/>
                </a:lnTo>
                <a:lnTo>
                  <a:pt x="752" y="91"/>
                </a:lnTo>
                <a:lnTo>
                  <a:pt x="754" y="91"/>
                </a:lnTo>
                <a:lnTo>
                  <a:pt x="755" y="86"/>
                </a:lnTo>
                <a:lnTo>
                  <a:pt x="759" y="85"/>
                </a:lnTo>
                <a:lnTo>
                  <a:pt x="763" y="78"/>
                </a:lnTo>
                <a:lnTo>
                  <a:pt x="777" y="82"/>
                </a:lnTo>
                <a:lnTo>
                  <a:pt x="781" y="80"/>
                </a:lnTo>
                <a:lnTo>
                  <a:pt x="782" y="83"/>
                </a:lnTo>
                <a:lnTo>
                  <a:pt x="786" y="82"/>
                </a:lnTo>
                <a:lnTo>
                  <a:pt x="786" y="85"/>
                </a:lnTo>
                <a:lnTo>
                  <a:pt x="783" y="87"/>
                </a:lnTo>
                <a:lnTo>
                  <a:pt x="787" y="91"/>
                </a:lnTo>
                <a:lnTo>
                  <a:pt x="794" y="91"/>
                </a:lnTo>
                <a:lnTo>
                  <a:pt x="799" y="86"/>
                </a:lnTo>
                <a:lnTo>
                  <a:pt x="810" y="86"/>
                </a:lnTo>
                <a:lnTo>
                  <a:pt x="813" y="86"/>
                </a:lnTo>
                <a:lnTo>
                  <a:pt x="815" y="95"/>
                </a:lnTo>
                <a:lnTo>
                  <a:pt x="818" y="95"/>
                </a:lnTo>
                <a:lnTo>
                  <a:pt x="824" y="98"/>
                </a:lnTo>
                <a:lnTo>
                  <a:pt x="823" y="100"/>
                </a:lnTo>
                <a:lnTo>
                  <a:pt x="817" y="98"/>
                </a:lnTo>
                <a:lnTo>
                  <a:pt x="804" y="95"/>
                </a:lnTo>
                <a:lnTo>
                  <a:pt x="803" y="98"/>
                </a:lnTo>
                <a:lnTo>
                  <a:pt x="800" y="98"/>
                </a:lnTo>
                <a:lnTo>
                  <a:pt x="799" y="104"/>
                </a:lnTo>
                <a:lnTo>
                  <a:pt x="803" y="107"/>
                </a:lnTo>
                <a:lnTo>
                  <a:pt x="808" y="107"/>
                </a:lnTo>
                <a:lnTo>
                  <a:pt x="810" y="116"/>
                </a:lnTo>
                <a:lnTo>
                  <a:pt x="819" y="116"/>
                </a:lnTo>
                <a:lnTo>
                  <a:pt x="822" y="118"/>
                </a:lnTo>
                <a:lnTo>
                  <a:pt x="824" y="118"/>
                </a:lnTo>
                <a:lnTo>
                  <a:pt x="827" y="121"/>
                </a:lnTo>
                <a:lnTo>
                  <a:pt x="831" y="123"/>
                </a:lnTo>
                <a:lnTo>
                  <a:pt x="833" y="127"/>
                </a:lnTo>
                <a:lnTo>
                  <a:pt x="832" y="128"/>
                </a:lnTo>
                <a:lnTo>
                  <a:pt x="837" y="132"/>
                </a:lnTo>
                <a:lnTo>
                  <a:pt x="836" y="135"/>
                </a:lnTo>
                <a:lnTo>
                  <a:pt x="840" y="136"/>
                </a:lnTo>
                <a:lnTo>
                  <a:pt x="840" y="140"/>
                </a:lnTo>
                <a:lnTo>
                  <a:pt x="860" y="145"/>
                </a:lnTo>
                <a:lnTo>
                  <a:pt x="864" y="148"/>
                </a:lnTo>
                <a:lnTo>
                  <a:pt x="884" y="146"/>
                </a:lnTo>
                <a:lnTo>
                  <a:pt x="882" y="143"/>
                </a:lnTo>
                <a:lnTo>
                  <a:pt x="884" y="140"/>
                </a:lnTo>
                <a:lnTo>
                  <a:pt x="887" y="143"/>
                </a:lnTo>
                <a:lnTo>
                  <a:pt x="889" y="144"/>
                </a:lnTo>
                <a:lnTo>
                  <a:pt x="890" y="143"/>
                </a:lnTo>
                <a:lnTo>
                  <a:pt x="893" y="140"/>
                </a:lnTo>
                <a:lnTo>
                  <a:pt x="898" y="141"/>
                </a:lnTo>
                <a:lnTo>
                  <a:pt x="899" y="141"/>
                </a:lnTo>
                <a:lnTo>
                  <a:pt x="903" y="146"/>
                </a:lnTo>
                <a:lnTo>
                  <a:pt x="907" y="149"/>
                </a:lnTo>
                <a:lnTo>
                  <a:pt x="908" y="164"/>
                </a:lnTo>
                <a:lnTo>
                  <a:pt x="911" y="164"/>
                </a:lnTo>
                <a:lnTo>
                  <a:pt x="913" y="170"/>
                </a:lnTo>
                <a:lnTo>
                  <a:pt x="916" y="171"/>
                </a:lnTo>
                <a:lnTo>
                  <a:pt x="920" y="170"/>
                </a:lnTo>
                <a:lnTo>
                  <a:pt x="922" y="171"/>
                </a:lnTo>
                <a:lnTo>
                  <a:pt x="925" y="180"/>
                </a:lnTo>
                <a:lnTo>
                  <a:pt x="923" y="189"/>
                </a:lnTo>
                <a:lnTo>
                  <a:pt x="926" y="188"/>
                </a:lnTo>
                <a:lnTo>
                  <a:pt x="926" y="189"/>
                </a:lnTo>
                <a:lnTo>
                  <a:pt x="931" y="185"/>
                </a:lnTo>
                <a:lnTo>
                  <a:pt x="941" y="185"/>
                </a:lnTo>
                <a:lnTo>
                  <a:pt x="947" y="188"/>
                </a:lnTo>
                <a:lnTo>
                  <a:pt x="952" y="190"/>
                </a:lnTo>
                <a:lnTo>
                  <a:pt x="958" y="189"/>
                </a:lnTo>
                <a:lnTo>
                  <a:pt x="958" y="197"/>
                </a:lnTo>
                <a:lnTo>
                  <a:pt x="961" y="198"/>
                </a:lnTo>
                <a:lnTo>
                  <a:pt x="958" y="204"/>
                </a:lnTo>
                <a:lnTo>
                  <a:pt x="956" y="215"/>
                </a:lnTo>
                <a:lnTo>
                  <a:pt x="954" y="215"/>
                </a:lnTo>
                <a:lnTo>
                  <a:pt x="952" y="212"/>
                </a:lnTo>
                <a:lnTo>
                  <a:pt x="950" y="213"/>
                </a:lnTo>
                <a:lnTo>
                  <a:pt x="952" y="213"/>
                </a:lnTo>
                <a:lnTo>
                  <a:pt x="950" y="216"/>
                </a:lnTo>
                <a:lnTo>
                  <a:pt x="956" y="219"/>
                </a:lnTo>
                <a:lnTo>
                  <a:pt x="962" y="215"/>
                </a:lnTo>
                <a:lnTo>
                  <a:pt x="966" y="219"/>
                </a:lnTo>
                <a:lnTo>
                  <a:pt x="980" y="221"/>
                </a:lnTo>
                <a:lnTo>
                  <a:pt x="983" y="226"/>
                </a:lnTo>
                <a:lnTo>
                  <a:pt x="994" y="237"/>
                </a:lnTo>
                <a:lnTo>
                  <a:pt x="998" y="238"/>
                </a:lnTo>
                <a:lnTo>
                  <a:pt x="1010" y="238"/>
                </a:lnTo>
                <a:lnTo>
                  <a:pt x="1002" y="240"/>
                </a:lnTo>
                <a:lnTo>
                  <a:pt x="999" y="244"/>
                </a:lnTo>
                <a:lnTo>
                  <a:pt x="1001" y="246"/>
                </a:lnTo>
                <a:lnTo>
                  <a:pt x="1001" y="252"/>
                </a:lnTo>
                <a:lnTo>
                  <a:pt x="998" y="255"/>
                </a:lnTo>
                <a:lnTo>
                  <a:pt x="997" y="258"/>
                </a:lnTo>
                <a:lnTo>
                  <a:pt x="998" y="261"/>
                </a:lnTo>
                <a:lnTo>
                  <a:pt x="1001" y="262"/>
                </a:lnTo>
                <a:lnTo>
                  <a:pt x="1001" y="266"/>
                </a:lnTo>
                <a:lnTo>
                  <a:pt x="999" y="270"/>
                </a:lnTo>
                <a:lnTo>
                  <a:pt x="1001" y="276"/>
                </a:lnTo>
                <a:lnTo>
                  <a:pt x="999" y="288"/>
                </a:lnTo>
                <a:lnTo>
                  <a:pt x="1002" y="302"/>
                </a:lnTo>
                <a:lnTo>
                  <a:pt x="998" y="303"/>
                </a:lnTo>
                <a:lnTo>
                  <a:pt x="998" y="301"/>
                </a:lnTo>
                <a:lnTo>
                  <a:pt x="997" y="301"/>
                </a:lnTo>
                <a:lnTo>
                  <a:pt x="992" y="300"/>
                </a:lnTo>
                <a:lnTo>
                  <a:pt x="992" y="301"/>
                </a:lnTo>
                <a:lnTo>
                  <a:pt x="989" y="302"/>
                </a:lnTo>
                <a:lnTo>
                  <a:pt x="989" y="300"/>
                </a:lnTo>
                <a:lnTo>
                  <a:pt x="989" y="301"/>
                </a:lnTo>
                <a:lnTo>
                  <a:pt x="986" y="301"/>
                </a:lnTo>
                <a:lnTo>
                  <a:pt x="985" y="300"/>
                </a:lnTo>
                <a:lnTo>
                  <a:pt x="984" y="309"/>
                </a:lnTo>
                <a:lnTo>
                  <a:pt x="983" y="309"/>
                </a:lnTo>
                <a:lnTo>
                  <a:pt x="985" y="315"/>
                </a:lnTo>
                <a:lnTo>
                  <a:pt x="979" y="321"/>
                </a:lnTo>
                <a:lnTo>
                  <a:pt x="976" y="320"/>
                </a:lnTo>
                <a:lnTo>
                  <a:pt x="974" y="323"/>
                </a:lnTo>
                <a:lnTo>
                  <a:pt x="976" y="327"/>
                </a:lnTo>
                <a:lnTo>
                  <a:pt x="977" y="330"/>
                </a:lnTo>
                <a:lnTo>
                  <a:pt x="971" y="338"/>
                </a:lnTo>
                <a:lnTo>
                  <a:pt x="971" y="346"/>
                </a:lnTo>
                <a:lnTo>
                  <a:pt x="976" y="350"/>
                </a:lnTo>
                <a:lnTo>
                  <a:pt x="974" y="357"/>
                </a:lnTo>
                <a:lnTo>
                  <a:pt x="976" y="357"/>
                </a:lnTo>
                <a:lnTo>
                  <a:pt x="970" y="361"/>
                </a:lnTo>
                <a:lnTo>
                  <a:pt x="971" y="366"/>
                </a:lnTo>
                <a:lnTo>
                  <a:pt x="961" y="368"/>
                </a:lnTo>
                <a:lnTo>
                  <a:pt x="959" y="372"/>
                </a:lnTo>
                <a:lnTo>
                  <a:pt x="962" y="377"/>
                </a:lnTo>
                <a:lnTo>
                  <a:pt x="961" y="381"/>
                </a:lnTo>
                <a:lnTo>
                  <a:pt x="965" y="384"/>
                </a:lnTo>
                <a:lnTo>
                  <a:pt x="965" y="391"/>
                </a:lnTo>
                <a:lnTo>
                  <a:pt x="959" y="402"/>
                </a:lnTo>
                <a:lnTo>
                  <a:pt x="950" y="405"/>
                </a:lnTo>
                <a:lnTo>
                  <a:pt x="949" y="411"/>
                </a:lnTo>
                <a:lnTo>
                  <a:pt x="956" y="410"/>
                </a:lnTo>
                <a:lnTo>
                  <a:pt x="957" y="408"/>
                </a:lnTo>
                <a:lnTo>
                  <a:pt x="962" y="406"/>
                </a:lnTo>
                <a:lnTo>
                  <a:pt x="965" y="409"/>
                </a:lnTo>
                <a:lnTo>
                  <a:pt x="965" y="411"/>
                </a:lnTo>
                <a:lnTo>
                  <a:pt x="971" y="414"/>
                </a:lnTo>
                <a:lnTo>
                  <a:pt x="972" y="419"/>
                </a:lnTo>
                <a:lnTo>
                  <a:pt x="967" y="424"/>
                </a:lnTo>
                <a:lnTo>
                  <a:pt x="966" y="423"/>
                </a:lnTo>
                <a:lnTo>
                  <a:pt x="962" y="427"/>
                </a:lnTo>
                <a:lnTo>
                  <a:pt x="958" y="427"/>
                </a:lnTo>
                <a:lnTo>
                  <a:pt x="957" y="428"/>
                </a:lnTo>
                <a:lnTo>
                  <a:pt x="954" y="427"/>
                </a:lnTo>
                <a:lnTo>
                  <a:pt x="954" y="429"/>
                </a:lnTo>
                <a:lnTo>
                  <a:pt x="949" y="429"/>
                </a:lnTo>
                <a:lnTo>
                  <a:pt x="945" y="431"/>
                </a:lnTo>
                <a:lnTo>
                  <a:pt x="943" y="436"/>
                </a:lnTo>
                <a:lnTo>
                  <a:pt x="939" y="437"/>
                </a:lnTo>
                <a:lnTo>
                  <a:pt x="938" y="444"/>
                </a:lnTo>
                <a:lnTo>
                  <a:pt x="935" y="446"/>
                </a:lnTo>
                <a:lnTo>
                  <a:pt x="935" y="447"/>
                </a:lnTo>
                <a:lnTo>
                  <a:pt x="934" y="447"/>
                </a:lnTo>
                <a:lnTo>
                  <a:pt x="932" y="453"/>
                </a:lnTo>
                <a:lnTo>
                  <a:pt x="931" y="451"/>
                </a:lnTo>
                <a:lnTo>
                  <a:pt x="926" y="451"/>
                </a:lnTo>
                <a:lnTo>
                  <a:pt x="927" y="450"/>
                </a:lnTo>
                <a:lnTo>
                  <a:pt x="925" y="450"/>
                </a:lnTo>
                <a:lnTo>
                  <a:pt x="922" y="446"/>
                </a:lnTo>
                <a:lnTo>
                  <a:pt x="918" y="445"/>
                </a:lnTo>
                <a:lnTo>
                  <a:pt x="917" y="441"/>
                </a:lnTo>
                <a:lnTo>
                  <a:pt x="917" y="437"/>
                </a:lnTo>
                <a:lnTo>
                  <a:pt x="920" y="436"/>
                </a:lnTo>
                <a:lnTo>
                  <a:pt x="913" y="436"/>
                </a:lnTo>
                <a:lnTo>
                  <a:pt x="909" y="437"/>
                </a:lnTo>
                <a:lnTo>
                  <a:pt x="885" y="446"/>
                </a:lnTo>
                <a:lnTo>
                  <a:pt x="876" y="460"/>
                </a:lnTo>
                <a:lnTo>
                  <a:pt x="867" y="464"/>
                </a:lnTo>
                <a:lnTo>
                  <a:pt x="864" y="468"/>
                </a:lnTo>
                <a:lnTo>
                  <a:pt x="866" y="473"/>
                </a:lnTo>
                <a:lnTo>
                  <a:pt x="862" y="478"/>
                </a:lnTo>
                <a:lnTo>
                  <a:pt x="864" y="480"/>
                </a:lnTo>
                <a:lnTo>
                  <a:pt x="864" y="482"/>
                </a:lnTo>
                <a:lnTo>
                  <a:pt x="862" y="481"/>
                </a:lnTo>
                <a:lnTo>
                  <a:pt x="863" y="489"/>
                </a:lnTo>
                <a:lnTo>
                  <a:pt x="867" y="490"/>
                </a:lnTo>
                <a:lnTo>
                  <a:pt x="868" y="487"/>
                </a:lnTo>
                <a:lnTo>
                  <a:pt x="871" y="486"/>
                </a:lnTo>
                <a:lnTo>
                  <a:pt x="872" y="482"/>
                </a:lnTo>
                <a:lnTo>
                  <a:pt x="876" y="482"/>
                </a:lnTo>
                <a:lnTo>
                  <a:pt x="877" y="483"/>
                </a:lnTo>
                <a:lnTo>
                  <a:pt x="882" y="482"/>
                </a:lnTo>
                <a:lnTo>
                  <a:pt x="885" y="482"/>
                </a:lnTo>
                <a:lnTo>
                  <a:pt x="881" y="486"/>
                </a:lnTo>
                <a:lnTo>
                  <a:pt x="886" y="483"/>
                </a:lnTo>
                <a:lnTo>
                  <a:pt x="889" y="485"/>
                </a:lnTo>
                <a:lnTo>
                  <a:pt x="890" y="487"/>
                </a:lnTo>
                <a:lnTo>
                  <a:pt x="894" y="489"/>
                </a:lnTo>
                <a:lnTo>
                  <a:pt x="895" y="491"/>
                </a:lnTo>
                <a:lnTo>
                  <a:pt x="899" y="491"/>
                </a:lnTo>
                <a:lnTo>
                  <a:pt x="891" y="498"/>
                </a:lnTo>
                <a:lnTo>
                  <a:pt x="887" y="495"/>
                </a:lnTo>
                <a:lnTo>
                  <a:pt x="881" y="498"/>
                </a:lnTo>
                <a:lnTo>
                  <a:pt x="878" y="500"/>
                </a:lnTo>
                <a:lnTo>
                  <a:pt x="878" y="499"/>
                </a:lnTo>
                <a:lnTo>
                  <a:pt x="876" y="499"/>
                </a:lnTo>
                <a:lnTo>
                  <a:pt x="877" y="498"/>
                </a:lnTo>
                <a:lnTo>
                  <a:pt x="875" y="500"/>
                </a:lnTo>
                <a:lnTo>
                  <a:pt x="872" y="499"/>
                </a:lnTo>
                <a:lnTo>
                  <a:pt x="873" y="498"/>
                </a:lnTo>
                <a:lnTo>
                  <a:pt x="871" y="495"/>
                </a:lnTo>
                <a:lnTo>
                  <a:pt x="869" y="498"/>
                </a:lnTo>
                <a:lnTo>
                  <a:pt x="871" y="500"/>
                </a:lnTo>
                <a:lnTo>
                  <a:pt x="868" y="505"/>
                </a:lnTo>
                <a:lnTo>
                  <a:pt x="872" y="510"/>
                </a:lnTo>
                <a:lnTo>
                  <a:pt x="880" y="510"/>
                </a:lnTo>
                <a:lnTo>
                  <a:pt x="885" y="525"/>
                </a:lnTo>
                <a:lnTo>
                  <a:pt x="887" y="526"/>
                </a:lnTo>
                <a:lnTo>
                  <a:pt x="885" y="528"/>
                </a:lnTo>
                <a:lnTo>
                  <a:pt x="880" y="527"/>
                </a:lnTo>
                <a:lnTo>
                  <a:pt x="878" y="530"/>
                </a:lnTo>
                <a:lnTo>
                  <a:pt x="872" y="530"/>
                </a:lnTo>
                <a:lnTo>
                  <a:pt x="866" y="523"/>
                </a:lnTo>
                <a:lnTo>
                  <a:pt x="858" y="522"/>
                </a:lnTo>
                <a:lnTo>
                  <a:pt x="859" y="523"/>
                </a:lnTo>
                <a:lnTo>
                  <a:pt x="860" y="530"/>
                </a:lnTo>
                <a:lnTo>
                  <a:pt x="864" y="528"/>
                </a:lnTo>
                <a:lnTo>
                  <a:pt x="868" y="531"/>
                </a:lnTo>
                <a:lnTo>
                  <a:pt x="872" y="531"/>
                </a:lnTo>
                <a:lnTo>
                  <a:pt x="873" y="535"/>
                </a:lnTo>
                <a:lnTo>
                  <a:pt x="882" y="536"/>
                </a:lnTo>
                <a:lnTo>
                  <a:pt x="880" y="540"/>
                </a:lnTo>
                <a:lnTo>
                  <a:pt x="876" y="539"/>
                </a:lnTo>
                <a:lnTo>
                  <a:pt x="877" y="543"/>
                </a:lnTo>
                <a:lnTo>
                  <a:pt x="884" y="546"/>
                </a:lnTo>
                <a:lnTo>
                  <a:pt x="886" y="546"/>
                </a:lnTo>
                <a:lnTo>
                  <a:pt x="889" y="544"/>
                </a:lnTo>
                <a:lnTo>
                  <a:pt x="894" y="548"/>
                </a:lnTo>
                <a:lnTo>
                  <a:pt x="894" y="552"/>
                </a:lnTo>
                <a:lnTo>
                  <a:pt x="899" y="554"/>
                </a:lnTo>
                <a:lnTo>
                  <a:pt x="904" y="554"/>
                </a:lnTo>
                <a:lnTo>
                  <a:pt x="907" y="557"/>
                </a:lnTo>
                <a:lnTo>
                  <a:pt x="907" y="563"/>
                </a:lnTo>
                <a:lnTo>
                  <a:pt x="902" y="567"/>
                </a:lnTo>
                <a:lnTo>
                  <a:pt x="902" y="584"/>
                </a:lnTo>
                <a:lnTo>
                  <a:pt x="896" y="589"/>
                </a:lnTo>
                <a:lnTo>
                  <a:pt x="891" y="593"/>
                </a:lnTo>
                <a:lnTo>
                  <a:pt x="893" y="603"/>
                </a:lnTo>
                <a:lnTo>
                  <a:pt x="887" y="617"/>
                </a:lnTo>
                <a:lnTo>
                  <a:pt x="890" y="617"/>
                </a:lnTo>
                <a:lnTo>
                  <a:pt x="893" y="621"/>
                </a:lnTo>
                <a:lnTo>
                  <a:pt x="887" y="631"/>
                </a:lnTo>
                <a:lnTo>
                  <a:pt x="884" y="635"/>
                </a:lnTo>
                <a:lnTo>
                  <a:pt x="885" y="635"/>
                </a:lnTo>
                <a:lnTo>
                  <a:pt x="891" y="629"/>
                </a:lnTo>
                <a:lnTo>
                  <a:pt x="895" y="629"/>
                </a:lnTo>
                <a:lnTo>
                  <a:pt x="904" y="636"/>
                </a:lnTo>
                <a:lnTo>
                  <a:pt x="902" y="643"/>
                </a:lnTo>
                <a:lnTo>
                  <a:pt x="907" y="647"/>
                </a:lnTo>
                <a:lnTo>
                  <a:pt x="905" y="654"/>
                </a:lnTo>
                <a:lnTo>
                  <a:pt x="903" y="663"/>
                </a:lnTo>
                <a:lnTo>
                  <a:pt x="900" y="665"/>
                </a:lnTo>
                <a:lnTo>
                  <a:pt x="900" y="671"/>
                </a:lnTo>
                <a:lnTo>
                  <a:pt x="895" y="670"/>
                </a:lnTo>
                <a:lnTo>
                  <a:pt x="894" y="674"/>
                </a:lnTo>
                <a:lnTo>
                  <a:pt x="890" y="676"/>
                </a:lnTo>
                <a:lnTo>
                  <a:pt x="889" y="679"/>
                </a:lnTo>
                <a:lnTo>
                  <a:pt x="893" y="681"/>
                </a:lnTo>
                <a:lnTo>
                  <a:pt x="893" y="685"/>
                </a:lnTo>
                <a:lnTo>
                  <a:pt x="891" y="688"/>
                </a:lnTo>
                <a:lnTo>
                  <a:pt x="887" y="687"/>
                </a:lnTo>
                <a:lnTo>
                  <a:pt x="887" y="689"/>
                </a:lnTo>
                <a:lnTo>
                  <a:pt x="884" y="689"/>
                </a:lnTo>
                <a:lnTo>
                  <a:pt x="886" y="693"/>
                </a:lnTo>
                <a:lnTo>
                  <a:pt x="884" y="694"/>
                </a:lnTo>
                <a:lnTo>
                  <a:pt x="884" y="699"/>
                </a:lnTo>
                <a:lnTo>
                  <a:pt x="887" y="702"/>
                </a:lnTo>
                <a:lnTo>
                  <a:pt x="890" y="702"/>
                </a:lnTo>
                <a:lnTo>
                  <a:pt x="890" y="703"/>
                </a:lnTo>
                <a:lnTo>
                  <a:pt x="890" y="701"/>
                </a:lnTo>
                <a:lnTo>
                  <a:pt x="896" y="702"/>
                </a:lnTo>
                <a:lnTo>
                  <a:pt x="896" y="705"/>
                </a:lnTo>
                <a:lnTo>
                  <a:pt x="890" y="705"/>
                </a:lnTo>
                <a:lnTo>
                  <a:pt x="891" y="705"/>
                </a:lnTo>
                <a:lnTo>
                  <a:pt x="890" y="708"/>
                </a:lnTo>
                <a:lnTo>
                  <a:pt x="893" y="706"/>
                </a:lnTo>
                <a:lnTo>
                  <a:pt x="894" y="707"/>
                </a:lnTo>
                <a:lnTo>
                  <a:pt x="893" y="710"/>
                </a:lnTo>
                <a:lnTo>
                  <a:pt x="890" y="711"/>
                </a:lnTo>
                <a:lnTo>
                  <a:pt x="894" y="711"/>
                </a:lnTo>
                <a:lnTo>
                  <a:pt x="891" y="716"/>
                </a:lnTo>
                <a:lnTo>
                  <a:pt x="893" y="721"/>
                </a:lnTo>
                <a:lnTo>
                  <a:pt x="889" y="723"/>
                </a:lnTo>
                <a:lnTo>
                  <a:pt x="887" y="726"/>
                </a:lnTo>
                <a:lnTo>
                  <a:pt x="891" y="728"/>
                </a:lnTo>
                <a:lnTo>
                  <a:pt x="890" y="730"/>
                </a:lnTo>
                <a:lnTo>
                  <a:pt x="890" y="734"/>
                </a:lnTo>
                <a:lnTo>
                  <a:pt x="889" y="735"/>
                </a:lnTo>
                <a:lnTo>
                  <a:pt x="890" y="738"/>
                </a:lnTo>
                <a:lnTo>
                  <a:pt x="891" y="742"/>
                </a:lnTo>
                <a:lnTo>
                  <a:pt x="894" y="742"/>
                </a:lnTo>
                <a:lnTo>
                  <a:pt x="893" y="746"/>
                </a:lnTo>
                <a:lnTo>
                  <a:pt x="895" y="746"/>
                </a:lnTo>
                <a:lnTo>
                  <a:pt x="895" y="750"/>
                </a:lnTo>
                <a:lnTo>
                  <a:pt x="898" y="750"/>
                </a:lnTo>
                <a:lnTo>
                  <a:pt x="898" y="751"/>
                </a:lnTo>
                <a:lnTo>
                  <a:pt x="895" y="751"/>
                </a:lnTo>
                <a:lnTo>
                  <a:pt x="896" y="753"/>
                </a:lnTo>
                <a:lnTo>
                  <a:pt x="904" y="756"/>
                </a:lnTo>
                <a:lnTo>
                  <a:pt x="904" y="757"/>
                </a:lnTo>
                <a:lnTo>
                  <a:pt x="900" y="757"/>
                </a:lnTo>
                <a:lnTo>
                  <a:pt x="895" y="756"/>
                </a:lnTo>
                <a:lnTo>
                  <a:pt x="891" y="760"/>
                </a:lnTo>
                <a:lnTo>
                  <a:pt x="893" y="762"/>
                </a:lnTo>
                <a:lnTo>
                  <a:pt x="891" y="762"/>
                </a:lnTo>
                <a:lnTo>
                  <a:pt x="886" y="768"/>
                </a:lnTo>
                <a:lnTo>
                  <a:pt x="885" y="768"/>
                </a:lnTo>
                <a:lnTo>
                  <a:pt x="886" y="770"/>
                </a:lnTo>
                <a:lnTo>
                  <a:pt x="882" y="773"/>
                </a:lnTo>
                <a:lnTo>
                  <a:pt x="882" y="779"/>
                </a:lnTo>
                <a:lnTo>
                  <a:pt x="884" y="780"/>
                </a:lnTo>
                <a:lnTo>
                  <a:pt x="880" y="787"/>
                </a:lnTo>
                <a:lnTo>
                  <a:pt x="877" y="787"/>
                </a:lnTo>
                <a:lnTo>
                  <a:pt x="877" y="788"/>
                </a:lnTo>
                <a:lnTo>
                  <a:pt x="880" y="789"/>
                </a:lnTo>
                <a:lnTo>
                  <a:pt x="876" y="791"/>
                </a:lnTo>
                <a:lnTo>
                  <a:pt x="878" y="792"/>
                </a:lnTo>
                <a:lnTo>
                  <a:pt x="877" y="793"/>
                </a:lnTo>
                <a:lnTo>
                  <a:pt x="880" y="800"/>
                </a:lnTo>
                <a:lnTo>
                  <a:pt x="878" y="804"/>
                </a:lnTo>
                <a:lnTo>
                  <a:pt x="885" y="810"/>
                </a:lnTo>
                <a:lnTo>
                  <a:pt x="885" y="811"/>
                </a:lnTo>
                <a:lnTo>
                  <a:pt x="882" y="813"/>
                </a:lnTo>
                <a:lnTo>
                  <a:pt x="885" y="814"/>
                </a:lnTo>
                <a:lnTo>
                  <a:pt x="881" y="815"/>
                </a:lnTo>
                <a:lnTo>
                  <a:pt x="882" y="816"/>
                </a:lnTo>
                <a:lnTo>
                  <a:pt x="886" y="818"/>
                </a:lnTo>
                <a:lnTo>
                  <a:pt x="889" y="820"/>
                </a:lnTo>
                <a:lnTo>
                  <a:pt x="891" y="819"/>
                </a:lnTo>
                <a:lnTo>
                  <a:pt x="890" y="822"/>
                </a:lnTo>
                <a:lnTo>
                  <a:pt x="894" y="824"/>
                </a:lnTo>
                <a:lnTo>
                  <a:pt x="891" y="831"/>
                </a:lnTo>
                <a:lnTo>
                  <a:pt x="893" y="833"/>
                </a:lnTo>
                <a:lnTo>
                  <a:pt x="890" y="832"/>
                </a:lnTo>
                <a:lnTo>
                  <a:pt x="890" y="834"/>
                </a:lnTo>
                <a:lnTo>
                  <a:pt x="887" y="834"/>
                </a:lnTo>
                <a:lnTo>
                  <a:pt x="884" y="840"/>
                </a:lnTo>
                <a:lnTo>
                  <a:pt x="886" y="841"/>
                </a:lnTo>
                <a:lnTo>
                  <a:pt x="889" y="837"/>
                </a:lnTo>
                <a:lnTo>
                  <a:pt x="887" y="843"/>
                </a:lnTo>
                <a:lnTo>
                  <a:pt x="890" y="845"/>
                </a:lnTo>
                <a:lnTo>
                  <a:pt x="882" y="845"/>
                </a:lnTo>
                <a:lnTo>
                  <a:pt x="876" y="852"/>
                </a:lnTo>
                <a:lnTo>
                  <a:pt x="875" y="858"/>
                </a:lnTo>
                <a:lnTo>
                  <a:pt x="876" y="861"/>
                </a:lnTo>
                <a:lnTo>
                  <a:pt x="872" y="860"/>
                </a:lnTo>
                <a:lnTo>
                  <a:pt x="873" y="868"/>
                </a:lnTo>
                <a:lnTo>
                  <a:pt x="873" y="872"/>
                </a:lnTo>
                <a:lnTo>
                  <a:pt x="871" y="873"/>
                </a:lnTo>
                <a:lnTo>
                  <a:pt x="863" y="870"/>
                </a:lnTo>
                <a:lnTo>
                  <a:pt x="859" y="872"/>
                </a:lnTo>
                <a:lnTo>
                  <a:pt x="857" y="876"/>
                </a:lnTo>
                <a:lnTo>
                  <a:pt x="853" y="876"/>
                </a:lnTo>
                <a:lnTo>
                  <a:pt x="849" y="877"/>
                </a:lnTo>
                <a:lnTo>
                  <a:pt x="845" y="886"/>
                </a:lnTo>
                <a:lnTo>
                  <a:pt x="839" y="882"/>
                </a:lnTo>
                <a:lnTo>
                  <a:pt x="840" y="892"/>
                </a:lnTo>
                <a:lnTo>
                  <a:pt x="835" y="894"/>
                </a:lnTo>
                <a:lnTo>
                  <a:pt x="835" y="895"/>
                </a:lnTo>
                <a:lnTo>
                  <a:pt x="837" y="901"/>
                </a:lnTo>
                <a:lnTo>
                  <a:pt x="841" y="900"/>
                </a:lnTo>
                <a:lnTo>
                  <a:pt x="844" y="903"/>
                </a:lnTo>
                <a:lnTo>
                  <a:pt x="842" y="909"/>
                </a:lnTo>
                <a:lnTo>
                  <a:pt x="840" y="910"/>
                </a:lnTo>
                <a:lnTo>
                  <a:pt x="837" y="915"/>
                </a:lnTo>
                <a:lnTo>
                  <a:pt x="835" y="917"/>
                </a:lnTo>
                <a:lnTo>
                  <a:pt x="831" y="915"/>
                </a:lnTo>
                <a:lnTo>
                  <a:pt x="828" y="913"/>
                </a:lnTo>
                <a:lnTo>
                  <a:pt x="823" y="914"/>
                </a:lnTo>
                <a:lnTo>
                  <a:pt x="818" y="912"/>
                </a:lnTo>
                <a:lnTo>
                  <a:pt x="817" y="913"/>
                </a:lnTo>
                <a:lnTo>
                  <a:pt x="819" y="915"/>
                </a:lnTo>
                <a:lnTo>
                  <a:pt x="818" y="924"/>
                </a:lnTo>
                <a:lnTo>
                  <a:pt x="819" y="936"/>
                </a:lnTo>
                <a:lnTo>
                  <a:pt x="822" y="936"/>
                </a:lnTo>
                <a:lnTo>
                  <a:pt x="824" y="937"/>
                </a:lnTo>
                <a:lnTo>
                  <a:pt x="833" y="939"/>
                </a:lnTo>
                <a:lnTo>
                  <a:pt x="836" y="937"/>
                </a:lnTo>
                <a:lnTo>
                  <a:pt x="837" y="940"/>
                </a:lnTo>
                <a:lnTo>
                  <a:pt x="835" y="940"/>
                </a:lnTo>
                <a:lnTo>
                  <a:pt x="827" y="945"/>
                </a:lnTo>
                <a:lnTo>
                  <a:pt x="826" y="948"/>
                </a:lnTo>
                <a:lnTo>
                  <a:pt x="830" y="953"/>
                </a:lnTo>
                <a:lnTo>
                  <a:pt x="828" y="954"/>
                </a:lnTo>
                <a:lnTo>
                  <a:pt x="822" y="953"/>
                </a:lnTo>
                <a:lnTo>
                  <a:pt x="822" y="950"/>
                </a:lnTo>
                <a:lnTo>
                  <a:pt x="818" y="948"/>
                </a:lnTo>
                <a:lnTo>
                  <a:pt x="815" y="951"/>
                </a:lnTo>
                <a:lnTo>
                  <a:pt x="818" y="953"/>
                </a:lnTo>
                <a:lnTo>
                  <a:pt x="818" y="959"/>
                </a:lnTo>
                <a:lnTo>
                  <a:pt x="810" y="955"/>
                </a:lnTo>
                <a:lnTo>
                  <a:pt x="804" y="962"/>
                </a:lnTo>
                <a:lnTo>
                  <a:pt x="806" y="962"/>
                </a:lnTo>
                <a:lnTo>
                  <a:pt x="806" y="964"/>
                </a:lnTo>
                <a:lnTo>
                  <a:pt x="803" y="964"/>
                </a:lnTo>
                <a:lnTo>
                  <a:pt x="801" y="966"/>
                </a:lnTo>
                <a:lnTo>
                  <a:pt x="801" y="968"/>
                </a:lnTo>
                <a:lnTo>
                  <a:pt x="804" y="971"/>
                </a:lnTo>
                <a:lnTo>
                  <a:pt x="803" y="969"/>
                </a:lnTo>
                <a:lnTo>
                  <a:pt x="803" y="975"/>
                </a:lnTo>
                <a:lnTo>
                  <a:pt x="806" y="973"/>
                </a:lnTo>
                <a:lnTo>
                  <a:pt x="805" y="981"/>
                </a:lnTo>
                <a:lnTo>
                  <a:pt x="812" y="985"/>
                </a:lnTo>
                <a:lnTo>
                  <a:pt x="814" y="985"/>
                </a:lnTo>
                <a:lnTo>
                  <a:pt x="813" y="987"/>
                </a:lnTo>
                <a:lnTo>
                  <a:pt x="817" y="989"/>
                </a:lnTo>
                <a:lnTo>
                  <a:pt x="815" y="996"/>
                </a:lnTo>
                <a:lnTo>
                  <a:pt x="817" y="1004"/>
                </a:lnTo>
                <a:lnTo>
                  <a:pt x="813" y="1007"/>
                </a:lnTo>
                <a:lnTo>
                  <a:pt x="808" y="1004"/>
                </a:lnTo>
                <a:lnTo>
                  <a:pt x="804" y="1004"/>
                </a:lnTo>
                <a:lnTo>
                  <a:pt x="796" y="1012"/>
                </a:lnTo>
                <a:lnTo>
                  <a:pt x="796" y="1027"/>
                </a:lnTo>
                <a:lnTo>
                  <a:pt x="795" y="1030"/>
                </a:lnTo>
                <a:lnTo>
                  <a:pt x="790" y="1030"/>
                </a:lnTo>
                <a:lnTo>
                  <a:pt x="791" y="1034"/>
                </a:lnTo>
                <a:lnTo>
                  <a:pt x="794" y="1033"/>
                </a:lnTo>
                <a:lnTo>
                  <a:pt x="795" y="1034"/>
                </a:lnTo>
                <a:lnTo>
                  <a:pt x="797" y="1034"/>
                </a:lnTo>
                <a:lnTo>
                  <a:pt x="797" y="1035"/>
                </a:lnTo>
                <a:lnTo>
                  <a:pt x="794" y="1036"/>
                </a:lnTo>
                <a:lnTo>
                  <a:pt x="792" y="1039"/>
                </a:lnTo>
                <a:lnTo>
                  <a:pt x="791" y="1035"/>
                </a:lnTo>
                <a:lnTo>
                  <a:pt x="790" y="1035"/>
                </a:lnTo>
                <a:lnTo>
                  <a:pt x="787" y="1033"/>
                </a:lnTo>
                <a:lnTo>
                  <a:pt x="785" y="1035"/>
                </a:lnTo>
                <a:lnTo>
                  <a:pt x="782" y="1034"/>
                </a:lnTo>
                <a:lnTo>
                  <a:pt x="777" y="1036"/>
                </a:lnTo>
                <a:lnTo>
                  <a:pt x="770" y="1035"/>
                </a:lnTo>
                <a:lnTo>
                  <a:pt x="770" y="1039"/>
                </a:lnTo>
                <a:lnTo>
                  <a:pt x="767" y="1042"/>
                </a:lnTo>
                <a:lnTo>
                  <a:pt x="767" y="1044"/>
                </a:lnTo>
                <a:lnTo>
                  <a:pt x="764" y="1045"/>
                </a:lnTo>
                <a:lnTo>
                  <a:pt x="759" y="1045"/>
                </a:lnTo>
                <a:lnTo>
                  <a:pt x="758" y="1049"/>
                </a:lnTo>
                <a:lnTo>
                  <a:pt x="746" y="1057"/>
                </a:lnTo>
                <a:lnTo>
                  <a:pt x="745" y="1053"/>
                </a:lnTo>
                <a:lnTo>
                  <a:pt x="743" y="1051"/>
                </a:lnTo>
                <a:lnTo>
                  <a:pt x="738" y="1051"/>
                </a:lnTo>
                <a:lnTo>
                  <a:pt x="731" y="1045"/>
                </a:lnTo>
                <a:lnTo>
                  <a:pt x="733" y="1044"/>
                </a:lnTo>
                <a:lnTo>
                  <a:pt x="733" y="1042"/>
                </a:lnTo>
                <a:lnTo>
                  <a:pt x="722" y="1040"/>
                </a:lnTo>
                <a:lnTo>
                  <a:pt x="719" y="1042"/>
                </a:lnTo>
                <a:lnTo>
                  <a:pt x="719" y="1043"/>
                </a:lnTo>
                <a:lnTo>
                  <a:pt x="725" y="1047"/>
                </a:lnTo>
                <a:lnTo>
                  <a:pt x="727" y="1049"/>
                </a:lnTo>
                <a:lnTo>
                  <a:pt x="727" y="1051"/>
                </a:lnTo>
                <a:lnTo>
                  <a:pt x="723" y="1052"/>
                </a:lnTo>
                <a:lnTo>
                  <a:pt x="719" y="1057"/>
                </a:lnTo>
                <a:lnTo>
                  <a:pt x="720" y="1060"/>
                </a:lnTo>
                <a:lnTo>
                  <a:pt x="718" y="1063"/>
                </a:lnTo>
                <a:lnTo>
                  <a:pt x="716" y="1067"/>
                </a:lnTo>
                <a:lnTo>
                  <a:pt x="719" y="1069"/>
                </a:lnTo>
                <a:lnTo>
                  <a:pt x="720" y="1080"/>
                </a:lnTo>
                <a:lnTo>
                  <a:pt x="718" y="1083"/>
                </a:lnTo>
                <a:lnTo>
                  <a:pt x="707" y="1084"/>
                </a:lnTo>
                <a:lnTo>
                  <a:pt x="706" y="1085"/>
                </a:lnTo>
                <a:lnTo>
                  <a:pt x="709" y="1096"/>
                </a:lnTo>
                <a:lnTo>
                  <a:pt x="715" y="1101"/>
                </a:lnTo>
                <a:lnTo>
                  <a:pt x="716" y="1105"/>
                </a:lnTo>
                <a:lnTo>
                  <a:pt x="713" y="1111"/>
                </a:lnTo>
                <a:lnTo>
                  <a:pt x="719" y="1124"/>
                </a:lnTo>
                <a:lnTo>
                  <a:pt x="719" y="1130"/>
                </a:lnTo>
                <a:lnTo>
                  <a:pt x="718" y="1133"/>
                </a:lnTo>
                <a:lnTo>
                  <a:pt x="715" y="1139"/>
                </a:lnTo>
                <a:lnTo>
                  <a:pt x="700" y="1150"/>
                </a:lnTo>
                <a:lnTo>
                  <a:pt x="698" y="1146"/>
                </a:lnTo>
                <a:lnTo>
                  <a:pt x="695" y="1144"/>
                </a:lnTo>
                <a:lnTo>
                  <a:pt x="692" y="1142"/>
                </a:lnTo>
                <a:lnTo>
                  <a:pt x="691" y="1142"/>
                </a:lnTo>
                <a:lnTo>
                  <a:pt x="691" y="1144"/>
                </a:lnTo>
                <a:lnTo>
                  <a:pt x="679" y="1155"/>
                </a:lnTo>
                <a:lnTo>
                  <a:pt x="675" y="1165"/>
                </a:lnTo>
                <a:lnTo>
                  <a:pt x="668" y="1174"/>
                </a:lnTo>
                <a:lnTo>
                  <a:pt x="669" y="1177"/>
                </a:lnTo>
                <a:lnTo>
                  <a:pt x="666" y="1183"/>
                </a:lnTo>
                <a:lnTo>
                  <a:pt x="668" y="1188"/>
                </a:lnTo>
                <a:lnTo>
                  <a:pt x="661" y="1195"/>
                </a:lnTo>
                <a:lnTo>
                  <a:pt x="661" y="1200"/>
                </a:lnTo>
                <a:lnTo>
                  <a:pt x="657" y="1207"/>
                </a:lnTo>
                <a:lnTo>
                  <a:pt x="661" y="1213"/>
                </a:lnTo>
                <a:lnTo>
                  <a:pt x="668" y="1215"/>
                </a:lnTo>
                <a:lnTo>
                  <a:pt x="665" y="1222"/>
                </a:lnTo>
                <a:lnTo>
                  <a:pt x="665" y="1228"/>
                </a:lnTo>
                <a:lnTo>
                  <a:pt x="661" y="1228"/>
                </a:lnTo>
                <a:lnTo>
                  <a:pt x="653" y="1219"/>
                </a:lnTo>
                <a:lnTo>
                  <a:pt x="648" y="1219"/>
                </a:lnTo>
                <a:lnTo>
                  <a:pt x="641" y="1223"/>
                </a:lnTo>
                <a:lnTo>
                  <a:pt x="635" y="1222"/>
                </a:lnTo>
                <a:lnTo>
                  <a:pt x="633" y="1232"/>
                </a:lnTo>
                <a:lnTo>
                  <a:pt x="632" y="1250"/>
                </a:lnTo>
                <a:lnTo>
                  <a:pt x="623" y="1250"/>
                </a:lnTo>
                <a:lnTo>
                  <a:pt x="616" y="1242"/>
                </a:lnTo>
                <a:lnTo>
                  <a:pt x="615" y="1238"/>
                </a:lnTo>
                <a:lnTo>
                  <a:pt x="606" y="1233"/>
                </a:lnTo>
                <a:lnTo>
                  <a:pt x="601" y="1224"/>
                </a:lnTo>
                <a:lnTo>
                  <a:pt x="589" y="1219"/>
                </a:lnTo>
                <a:lnTo>
                  <a:pt x="583" y="1211"/>
                </a:lnTo>
                <a:lnTo>
                  <a:pt x="579" y="1210"/>
                </a:lnTo>
                <a:lnTo>
                  <a:pt x="578" y="1205"/>
                </a:lnTo>
                <a:lnTo>
                  <a:pt x="563" y="1191"/>
                </a:lnTo>
                <a:lnTo>
                  <a:pt x="565" y="1183"/>
                </a:lnTo>
                <a:lnTo>
                  <a:pt x="571" y="1175"/>
                </a:lnTo>
                <a:lnTo>
                  <a:pt x="571" y="1173"/>
                </a:lnTo>
                <a:lnTo>
                  <a:pt x="566" y="1164"/>
                </a:lnTo>
                <a:lnTo>
                  <a:pt x="569" y="1155"/>
                </a:lnTo>
                <a:lnTo>
                  <a:pt x="572" y="1153"/>
                </a:lnTo>
                <a:lnTo>
                  <a:pt x="570" y="1138"/>
                </a:lnTo>
                <a:lnTo>
                  <a:pt x="565" y="1133"/>
                </a:lnTo>
                <a:lnTo>
                  <a:pt x="566" y="1132"/>
                </a:lnTo>
                <a:lnTo>
                  <a:pt x="570" y="1130"/>
                </a:lnTo>
                <a:lnTo>
                  <a:pt x="571" y="1124"/>
                </a:lnTo>
                <a:lnTo>
                  <a:pt x="567" y="1119"/>
                </a:lnTo>
                <a:lnTo>
                  <a:pt x="563" y="1120"/>
                </a:lnTo>
                <a:lnTo>
                  <a:pt x="562" y="1115"/>
                </a:lnTo>
                <a:lnTo>
                  <a:pt x="558" y="1115"/>
                </a:lnTo>
                <a:lnTo>
                  <a:pt x="554" y="1103"/>
                </a:lnTo>
                <a:lnTo>
                  <a:pt x="553" y="1101"/>
                </a:lnTo>
                <a:lnTo>
                  <a:pt x="551" y="1101"/>
                </a:lnTo>
                <a:lnTo>
                  <a:pt x="545" y="1089"/>
                </a:lnTo>
                <a:lnTo>
                  <a:pt x="542" y="1085"/>
                </a:lnTo>
                <a:lnTo>
                  <a:pt x="540" y="1078"/>
                </a:lnTo>
                <a:lnTo>
                  <a:pt x="535" y="1071"/>
                </a:lnTo>
                <a:lnTo>
                  <a:pt x="529" y="1067"/>
                </a:lnTo>
                <a:lnTo>
                  <a:pt x="527" y="1063"/>
                </a:lnTo>
                <a:lnTo>
                  <a:pt x="524" y="1060"/>
                </a:lnTo>
                <a:lnTo>
                  <a:pt x="520" y="1057"/>
                </a:lnTo>
                <a:lnTo>
                  <a:pt x="506" y="1040"/>
                </a:lnTo>
                <a:lnTo>
                  <a:pt x="502" y="1038"/>
                </a:lnTo>
                <a:lnTo>
                  <a:pt x="486" y="1036"/>
                </a:lnTo>
                <a:lnTo>
                  <a:pt x="468" y="1040"/>
                </a:lnTo>
                <a:lnTo>
                  <a:pt x="449" y="1027"/>
                </a:lnTo>
                <a:lnTo>
                  <a:pt x="435" y="1012"/>
                </a:lnTo>
                <a:lnTo>
                  <a:pt x="427" y="1000"/>
                </a:lnTo>
                <a:lnTo>
                  <a:pt x="435" y="981"/>
                </a:lnTo>
                <a:lnTo>
                  <a:pt x="435" y="973"/>
                </a:lnTo>
                <a:lnTo>
                  <a:pt x="434" y="969"/>
                </a:lnTo>
                <a:lnTo>
                  <a:pt x="428" y="968"/>
                </a:lnTo>
                <a:lnTo>
                  <a:pt x="418" y="957"/>
                </a:lnTo>
                <a:lnTo>
                  <a:pt x="414" y="949"/>
                </a:lnTo>
                <a:lnTo>
                  <a:pt x="412" y="948"/>
                </a:lnTo>
                <a:lnTo>
                  <a:pt x="408" y="940"/>
                </a:lnTo>
                <a:lnTo>
                  <a:pt x="404" y="940"/>
                </a:lnTo>
                <a:lnTo>
                  <a:pt x="396" y="932"/>
                </a:lnTo>
                <a:lnTo>
                  <a:pt x="396" y="928"/>
                </a:lnTo>
                <a:lnTo>
                  <a:pt x="399" y="923"/>
                </a:lnTo>
                <a:lnTo>
                  <a:pt x="400" y="915"/>
                </a:lnTo>
                <a:lnTo>
                  <a:pt x="383" y="901"/>
                </a:lnTo>
                <a:lnTo>
                  <a:pt x="386" y="892"/>
                </a:lnTo>
                <a:lnTo>
                  <a:pt x="385" y="886"/>
                </a:lnTo>
                <a:lnTo>
                  <a:pt x="383" y="881"/>
                </a:lnTo>
                <a:lnTo>
                  <a:pt x="377" y="882"/>
                </a:lnTo>
                <a:lnTo>
                  <a:pt x="374" y="877"/>
                </a:lnTo>
                <a:lnTo>
                  <a:pt x="369" y="876"/>
                </a:lnTo>
                <a:lnTo>
                  <a:pt x="368" y="869"/>
                </a:lnTo>
                <a:lnTo>
                  <a:pt x="369" y="865"/>
                </a:lnTo>
                <a:lnTo>
                  <a:pt x="368" y="860"/>
                </a:lnTo>
                <a:lnTo>
                  <a:pt x="353" y="858"/>
                </a:lnTo>
                <a:lnTo>
                  <a:pt x="350" y="842"/>
                </a:lnTo>
                <a:lnTo>
                  <a:pt x="353" y="837"/>
                </a:lnTo>
                <a:lnTo>
                  <a:pt x="354" y="833"/>
                </a:lnTo>
                <a:lnTo>
                  <a:pt x="356" y="816"/>
                </a:lnTo>
                <a:lnTo>
                  <a:pt x="342" y="811"/>
                </a:lnTo>
                <a:lnTo>
                  <a:pt x="340" y="802"/>
                </a:lnTo>
                <a:lnTo>
                  <a:pt x="333" y="796"/>
                </a:lnTo>
                <a:lnTo>
                  <a:pt x="331" y="791"/>
                </a:lnTo>
                <a:lnTo>
                  <a:pt x="322" y="778"/>
                </a:lnTo>
                <a:lnTo>
                  <a:pt x="317" y="774"/>
                </a:lnTo>
                <a:lnTo>
                  <a:pt x="313" y="773"/>
                </a:lnTo>
                <a:lnTo>
                  <a:pt x="309" y="766"/>
                </a:lnTo>
                <a:lnTo>
                  <a:pt x="305" y="765"/>
                </a:lnTo>
                <a:lnTo>
                  <a:pt x="300" y="765"/>
                </a:lnTo>
                <a:lnTo>
                  <a:pt x="295" y="762"/>
                </a:lnTo>
                <a:lnTo>
                  <a:pt x="287" y="762"/>
                </a:lnTo>
                <a:lnTo>
                  <a:pt x="283" y="760"/>
                </a:lnTo>
                <a:lnTo>
                  <a:pt x="278" y="755"/>
                </a:lnTo>
                <a:lnTo>
                  <a:pt x="261" y="751"/>
                </a:lnTo>
                <a:lnTo>
                  <a:pt x="261" y="757"/>
                </a:lnTo>
                <a:lnTo>
                  <a:pt x="263" y="761"/>
                </a:lnTo>
                <a:lnTo>
                  <a:pt x="264" y="769"/>
                </a:lnTo>
                <a:lnTo>
                  <a:pt x="255" y="769"/>
                </a:lnTo>
                <a:lnTo>
                  <a:pt x="245" y="760"/>
                </a:lnTo>
                <a:lnTo>
                  <a:pt x="241" y="760"/>
                </a:lnTo>
                <a:lnTo>
                  <a:pt x="237" y="752"/>
                </a:lnTo>
                <a:lnTo>
                  <a:pt x="229" y="756"/>
                </a:lnTo>
                <a:lnTo>
                  <a:pt x="212" y="753"/>
                </a:lnTo>
                <a:lnTo>
                  <a:pt x="203" y="750"/>
                </a:lnTo>
                <a:lnTo>
                  <a:pt x="193" y="744"/>
                </a:lnTo>
                <a:lnTo>
                  <a:pt x="191" y="741"/>
                </a:lnTo>
                <a:lnTo>
                  <a:pt x="191" y="738"/>
                </a:lnTo>
                <a:lnTo>
                  <a:pt x="194" y="729"/>
                </a:lnTo>
                <a:lnTo>
                  <a:pt x="192" y="725"/>
                </a:lnTo>
                <a:lnTo>
                  <a:pt x="187" y="723"/>
                </a:lnTo>
                <a:lnTo>
                  <a:pt x="180" y="711"/>
                </a:lnTo>
                <a:lnTo>
                  <a:pt x="184" y="705"/>
                </a:lnTo>
                <a:lnTo>
                  <a:pt x="184" y="690"/>
                </a:lnTo>
                <a:lnTo>
                  <a:pt x="169" y="671"/>
                </a:lnTo>
                <a:close/>
              </a:path>
            </a:pathLst>
          </a:custGeom>
          <a:solidFill>
            <a:srgbClr val="FFFFCC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2549" name="Freeform 98"/>
          <p:cNvSpPr>
            <a:spLocks noChangeAspect="1"/>
          </p:cNvSpPr>
          <p:nvPr/>
        </p:nvSpPr>
        <p:spPr bwMode="auto">
          <a:xfrm rot="-609737">
            <a:off x="2782491" y="1876426"/>
            <a:ext cx="646509" cy="413147"/>
          </a:xfrm>
          <a:custGeom>
            <a:avLst/>
            <a:gdLst>
              <a:gd name="T0" fmla="*/ 2147483646 w 1048"/>
              <a:gd name="T1" fmla="*/ 2147483646 h 694"/>
              <a:gd name="T2" fmla="*/ 2147483646 w 1048"/>
              <a:gd name="T3" fmla="*/ 2147483646 h 694"/>
              <a:gd name="T4" fmla="*/ 2147483646 w 1048"/>
              <a:gd name="T5" fmla="*/ 2147483646 h 694"/>
              <a:gd name="T6" fmla="*/ 2147483646 w 1048"/>
              <a:gd name="T7" fmla="*/ 2147483646 h 694"/>
              <a:gd name="T8" fmla="*/ 2147483646 w 1048"/>
              <a:gd name="T9" fmla="*/ 2147483646 h 694"/>
              <a:gd name="T10" fmla="*/ 2147483646 w 1048"/>
              <a:gd name="T11" fmla="*/ 2147483646 h 694"/>
              <a:gd name="T12" fmla="*/ 2147483646 w 1048"/>
              <a:gd name="T13" fmla="*/ 2147483646 h 694"/>
              <a:gd name="T14" fmla="*/ 2147483646 w 1048"/>
              <a:gd name="T15" fmla="*/ 2147483646 h 694"/>
              <a:gd name="T16" fmla="*/ 2147483646 w 1048"/>
              <a:gd name="T17" fmla="*/ 2147483646 h 694"/>
              <a:gd name="T18" fmla="*/ 2147483646 w 1048"/>
              <a:gd name="T19" fmla="*/ 2147483646 h 694"/>
              <a:gd name="T20" fmla="*/ 2147483646 w 1048"/>
              <a:gd name="T21" fmla="*/ 2147483646 h 694"/>
              <a:gd name="T22" fmla="*/ 2147483646 w 1048"/>
              <a:gd name="T23" fmla="*/ 2147483646 h 694"/>
              <a:gd name="T24" fmla="*/ 2147483646 w 1048"/>
              <a:gd name="T25" fmla="*/ 2147483646 h 694"/>
              <a:gd name="T26" fmla="*/ 2147483646 w 1048"/>
              <a:gd name="T27" fmla="*/ 2147483646 h 694"/>
              <a:gd name="T28" fmla="*/ 2147483646 w 1048"/>
              <a:gd name="T29" fmla="*/ 2147483646 h 694"/>
              <a:gd name="T30" fmla="*/ 2147483646 w 1048"/>
              <a:gd name="T31" fmla="*/ 2147483646 h 694"/>
              <a:gd name="T32" fmla="*/ 2147483646 w 1048"/>
              <a:gd name="T33" fmla="*/ 2147483646 h 694"/>
              <a:gd name="T34" fmla="*/ 2147483646 w 1048"/>
              <a:gd name="T35" fmla="*/ 2147483646 h 694"/>
              <a:gd name="T36" fmla="*/ 2147483646 w 1048"/>
              <a:gd name="T37" fmla="*/ 2147483646 h 694"/>
              <a:gd name="T38" fmla="*/ 2147483646 w 1048"/>
              <a:gd name="T39" fmla="*/ 2147483646 h 694"/>
              <a:gd name="T40" fmla="*/ 2147483646 w 1048"/>
              <a:gd name="T41" fmla="*/ 2147483646 h 694"/>
              <a:gd name="T42" fmla="*/ 2147483646 w 1048"/>
              <a:gd name="T43" fmla="*/ 2147483646 h 694"/>
              <a:gd name="T44" fmla="*/ 2147483646 w 1048"/>
              <a:gd name="T45" fmla="*/ 2147483646 h 694"/>
              <a:gd name="T46" fmla="*/ 2147483646 w 1048"/>
              <a:gd name="T47" fmla="*/ 2147483646 h 694"/>
              <a:gd name="T48" fmla="*/ 2147483646 w 1048"/>
              <a:gd name="T49" fmla="*/ 2147483646 h 694"/>
              <a:gd name="T50" fmla="*/ 2147483646 w 1048"/>
              <a:gd name="T51" fmla="*/ 2147483646 h 694"/>
              <a:gd name="T52" fmla="*/ 2147483646 w 1048"/>
              <a:gd name="T53" fmla="*/ 2147483646 h 694"/>
              <a:gd name="T54" fmla="*/ 2147483646 w 1048"/>
              <a:gd name="T55" fmla="*/ 2147483646 h 694"/>
              <a:gd name="T56" fmla="*/ 2147483646 w 1048"/>
              <a:gd name="T57" fmla="*/ 2147483646 h 694"/>
              <a:gd name="T58" fmla="*/ 2147483646 w 1048"/>
              <a:gd name="T59" fmla="*/ 2147483646 h 694"/>
              <a:gd name="T60" fmla="*/ 2147483646 w 1048"/>
              <a:gd name="T61" fmla="*/ 2147483646 h 694"/>
              <a:gd name="T62" fmla="*/ 2147483646 w 1048"/>
              <a:gd name="T63" fmla="*/ 2147483646 h 694"/>
              <a:gd name="T64" fmla="*/ 2147483646 w 1048"/>
              <a:gd name="T65" fmla="*/ 2147483646 h 694"/>
              <a:gd name="T66" fmla="*/ 2147483646 w 1048"/>
              <a:gd name="T67" fmla="*/ 2147483646 h 694"/>
              <a:gd name="T68" fmla="*/ 2147483646 w 1048"/>
              <a:gd name="T69" fmla="*/ 2147483646 h 694"/>
              <a:gd name="T70" fmla="*/ 2147483646 w 1048"/>
              <a:gd name="T71" fmla="*/ 2147483646 h 694"/>
              <a:gd name="T72" fmla="*/ 2147483646 w 1048"/>
              <a:gd name="T73" fmla="*/ 2147483646 h 694"/>
              <a:gd name="T74" fmla="*/ 2147483646 w 1048"/>
              <a:gd name="T75" fmla="*/ 2147483646 h 694"/>
              <a:gd name="T76" fmla="*/ 2147483646 w 1048"/>
              <a:gd name="T77" fmla="*/ 2147483646 h 694"/>
              <a:gd name="T78" fmla="*/ 2147483646 w 1048"/>
              <a:gd name="T79" fmla="*/ 2147483646 h 694"/>
              <a:gd name="T80" fmla="*/ 2147483646 w 1048"/>
              <a:gd name="T81" fmla="*/ 2147483646 h 694"/>
              <a:gd name="T82" fmla="*/ 2147483646 w 1048"/>
              <a:gd name="T83" fmla="*/ 2147483646 h 694"/>
              <a:gd name="T84" fmla="*/ 2147483646 w 1048"/>
              <a:gd name="T85" fmla="*/ 2147483646 h 694"/>
              <a:gd name="T86" fmla="*/ 2147483646 w 1048"/>
              <a:gd name="T87" fmla="*/ 2147483646 h 694"/>
              <a:gd name="T88" fmla="*/ 2147483646 w 1048"/>
              <a:gd name="T89" fmla="*/ 2147483646 h 694"/>
              <a:gd name="T90" fmla="*/ 2147483646 w 1048"/>
              <a:gd name="T91" fmla="*/ 2147483646 h 694"/>
              <a:gd name="T92" fmla="*/ 2147483646 w 1048"/>
              <a:gd name="T93" fmla="*/ 2147483646 h 694"/>
              <a:gd name="T94" fmla="*/ 2147483646 w 1048"/>
              <a:gd name="T95" fmla="*/ 2147483646 h 694"/>
              <a:gd name="T96" fmla="*/ 2147483646 w 1048"/>
              <a:gd name="T97" fmla="*/ 2147483646 h 694"/>
              <a:gd name="T98" fmla="*/ 2147483646 w 1048"/>
              <a:gd name="T99" fmla="*/ 2147483646 h 694"/>
              <a:gd name="T100" fmla="*/ 2147483646 w 1048"/>
              <a:gd name="T101" fmla="*/ 2147483646 h 694"/>
              <a:gd name="T102" fmla="*/ 2147483646 w 1048"/>
              <a:gd name="T103" fmla="*/ 2147483646 h 694"/>
              <a:gd name="T104" fmla="*/ 2147483646 w 1048"/>
              <a:gd name="T105" fmla="*/ 2147483646 h 694"/>
              <a:gd name="T106" fmla="*/ 2147483646 w 1048"/>
              <a:gd name="T107" fmla="*/ 2147483646 h 694"/>
              <a:gd name="T108" fmla="*/ 2147483646 w 1048"/>
              <a:gd name="T109" fmla="*/ 2147483646 h 694"/>
              <a:gd name="T110" fmla="*/ 2147483646 w 1048"/>
              <a:gd name="T111" fmla="*/ 2147483646 h 694"/>
              <a:gd name="T112" fmla="*/ 2147483646 w 1048"/>
              <a:gd name="T113" fmla="*/ 2147483646 h 694"/>
              <a:gd name="T114" fmla="*/ 2147483646 w 1048"/>
              <a:gd name="T115" fmla="*/ 2147483646 h 694"/>
              <a:gd name="T116" fmla="*/ 2147483646 w 1048"/>
              <a:gd name="T117" fmla="*/ 2147483646 h 694"/>
              <a:gd name="T118" fmla="*/ 2147483646 w 1048"/>
              <a:gd name="T119" fmla="*/ 2147483646 h 694"/>
              <a:gd name="T120" fmla="*/ 2147483646 w 1048"/>
              <a:gd name="T121" fmla="*/ 2147483646 h 694"/>
              <a:gd name="T122" fmla="*/ 2147483646 w 1048"/>
              <a:gd name="T123" fmla="*/ 2147483646 h 69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48"/>
              <a:gd name="T187" fmla="*/ 0 h 694"/>
              <a:gd name="T188" fmla="*/ 1048 w 1048"/>
              <a:gd name="T189" fmla="*/ 694 h 69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48" h="694">
                <a:moveTo>
                  <a:pt x="407" y="484"/>
                </a:moveTo>
                <a:lnTo>
                  <a:pt x="403" y="486"/>
                </a:lnTo>
                <a:lnTo>
                  <a:pt x="401" y="482"/>
                </a:lnTo>
                <a:lnTo>
                  <a:pt x="398" y="482"/>
                </a:lnTo>
                <a:lnTo>
                  <a:pt x="396" y="488"/>
                </a:lnTo>
                <a:lnTo>
                  <a:pt x="378" y="500"/>
                </a:lnTo>
                <a:lnTo>
                  <a:pt x="374" y="510"/>
                </a:lnTo>
                <a:lnTo>
                  <a:pt x="377" y="518"/>
                </a:lnTo>
                <a:lnTo>
                  <a:pt x="374" y="518"/>
                </a:lnTo>
                <a:lnTo>
                  <a:pt x="373" y="520"/>
                </a:lnTo>
                <a:lnTo>
                  <a:pt x="363" y="517"/>
                </a:lnTo>
                <a:lnTo>
                  <a:pt x="365" y="529"/>
                </a:lnTo>
                <a:lnTo>
                  <a:pt x="358" y="532"/>
                </a:lnTo>
                <a:lnTo>
                  <a:pt x="358" y="533"/>
                </a:lnTo>
                <a:lnTo>
                  <a:pt x="353" y="535"/>
                </a:lnTo>
                <a:lnTo>
                  <a:pt x="347" y="531"/>
                </a:lnTo>
                <a:lnTo>
                  <a:pt x="344" y="531"/>
                </a:lnTo>
                <a:lnTo>
                  <a:pt x="341" y="532"/>
                </a:lnTo>
                <a:lnTo>
                  <a:pt x="336" y="531"/>
                </a:lnTo>
                <a:lnTo>
                  <a:pt x="329" y="520"/>
                </a:lnTo>
                <a:lnTo>
                  <a:pt x="327" y="519"/>
                </a:lnTo>
                <a:lnTo>
                  <a:pt x="328" y="518"/>
                </a:lnTo>
                <a:lnTo>
                  <a:pt x="323" y="517"/>
                </a:lnTo>
                <a:lnTo>
                  <a:pt x="313" y="510"/>
                </a:lnTo>
                <a:lnTo>
                  <a:pt x="305" y="509"/>
                </a:lnTo>
                <a:lnTo>
                  <a:pt x="296" y="500"/>
                </a:lnTo>
                <a:lnTo>
                  <a:pt x="297" y="497"/>
                </a:lnTo>
                <a:lnTo>
                  <a:pt x="293" y="491"/>
                </a:lnTo>
                <a:lnTo>
                  <a:pt x="300" y="481"/>
                </a:lnTo>
                <a:lnTo>
                  <a:pt x="305" y="478"/>
                </a:lnTo>
                <a:lnTo>
                  <a:pt x="306" y="465"/>
                </a:lnTo>
                <a:lnTo>
                  <a:pt x="302" y="469"/>
                </a:lnTo>
                <a:lnTo>
                  <a:pt x="296" y="473"/>
                </a:lnTo>
                <a:lnTo>
                  <a:pt x="293" y="468"/>
                </a:lnTo>
                <a:lnTo>
                  <a:pt x="283" y="465"/>
                </a:lnTo>
                <a:lnTo>
                  <a:pt x="278" y="452"/>
                </a:lnTo>
                <a:lnTo>
                  <a:pt x="277" y="454"/>
                </a:lnTo>
                <a:lnTo>
                  <a:pt x="275" y="451"/>
                </a:lnTo>
                <a:lnTo>
                  <a:pt x="270" y="450"/>
                </a:lnTo>
                <a:lnTo>
                  <a:pt x="269" y="446"/>
                </a:lnTo>
                <a:lnTo>
                  <a:pt x="265" y="446"/>
                </a:lnTo>
                <a:lnTo>
                  <a:pt x="261" y="443"/>
                </a:lnTo>
                <a:lnTo>
                  <a:pt x="259" y="443"/>
                </a:lnTo>
                <a:lnTo>
                  <a:pt x="257" y="446"/>
                </a:lnTo>
                <a:lnTo>
                  <a:pt x="256" y="445"/>
                </a:lnTo>
                <a:lnTo>
                  <a:pt x="251" y="447"/>
                </a:lnTo>
                <a:lnTo>
                  <a:pt x="248" y="446"/>
                </a:lnTo>
                <a:lnTo>
                  <a:pt x="246" y="445"/>
                </a:lnTo>
                <a:lnTo>
                  <a:pt x="247" y="437"/>
                </a:lnTo>
                <a:lnTo>
                  <a:pt x="246" y="437"/>
                </a:lnTo>
                <a:lnTo>
                  <a:pt x="252" y="425"/>
                </a:lnTo>
                <a:lnTo>
                  <a:pt x="255" y="420"/>
                </a:lnTo>
                <a:lnTo>
                  <a:pt x="251" y="420"/>
                </a:lnTo>
                <a:lnTo>
                  <a:pt x="250" y="423"/>
                </a:lnTo>
                <a:lnTo>
                  <a:pt x="245" y="420"/>
                </a:lnTo>
                <a:lnTo>
                  <a:pt x="239" y="420"/>
                </a:lnTo>
                <a:lnTo>
                  <a:pt x="234" y="415"/>
                </a:lnTo>
                <a:lnTo>
                  <a:pt x="227" y="416"/>
                </a:lnTo>
                <a:lnTo>
                  <a:pt x="225" y="418"/>
                </a:lnTo>
                <a:lnTo>
                  <a:pt x="219" y="414"/>
                </a:lnTo>
                <a:lnTo>
                  <a:pt x="219" y="411"/>
                </a:lnTo>
                <a:lnTo>
                  <a:pt x="219" y="407"/>
                </a:lnTo>
                <a:lnTo>
                  <a:pt x="216" y="406"/>
                </a:lnTo>
                <a:lnTo>
                  <a:pt x="214" y="407"/>
                </a:lnTo>
                <a:lnTo>
                  <a:pt x="214" y="405"/>
                </a:lnTo>
                <a:lnTo>
                  <a:pt x="211" y="405"/>
                </a:lnTo>
                <a:lnTo>
                  <a:pt x="211" y="403"/>
                </a:lnTo>
                <a:lnTo>
                  <a:pt x="212" y="403"/>
                </a:lnTo>
                <a:lnTo>
                  <a:pt x="212" y="401"/>
                </a:lnTo>
                <a:lnTo>
                  <a:pt x="211" y="401"/>
                </a:lnTo>
                <a:lnTo>
                  <a:pt x="211" y="398"/>
                </a:lnTo>
                <a:lnTo>
                  <a:pt x="209" y="400"/>
                </a:lnTo>
                <a:lnTo>
                  <a:pt x="209" y="393"/>
                </a:lnTo>
                <a:lnTo>
                  <a:pt x="206" y="392"/>
                </a:lnTo>
                <a:lnTo>
                  <a:pt x="207" y="388"/>
                </a:lnTo>
                <a:lnTo>
                  <a:pt x="202" y="393"/>
                </a:lnTo>
                <a:lnTo>
                  <a:pt x="198" y="392"/>
                </a:lnTo>
                <a:lnTo>
                  <a:pt x="197" y="387"/>
                </a:lnTo>
                <a:lnTo>
                  <a:pt x="193" y="391"/>
                </a:lnTo>
                <a:lnTo>
                  <a:pt x="189" y="387"/>
                </a:lnTo>
                <a:lnTo>
                  <a:pt x="191" y="383"/>
                </a:lnTo>
                <a:lnTo>
                  <a:pt x="193" y="383"/>
                </a:lnTo>
                <a:lnTo>
                  <a:pt x="192" y="380"/>
                </a:lnTo>
                <a:lnTo>
                  <a:pt x="184" y="380"/>
                </a:lnTo>
                <a:lnTo>
                  <a:pt x="183" y="379"/>
                </a:lnTo>
                <a:lnTo>
                  <a:pt x="180" y="379"/>
                </a:lnTo>
                <a:lnTo>
                  <a:pt x="179" y="376"/>
                </a:lnTo>
                <a:lnTo>
                  <a:pt x="176" y="371"/>
                </a:lnTo>
                <a:lnTo>
                  <a:pt x="174" y="374"/>
                </a:lnTo>
                <a:lnTo>
                  <a:pt x="171" y="380"/>
                </a:lnTo>
                <a:lnTo>
                  <a:pt x="165" y="382"/>
                </a:lnTo>
                <a:lnTo>
                  <a:pt x="164" y="380"/>
                </a:lnTo>
                <a:lnTo>
                  <a:pt x="161" y="382"/>
                </a:lnTo>
                <a:lnTo>
                  <a:pt x="158" y="374"/>
                </a:lnTo>
                <a:lnTo>
                  <a:pt x="161" y="371"/>
                </a:lnTo>
                <a:lnTo>
                  <a:pt x="153" y="371"/>
                </a:lnTo>
                <a:lnTo>
                  <a:pt x="155" y="373"/>
                </a:lnTo>
                <a:lnTo>
                  <a:pt x="149" y="374"/>
                </a:lnTo>
                <a:lnTo>
                  <a:pt x="149" y="375"/>
                </a:lnTo>
                <a:lnTo>
                  <a:pt x="146" y="375"/>
                </a:lnTo>
                <a:lnTo>
                  <a:pt x="144" y="374"/>
                </a:lnTo>
                <a:lnTo>
                  <a:pt x="139" y="374"/>
                </a:lnTo>
                <a:lnTo>
                  <a:pt x="135" y="373"/>
                </a:lnTo>
                <a:lnTo>
                  <a:pt x="133" y="374"/>
                </a:lnTo>
                <a:lnTo>
                  <a:pt x="131" y="371"/>
                </a:lnTo>
                <a:lnTo>
                  <a:pt x="129" y="373"/>
                </a:lnTo>
                <a:lnTo>
                  <a:pt x="129" y="371"/>
                </a:lnTo>
                <a:lnTo>
                  <a:pt x="128" y="375"/>
                </a:lnTo>
                <a:lnTo>
                  <a:pt x="125" y="373"/>
                </a:lnTo>
                <a:lnTo>
                  <a:pt x="128" y="369"/>
                </a:lnTo>
                <a:lnTo>
                  <a:pt x="126" y="366"/>
                </a:lnTo>
                <a:lnTo>
                  <a:pt x="128" y="364"/>
                </a:lnTo>
                <a:lnTo>
                  <a:pt x="125" y="364"/>
                </a:lnTo>
                <a:lnTo>
                  <a:pt x="124" y="361"/>
                </a:lnTo>
                <a:lnTo>
                  <a:pt x="120" y="362"/>
                </a:lnTo>
                <a:lnTo>
                  <a:pt x="117" y="358"/>
                </a:lnTo>
                <a:lnTo>
                  <a:pt x="117" y="356"/>
                </a:lnTo>
                <a:lnTo>
                  <a:pt x="119" y="352"/>
                </a:lnTo>
                <a:lnTo>
                  <a:pt x="113" y="352"/>
                </a:lnTo>
                <a:lnTo>
                  <a:pt x="111" y="349"/>
                </a:lnTo>
                <a:lnTo>
                  <a:pt x="110" y="346"/>
                </a:lnTo>
                <a:lnTo>
                  <a:pt x="106" y="347"/>
                </a:lnTo>
                <a:lnTo>
                  <a:pt x="98" y="337"/>
                </a:lnTo>
                <a:lnTo>
                  <a:pt x="93" y="334"/>
                </a:lnTo>
                <a:lnTo>
                  <a:pt x="89" y="330"/>
                </a:lnTo>
                <a:lnTo>
                  <a:pt x="86" y="326"/>
                </a:lnTo>
                <a:lnTo>
                  <a:pt x="84" y="321"/>
                </a:lnTo>
                <a:lnTo>
                  <a:pt x="77" y="319"/>
                </a:lnTo>
                <a:lnTo>
                  <a:pt x="68" y="311"/>
                </a:lnTo>
                <a:lnTo>
                  <a:pt x="72" y="310"/>
                </a:lnTo>
                <a:lnTo>
                  <a:pt x="71" y="306"/>
                </a:lnTo>
                <a:lnTo>
                  <a:pt x="72" y="303"/>
                </a:lnTo>
                <a:lnTo>
                  <a:pt x="68" y="301"/>
                </a:lnTo>
                <a:lnTo>
                  <a:pt x="72" y="297"/>
                </a:lnTo>
                <a:lnTo>
                  <a:pt x="74" y="299"/>
                </a:lnTo>
                <a:lnTo>
                  <a:pt x="75" y="299"/>
                </a:lnTo>
                <a:lnTo>
                  <a:pt x="76" y="294"/>
                </a:lnTo>
                <a:lnTo>
                  <a:pt x="75" y="292"/>
                </a:lnTo>
                <a:lnTo>
                  <a:pt x="76" y="288"/>
                </a:lnTo>
                <a:lnTo>
                  <a:pt x="77" y="281"/>
                </a:lnTo>
                <a:lnTo>
                  <a:pt x="74" y="279"/>
                </a:lnTo>
                <a:lnTo>
                  <a:pt x="76" y="276"/>
                </a:lnTo>
                <a:lnTo>
                  <a:pt x="75" y="276"/>
                </a:lnTo>
                <a:lnTo>
                  <a:pt x="74" y="274"/>
                </a:lnTo>
                <a:lnTo>
                  <a:pt x="76" y="272"/>
                </a:lnTo>
                <a:lnTo>
                  <a:pt x="85" y="271"/>
                </a:lnTo>
                <a:lnTo>
                  <a:pt x="89" y="270"/>
                </a:lnTo>
                <a:lnTo>
                  <a:pt x="86" y="266"/>
                </a:lnTo>
                <a:lnTo>
                  <a:pt x="93" y="259"/>
                </a:lnTo>
                <a:lnTo>
                  <a:pt x="92" y="258"/>
                </a:lnTo>
                <a:lnTo>
                  <a:pt x="94" y="257"/>
                </a:lnTo>
                <a:lnTo>
                  <a:pt x="95" y="253"/>
                </a:lnTo>
                <a:lnTo>
                  <a:pt x="98" y="253"/>
                </a:lnTo>
                <a:lnTo>
                  <a:pt x="98" y="247"/>
                </a:lnTo>
                <a:lnTo>
                  <a:pt x="99" y="248"/>
                </a:lnTo>
                <a:lnTo>
                  <a:pt x="101" y="247"/>
                </a:lnTo>
                <a:lnTo>
                  <a:pt x="103" y="244"/>
                </a:lnTo>
                <a:lnTo>
                  <a:pt x="103" y="241"/>
                </a:lnTo>
                <a:lnTo>
                  <a:pt x="102" y="240"/>
                </a:lnTo>
                <a:lnTo>
                  <a:pt x="99" y="239"/>
                </a:lnTo>
                <a:lnTo>
                  <a:pt x="92" y="227"/>
                </a:lnTo>
                <a:lnTo>
                  <a:pt x="97" y="222"/>
                </a:lnTo>
                <a:lnTo>
                  <a:pt x="102" y="221"/>
                </a:lnTo>
                <a:lnTo>
                  <a:pt x="104" y="221"/>
                </a:lnTo>
                <a:lnTo>
                  <a:pt x="102" y="218"/>
                </a:lnTo>
                <a:lnTo>
                  <a:pt x="104" y="216"/>
                </a:lnTo>
                <a:lnTo>
                  <a:pt x="103" y="213"/>
                </a:lnTo>
                <a:lnTo>
                  <a:pt x="106" y="208"/>
                </a:lnTo>
                <a:lnTo>
                  <a:pt x="103" y="203"/>
                </a:lnTo>
                <a:lnTo>
                  <a:pt x="99" y="204"/>
                </a:lnTo>
                <a:lnTo>
                  <a:pt x="97" y="204"/>
                </a:lnTo>
                <a:lnTo>
                  <a:pt x="98" y="200"/>
                </a:lnTo>
                <a:lnTo>
                  <a:pt x="97" y="199"/>
                </a:lnTo>
                <a:lnTo>
                  <a:pt x="95" y="198"/>
                </a:lnTo>
                <a:lnTo>
                  <a:pt x="94" y="199"/>
                </a:lnTo>
                <a:lnTo>
                  <a:pt x="92" y="195"/>
                </a:lnTo>
                <a:lnTo>
                  <a:pt x="88" y="195"/>
                </a:lnTo>
                <a:lnTo>
                  <a:pt x="86" y="198"/>
                </a:lnTo>
                <a:lnTo>
                  <a:pt x="70" y="182"/>
                </a:lnTo>
                <a:lnTo>
                  <a:pt x="62" y="176"/>
                </a:lnTo>
                <a:lnTo>
                  <a:pt x="59" y="173"/>
                </a:lnTo>
                <a:lnTo>
                  <a:pt x="61" y="172"/>
                </a:lnTo>
                <a:lnTo>
                  <a:pt x="68" y="168"/>
                </a:lnTo>
                <a:lnTo>
                  <a:pt x="70" y="167"/>
                </a:lnTo>
                <a:lnTo>
                  <a:pt x="70" y="163"/>
                </a:lnTo>
                <a:lnTo>
                  <a:pt x="71" y="158"/>
                </a:lnTo>
                <a:lnTo>
                  <a:pt x="68" y="158"/>
                </a:lnTo>
                <a:lnTo>
                  <a:pt x="68" y="155"/>
                </a:lnTo>
                <a:lnTo>
                  <a:pt x="67" y="153"/>
                </a:lnTo>
                <a:lnTo>
                  <a:pt x="65" y="162"/>
                </a:lnTo>
                <a:lnTo>
                  <a:pt x="59" y="160"/>
                </a:lnTo>
                <a:lnTo>
                  <a:pt x="59" y="155"/>
                </a:lnTo>
                <a:lnTo>
                  <a:pt x="63" y="153"/>
                </a:lnTo>
                <a:lnTo>
                  <a:pt x="62" y="151"/>
                </a:lnTo>
                <a:lnTo>
                  <a:pt x="62" y="149"/>
                </a:lnTo>
                <a:lnTo>
                  <a:pt x="59" y="148"/>
                </a:lnTo>
                <a:lnTo>
                  <a:pt x="53" y="153"/>
                </a:lnTo>
                <a:lnTo>
                  <a:pt x="48" y="149"/>
                </a:lnTo>
                <a:lnTo>
                  <a:pt x="47" y="148"/>
                </a:lnTo>
                <a:lnTo>
                  <a:pt x="44" y="149"/>
                </a:lnTo>
                <a:lnTo>
                  <a:pt x="44" y="146"/>
                </a:lnTo>
                <a:lnTo>
                  <a:pt x="43" y="148"/>
                </a:lnTo>
                <a:lnTo>
                  <a:pt x="38" y="146"/>
                </a:lnTo>
                <a:lnTo>
                  <a:pt x="36" y="142"/>
                </a:lnTo>
                <a:lnTo>
                  <a:pt x="40" y="144"/>
                </a:lnTo>
                <a:lnTo>
                  <a:pt x="44" y="140"/>
                </a:lnTo>
                <a:lnTo>
                  <a:pt x="40" y="137"/>
                </a:lnTo>
                <a:lnTo>
                  <a:pt x="36" y="139"/>
                </a:lnTo>
                <a:lnTo>
                  <a:pt x="32" y="133"/>
                </a:lnTo>
                <a:lnTo>
                  <a:pt x="35" y="136"/>
                </a:lnTo>
                <a:lnTo>
                  <a:pt x="36" y="133"/>
                </a:lnTo>
                <a:lnTo>
                  <a:pt x="30" y="132"/>
                </a:lnTo>
                <a:lnTo>
                  <a:pt x="23" y="135"/>
                </a:lnTo>
                <a:lnTo>
                  <a:pt x="23" y="133"/>
                </a:lnTo>
                <a:lnTo>
                  <a:pt x="18" y="132"/>
                </a:lnTo>
                <a:lnTo>
                  <a:pt x="12" y="127"/>
                </a:lnTo>
                <a:lnTo>
                  <a:pt x="12" y="124"/>
                </a:lnTo>
                <a:lnTo>
                  <a:pt x="11" y="126"/>
                </a:lnTo>
                <a:lnTo>
                  <a:pt x="11" y="124"/>
                </a:lnTo>
                <a:lnTo>
                  <a:pt x="9" y="124"/>
                </a:lnTo>
                <a:lnTo>
                  <a:pt x="7" y="121"/>
                </a:lnTo>
                <a:lnTo>
                  <a:pt x="7" y="115"/>
                </a:lnTo>
                <a:lnTo>
                  <a:pt x="5" y="115"/>
                </a:lnTo>
                <a:lnTo>
                  <a:pt x="4" y="112"/>
                </a:lnTo>
                <a:lnTo>
                  <a:pt x="0" y="108"/>
                </a:lnTo>
                <a:lnTo>
                  <a:pt x="8" y="105"/>
                </a:lnTo>
                <a:lnTo>
                  <a:pt x="12" y="103"/>
                </a:lnTo>
                <a:lnTo>
                  <a:pt x="16" y="103"/>
                </a:lnTo>
                <a:lnTo>
                  <a:pt x="21" y="106"/>
                </a:lnTo>
                <a:lnTo>
                  <a:pt x="20" y="104"/>
                </a:lnTo>
                <a:lnTo>
                  <a:pt x="20" y="103"/>
                </a:lnTo>
                <a:lnTo>
                  <a:pt x="23" y="105"/>
                </a:lnTo>
                <a:lnTo>
                  <a:pt x="26" y="105"/>
                </a:lnTo>
                <a:lnTo>
                  <a:pt x="27" y="106"/>
                </a:lnTo>
                <a:lnTo>
                  <a:pt x="29" y="104"/>
                </a:lnTo>
                <a:lnTo>
                  <a:pt x="29" y="100"/>
                </a:lnTo>
                <a:lnTo>
                  <a:pt x="23" y="101"/>
                </a:lnTo>
                <a:lnTo>
                  <a:pt x="25" y="99"/>
                </a:lnTo>
                <a:lnTo>
                  <a:pt x="14" y="97"/>
                </a:lnTo>
                <a:lnTo>
                  <a:pt x="12" y="94"/>
                </a:lnTo>
                <a:lnTo>
                  <a:pt x="12" y="92"/>
                </a:lnTo>
                <a:lnTo>
                  <a:pt x="14" y="91"/>
                </a:lnTo>
                <a:lnTo>
                  <a:pt x="16" y="88"/>
                </a:lnTo>
                <a:lnTo>
                  <a:pt x="20" y="88"/>
                </a:lnTo>
                <a:lnTo>
                  <a:pt x="21" y="91"/>
                </a:lnTo>
                <a:lnTo>
                  <a:pt x="23" y="91"/>
                </a:lnTo>
                <a:lnTo>
                  <a:pt x="23" y="88"/>
                </a:lnTo>
                <a:lnTo>
                  <a:pt x="26" y="90"/>
                </a:lnTo>
                <a:lnTo>
                  <a:pt x="31" y="87"/>
                </a:lnTo>
                <a:lnTo>
                  <a:pt x="36" y="88"/>
                </a:lnTo>
                <a:lnTo>
                  <a:pt x="39" y="76"/>
                </a:lnTo>
                <a:lnTo>
                  <a:pt x="36" y="70"/>
                </a:lnTo>
                <a:lnTo>
                  <a:pt x="35" y="64"/>
                </a:lnTo>
                <a:lnTo>
                  <a:pt x="36" y="63"/>
                </a:lnTo>
                <a:lnTo>
                  <a:pt x="40" y="63"/>
                </a:lnTo>
                <a:lnTo>
                  <a:pt x="43" y="60"/>
                </a:lnTo>
                <a:lnTo>
                  <a:pt x="45" y="64"/>
                </a:lnTo>
                <a:lnTo>
                  <a:pt x="50" y="63"/>
                </a:lnTo>
                <a:lnTo>
                  <a:pt x="48" y="63"/>
                </a:lnTo>
                <a:lnTo>
                  <a:pt x="44" y="56"/>
                </a:lnTo>
                <a:lnTo>
                  <a:pt x="40" y="58"/>
                </a:lnTo>
                <a:lnTo>
                  <a:pt x="32" y="52"/>
                </a:lnTo>
                <a:lnTo>
                  <a:pt x="39" y="43"/>
                </a:lnTo>
                <a:lnTo>
                  <a:pt x="44" y="41"/>
                </a:lnTo>
                <a:lnTo>
                  <a:pt x="47" y="43"/>
                </a:lnTo>
                <a:lnTo>
                  <a:pt x="48" y="49"/>
                </a:lnTo>
                <a:lnTo>
                  <a:pt x="52" y="50"/>
                </a:lnTo>
                <a:lnTo>
                  <a:pt x="58" y="47"/>
                </a:lnTo>
                <a:lnTo>
                  <a:pt x="57" y="38"/>
                </a:lnTo>
                <a:lnTo>
                  <a:pt x="59" y="38"/>
                </a:lnTo>
                <a:lnTo>
                  <a:pt x="61" y="40"/>
                </a:lnTo>
                <a:lnTo>
                  <a:pt x="68" y="58"/>
                </a:lnTo>
                <a:lnTo>
                  <a:pt x="80" y="54"/>
                </a:lnTo>
                <a:lnTo>
                  <a:pt x="85" y="50"/>
                </a:lnTo>
                <a:lnTo>
                  <a:pt x="88" y="49"/>
                </a:lnTo>
                <a:lnTo>
                  <a:pt x="92" y="47"/>
                </a:lnTo>
                <a:lnTo>
                  <a:pt x="93" y="45"/>
                </a:lnTo>
                <a:lnTo>
                  <a:pt x="97" y="46"/>
                </a:lnTo>
                <a:lnTo>
                  <a:pt x="99" y="45"/>
                </a:lnTo>
                <a:lnTo>
                  <a:pt x="95" y="45"/>
                </a:lnTo>
                <a:lnTo>
                  <a:pt x="95" y="41"/>
                </a:lnTo>
                <a:lnTo>
                  <a:pt x="106" y="42"/>
                </a:lnTo>
                <a:lnTo>
                  <a:pt x="108" y="43"/>
                </a:lnTo>
                <a:lnTo>
                  <a:pt x="108" y="42"/>
                </a:lnTo>
                <a:lnTo>
                  <a:pt x="113" y="40"/>
                </a:lnTo>
                <a:lnTo>
                  <a:pt x="115" y="37"/>
                </a:lnTo>
                <a:lnTo>
                  <a:pt x="119" y="41"/>
                </a:lnTo>
                <a:lnTo>
                  <a:pt x="121" y="38"/>
                </a:lnTo>
                <a:lnTo>
                  <a:pt x="120" y="33"/>
                </a:lnTo>
                <a:lnTo>
                  <a:pt x="117" y="33"/>
                </a:lnTo>
                <a:lnTo>
                  <a:pt x="119" y="31"/>
                </a:lnTo>
                <a:lnTo>
                  <a:pt x="121" y="22"/>
                </a:lnTo>
                <a:lnTo>
                  <a:pt x="122" y="20"/>
                </a:lnTo>
                <a:lnTo>
                  <a:pt x="133" y="16"/>
                </a:lnTo>
                <a:lnTo>
                  <a:pt x="137" y="16"/>
                </a:lnTo>
                <a:lnTo>
                  <a:pt x="138" y="19"/>
                </a:lnTo>
                <a:lnTo>
                  <a:pt x="139" y="18"/>
                </a:lnTo>
                <a:lnTo>
                  <a:pt x="139" y="22"/>
                </a:lnTo>
                <a:lnTo>
                  <a:pt x="143" y="24"/>
                </a:lnTo>
                <a:lnTo>
                  <a:pt x="147" y="22"/>
                </a:lnTo>
                <a:lnTo>
                  <a:pt x="147" y="19"/>
                </a:lnTo>
                <a:lnTo>
                  <a:pt x="149" y="16"/>
                </a:lnTo>
                <a:lnTo>
                  <a:pt x="151" y="18"/>
                </a:lnTo>
                <a:lnTo>
                  <a:pt x="156" y="16"/>
                </a:lnTo>
                <a:lnTo>
                  <a:pt x="152" y="14"/>
                </a:lnTo>
                <a:lnTo>
                  <a:pt x="153" y="10"/>
                </a:lnTo>
                <a:lnTo>
                  <a:pt x="156" y="9"/>
                </a:lnTo>
                <a:lnTo>
                  <a:pt x="164" y="14"/>
                </a:lnTo>
                <a:lnTo>
                  <a:pt x="162" y="24"/>
                </a:lnTo>
                <a:lnTo>
                  <a:pt x="165" y="24"/>
                </a:lnTo>
                <a:lnTo>
                  <a:pt x="165" y="28"/>
                </a:lnTo>
                <a:lnTo>
                  <a:pt x="166" y="28"/>
                </a:lnTo>
                <a:lnTo>
                  <a:pt x="167" y="28"/>
                </a:lnTo>
                <a:lnTo>
                  <a:pt x="169" y="27"/>
                </a:lnTo>
                <a:lnTo>
                  <a:pt x="170" y="25"/>
                </a:lnTo>
                <a:lnTo>
                  <a:pt x="173" y="29"/>
                </a:lnTo>
                <a:lnTo>
                  <a:pt x="175" y="29"/>
                </a:lnTo>
                <a:lnTo>
                  <a:pt x="175" y="28"/>
                </a:lnTo>
                <a:lnTo>
                  <a:pt x="174" y="28"/>
                </a:lnTo>
                <a:lnTo>
                  <a:pt x="173" y="23"/>
                </a:lnTo>
                <a:lnTo>
                  <a:pt x="175" y="23"/>
                </a:lnTo>
                <a:lnTo>
                  <a:pt x="175" y="25"/>
                </a:lnTo>
                <a:lnTo>
                  <a:pt x="176" y="24"/>
                </a:lnTo>
                <a:lnTo>
                  <a:pt x="178" y="25"/>
                </a:lnTo>
                <a:lnTo>
                  <a:pt x="182" y="25"/>
                </a:lnTo>
                <a:lnTo>
                  <a:pt x="183" y="28"/>
                </a:lnTo>
                <a:lnTo>
                  <a:pt x="187" y="28"/>
                </a:lnTo>
                <a:lnTo>
                  <a:pt x="187" y="25"/>
                </a:lnTo>
                <a:lnTo>
                  <a:pt x="188" y="25"/>
                </a:lnTo>
                <a:lnTo>
                  <a:pt x="192" y="28"/>
                </a:lnTo>
                <a:lnTo>
                  <a:pt x="193" y="27"/>
                </a:lnTo>
                <a:lnTo>
                  <a:pt x="196" y="27"/>
                </a:lnTo>
                <a:lnTo>
                  <a:pt x="196" y="29"/>
                </a:lnTo>
                <a:lnTo>
                  <a:pt x="193" y="28"/>
                </a:lnTo>
                <a:lnTo>
                  <a:pt x="193" y="29"/>
                </a:lnTo>
                <a:lnTo>
                  <a:pt x="198" y="29"/>
                </a:lnTo>
                <a:lnTo>
                  <a:pt x="202" y="32"/>
                </a:lnTo>
                <a:lnTo>
                  <a:pt x="206" y="33"/>
                </a:lnTo>
                <a:lnTo>
                  <a:pt x="209" y="25"/>
                </a:lnTo>
                <a:lnTo>
                  <a:pt x="210" y="28"/>
                </a:lnTo>
                <a:lnTo>
                  <a:pt x="211" y="31"/>
                </a:lnTo>
                <a:lnTo>
                  <a:pt x="220" y="36"/>
                </a:lnTo>
                <a:lnTo>
                  <a:pt x="220" y="38"/>
                </a:lnTo>
                <a:lnTo>
                  <a:pt x="224" y="40"/>
                </a:lnTo>
                <a:lnTo>
                  <a:pt x="225" y="41"/>
                </a:lnTo>
                <a:lnTo>
                  <a:pt x="227" y="43"/>
                </a:lnTo>
                <a:lnTo>
                  <a:pt x="229" y="41"/>
                </a:lnTo>
                <a:lnTo>
                  <a:pt x="232" y="42"/>
                </a:lnTo>
                <a:lnTo>
                  <a:pt x="233" y="45"/>
                </a:lnTo>
                <a:lnTo>
                  <a:pt x="237" y="42"/>
                </a:lnTo>
                <a:lnTo>
                  <a:pt x="238" y="38"/>
                </a:lnTo>
                <a:lnTo>
                  <a:pt x="239" y="38"/>
                </a:lnTo>
                <a:lnTo>
                  <a:pt x="243" y="33"/>
                </a:lnTo>
                <a:lnTo>
                  <a:pt x="246" y="33"/>
                </a:lnTo>
                <a:lnTo>
                  <a:pt x="247" y="32"/>
                </a:lnTo>
                <a:lnTo>
                  <a:pt x="251" y="32"/>
                </a:lnTo>
                <a:lnTo>
                  <a:pt x="251" y="34"/>
                </a:lnTo>
                <a:lnTo>
                  <a:pt x="254" y="33"/>
                </a:lnTo>
                <a:lnTo>
                  <a:pt x="257" y="34"/>
                </a:lnTo>
                <a:lnTo>
                  <a:pt x="261" y="38"/>
                </a:lnTo>
                <a:lnTo>
                  <a:pt x="265" y="32"/>
                </a:lnTo>
                <a:lnTo>
                  <a:pt x="268" y="34"/>
                </a:lnTo>
                <a:lnTo>
                  <a:pt x="268" y="32"/>
                </a:lnTo>
                <a:lnTo>
                  <a:pt x="270" y="32"/>
                </a:lnTo>
                <a:lnTo>
                  <a:pt x="272" y="31"/>
                </a:lnTo>
                <a:lnTo>
                  <a:pt x="275" y="19"/>
                </a:lnTo>
                <a:lnTo>
                  <a:pt x="273" y="19"/>
                </a:lnTo>
                <a:lnTo>
                  <a:pt x="274" y="11"/>
                </a:lnTo>
                <a:lnTo>
                  <a:pt x="279" y="10"/>
                </a:lnTo>
                <a:lnTo>
                  <a:pt x="278" y="9"/>
                </a:lnTo>
                <a:lnTo>
                  <a:pt x="283" y="10"/>
                </a:lnTo>
                <a:lnTo>
                  <a:pt x="286" y="5"/>
                </a:lnTo>
                <a:lnTo>
                  <a:pt x="292" y="7"/>
                </a:lnTo>
                <a:lnTo>
                  <a:pt x="296" y="2"/>
                </a:lnTo>
                <a:lnTo>
                  <a:pt x="300" y="0"/>
                </a:lnTo>
                <a:lnTo>
                  <a:pt x="305" y="2"/>
                </a:lnTo>
                <a:lnTo>
                  <a:pt x="308" y="6"/>
                </a:lnTo>
                <a:lnTo>
                  <a:pt x="318" y="9"/>
                </a:lnTo>
                <a:lnTo>
                  <a:pt x="318" y="11"/>
                </a:lnTo>
                <a:lnTo>
                  <a:pt x="315" y="15"/>
                </a:lnTo>
                <a:lnTo>
                  <a:pt x="322" y="18"/>
                </a:lnTo>
                <a:lnTo>
                  <a:pt x="317" y="25"/>
                </a:lnTo>
                <a:lnTo>
                  <a:pt x="315" y="34"/>
                </a:lnTo>
                <a:lnTo>
                  <a:pt x="315" y="38"/>
                </a:lnTo>
                <a:lnTo>
                  <a:pt x="322" y="41"/>
                </a:lnTo>
                <a:lnTo>
                  <a:pt x="322" y="45"/>
                </a:lnTo>
                <a:lnTo>
                  <a:pt x="324" y="45"/>
                </a:lnTo>
                <a:lnTo>
                  <a:pt x="335" y="46"/>
                </a:lnTo>
                <a:lnTo>
                  <a:pt x="335" y="50"/>
                </a:lnTo>
                <a:lnTo>
                  <a:pt x="340" y="50"/>
                </a:lnTo>
                <a:lnTo>
                  <a:pt x="338" y="46"/>
                </a:lnTo>
                <a:lnTo>
                  <a:pt x="349" y="42"/>
                </a:lnTo>
                <a:lnTo>
                  <a:pt x="350" y="34"/>
                </a:lnTo>
                <a:lnTo>
                  <a:pt x="362" y="36"/>
                </a:lnTo>
                <a:lnTo>
                  <a:pt x="373" y="37"/>
                </a:lnTo>
                <a:lnTo>
                  <a:pt x="376" y="22"/>
                </a:lnTo>
                <a:lnTo>
                  <a:pt x="395" y="23"/>
                </a:lnTo>
                <a:lnTo>
                  <a:pt x="396" y="20"/>
                </a:lnTo>
                <a:lnTo>
                  <a:pt x="396" y="15"/>
                </a:lnTo>
                <a:lnTo>
                  <a:pt x="401" y="16"/>
                </a:lnTo>
                <a:lnTo>
                  <a:pt x="412" y="28"/>
                </a:lnTo>
                <a:lnTo>
                  <a:pt x="417" y="25"/>
                </a:lnTo>
                <a:lnTo>
                  <a:pt x="418" y="29"/>
                </a:lnTo>
                <a:lnTo>
                  <a:pt x="422" y="29"/>
                </a:lnTo>
                <a:lnTo>
                  <a:pt x="427" y="33"/>
                </a:lnTo>
                <a:lnTo>
                  <a:pt x="445" y="34"/>
                </a:lnTo>
                <a:lnTo>
                  <a:pt x="444" y="47"/>
                </a:lnTo>
                <a:lnTo>
                  <a:pt x="457" y="50"/>
                </a:lnTo>
                <a:lnTo>
                  <a:pt x="457" y="60"/>
                </a:lnTo>
                <a:lnTo>
                  <a:pt x="454" y="85"/>
                </a:lnTo>
                <a:lnTo>
                  <a:pt x="485" y="88"/>
                </a:lnTo>
                <a:lnTo>
                  <a:pt x="489" y="90"/>
                </a:lnTo>
                <a:lnTo>
                  <a:pt x="493" y="106"/>
                </a:lnTo>
                <a:lnTo>
                  <a:pt x="493" y="115"/>
                </a:lnTo>
                <a:lnTo>
                  <a:pt x="495" y="117"/>
                </a:lnTo>
                <a:lnTo>
                  <a:pt x="498" y="118"/>
                </a:lnTo>
                <a:lnTo>
                  <a:pt x="506" y="119"/>
                </a:lnTo>
                <a:lnTo>
                  <a:pt x="506" y="122"/>
                </a:lnTo>
                <a:lnTo>
                  <a:pt x="511" y="122"/>
                </a:lnTo>
                <a:lnTo>
                  <a:pt x="512" y="123"/>
                </a:lnTo>
                <a:lnTo>
                  <a:pt x="518" y="122"/>
                </a:lnTo>
                <a:lnTo>
                  <a:pt x="526" y="131"/>
                </a:lnTo>
                <a:lnTo>
                  <a:pt x="529" y="140"/>
                </a:lnTo>
                <a:lnTo>
                  <a:pt x="535" y="148"/>
                </a:lnTo>
                <a:lnTo>
                  <a:pt x="535" y="146"/>
                </a:lnTo>
                <a:lnTo>
                  <a:pt x="539" y="148"/>
                </a:lnTo>
                <a:lnTo>
                  <a:pt x="539" y="144"/>
                </a:lnTo>
                <a:lnTo>
                  <a:pt x="542" y="144"/>
                </a:lnTo>
                <a:lnTo>
                  <a:pt x="547" y="153"/>
                </a:lnTo>
                <a:lnTo>
                  <a:pt x="549" y="151"/>
                </a:lnTo>
                <a:lnTo>
                  <a:pt x="552" y="151"/>
                </a:lnTo>
                <a:lnTo>
                  <a:pt x="553" y="154"/>
                </a:lnTo>
                <a:lnTo>
                  <a:pt x="554" y="151"/>
                </a:lnTo>
                <a:lnTo>
                  <a:pt x="557" y="154"/>
                </a:lnTo>
                <a:lnTo>
                  <a:pt x="560" y="154"/>
                </a:lnTo>
                <a:lnTo>
                  <a:pt x="562" y="163"/>
                </a:lnTo>
                <a:lnTo>
                  <a:pt x="567" y="167"/>
                </a:lnTo>
                <a:lnTo>
                  <a:pt x="569" y="167"/>
                </a:lnTo>
                <a:lnTo>
                  <a:pt x="567" y="169"/>
                </a:lnTo>
                <a:lnTo>
                  <a:pt x="569" y="173"/>
                </a:lnTo>
                <a:lnTo>
                  <a:pt x="571" y="178"/>
                </a:lnTo>
                <a:lnTo>
                  <a:pt x="574" y="176"/>
                </a:lnTo>
                <a:lnTo>
                  <a:pt x="579" y="177"/>
                </a:lnTo>
                <a:lnTo>
                  <a:pt x="581" y="173"/>
                </a:lnTo>
                <a:lnTo>
                  <a:pt x="588" y="175"/>
                </a:lnTo>
                <a:lnTo>
                  <a:pt x="590" y="172"/>
                </a:lnTo>
                <a:lnTo>
                  <a:pt x="594" y="176"/>
                </a:lnTo>
                <a:lnTo>
                  <a:pt x="603" y="172"/>
                </a:lnTo>
                <a:lnTo>
                  <a:pt x="603" y="169"/>
                </a:lnTo>
                <a:lnTo>
                  <a:pt x="605" y="167"/>
                </a:lnTo>
                <a:lnTo>
                  <a:pt x="603" y="164"/>
                </a:lnTo>
                <a:lnTo>
                  <a:pt x="605" y="163"/>
                </a:lnTo>
                <a:lnTo>
                  <a:pt x="605" y="164"/>
                </a:lnTo>
                <a:lnTo>
                  <a:pt x="610" y="166"/>
                </a:lnTo>
                <a:lnTo>
                  <a:pt x="611" y="167"/>
                </a:lnTo>
                <a:lnTo>
                  <a:pt x="606" y="171"/>
                </a:lnTo>
                <a:lnTo>
                  <a:pt x="607" y="173"/>
                </a:lnTo>
                <a:lnTo>
                  <a:pt x="607" y="178"/>
                </a:lnTo>
                <a:lnTo>
                  <a:pt x="619" y="176"/>
                </a:lnTo>
                <a:lnTo>
                  <a:pt x="623" y="176"/>
                </a:lnTo>
                <a:lnTo>
                  <a:pt x="625" y="176"/>
                </a:lnTo>
                <a:lnTo>
                  <a:pt x="625" y="175"/>
                </a:lnTo>
                <a:lnTo>
                  <a:pt x="632" y="177"/>
                </a:lnTo>
                <a:lnTo>
                  <a:pt x="630" y="175"/>
                </a:lnTo>
                <a:lnTo>
                  <a:pt x="633" y="173"/>
                </a:lnTo>
                <a:lnTo>
                  <a:pt x="630" y="171"/>
                </a:lnTo>
                <a:lnTo>
                  <a:pt x="637" y="175"/>
                </a:lnTo>
                <a:lnTo>
                  <a:pt x="638" y="173"/>
                </a:lnTo>
                <a:lnTo>
                  <a:pt x="643" y="177"/>
                </a:lnTo>
                <a:lnTo>
                  <a:pt x="646" y="180"/>
                </a:lnTo>
                <a:lnTo>
                  <a:pt x="665" y="187"/>
                </a:lnTo>
                <a:lnTo>
                  <a:pt x="665" y="177"/>
                </a:lnTo>
                <a:lnTo>
                  <a:pt x="662" y="175"/>
                </a:lnTo>
                <a:lnTo>
                  <a:pt x="661" y="171"/>
                </a:lnTo>
                <a:lnTo>
                  <a:pt x="656" y="167"/>
                </a:lnTo>
                <a:lnTo>
                  <a:pt x="655" y="162"/>
                </a:lnTo>
                <a:lnTo>
                  <a:pt x="656" y="164"/>
                </a:lnTo>
                <a:lnTo>
                  <a:pt x="659" y="162"/>
                </a:lnTo>
                <a:lnTo>
                  <a:pt x="657" y="157"/>
                </a:lnTo>
                <a:lnTo>
                  <a:pt x="662" y="157"/>
                </a:lnTo>
                <a:lnTo>
                  <a:pt x="665" y="154"/>
                </a:lnTo>
                <a:lnTo>
                  <a:pt x="669" y="159"/>
                </a:lnTo>
                <a:lnTo>
                  <a:pt x="673" y="155"/>
                </a:lnTo>
                <a:lnTo>
                  <a:pt x="678" y="154"/>
                </a:lnTo>
                <a:lnTo>
                  <a:pt x="679" y="151"/>
                </a:lnTo>
                <a:lnTo>
                  <a:pt x="687" y="149"/>
                </a:lnTo>
                <a:lnTo>
                  <a:pt x="680" y="145"/>
                </a:lnTo>
                <a:lnTo>
                  <a:pt x="678" y="140"/>
                </a:lnTo>
                <a:lnTo>
                  <a:pt x="677" y="141"/>
                </a:lnTo>
                <a:lnTo>
                  <a:pt x="675" y="135"/>
                </a:lnTo>
                <a:lnTo>
                  <a:pt x="679" y="131"/>
                </a:lnTo>
                <a:lnTo>
                  <a:pt x="687" y="127"/>
                </a:lnTo>
                <a:lnTo>
                  <a:pt x="686" y="124"/>
                </a:lnTo>
                <a:lnTo>
                  <a:pt x="689" y="123"/>
                </a:lnTo>
                <a:lnTo>
                  <a:pt x="701" y="126"/>
                </a:lnTo>
                <a:lnTo>
                  <a:pt x="715" y="113"/>
                </a:lnTo>
                <a:lnTo>
                  <a:pt x="716" y="109"/>
                </a:lnTo>
                <a:lnTo>
                  <a:pt x="722" y="110"/>
                </a:lnTo>
                <a:lnTo>
                  <a:pt x="723" y="112"/>
                </a:lnTo>
                <a:lnTo>
                  <a:pt x="725" y="113"/>
                </a:lnTo>
                <a:lnTo>
                  <a:pt x="725" y="110"/>
                </a:lnTo>
                <a:lnTo>
                  <a:pt x="728" y="110"/>
                </a:lnTo>
                <a:lnTo>
                  <a:pt x="729" y="106"/>
                </a:lnTo>
                <a:lnTo>
                  <a:pt x="732" y="108"/>
                </a:lnTo>
                <a:lnTo>
                  <a:pt x="733" y="105"/>
                </a:lnTo>
                <a:lnTo>
                  <a:pt x="738" y="109"/>
                </a:lnTo>
                <a:lnTo>
                  <a:pt x="742" y="109"/>
                </a:lnTo>
                <a:lnTo>
                  <a:pt x="742" y="105"/>
                </a:lnTo>
                <a:lnTo>
                  <a:pt x="738" y="103"/>
                </a:lnTo>
                <a:lnTo>
                  <a:pt x="745" y="101"/>
                </a:lnTo>
                <a:lnTo>
                  <a:pt x="746" y="99"/>
                </a:lnTo>
                <a:lnTo>
                  <a:pt x="747" y="99"/>
                </a:lnTo>
                <a:lnTo>
                  <a:pt x="747" y="101"/>
                </a:lnTo>
                <a:lnTo>
                  <a:pt x="756" y="101"/>
                </a:lnTo>
                <a:lnTo>
                  <a:pt x="758" y="104"/>
                </a:lnTo>
                <a:lnTo>
                  <a:pt x="760" y="99"/>
                </a:lnTo>
                <a:lnTo>
                  <a:pt x="763" y="99"/>
                </a:lnTo>
                <a:lnTo>
                  <a:pt x="764" y="96"/>
                </a:lnTo>
                <a:lnTo>
                  <a:pt x="773" y="94"/>
                </a:lnTo>
                <a:lnTo>
                  <a:pt x="776" y="90"/>
                </a:lnTo>
                <a:lnTo>
                  <a:pt x="779" y="68"/>
                </a:lnTo>
                <a:lnTo>
                  <a:pt x="786" y="65"/>
                </a:lnTo>
                <a:lnTo>
                  <a:pt x="791" y="65"/>
                </a:lnTo>
                <a:lnTo>
                  <a:pt x="792" y="64"/>
                </a:lnTo>
                <a:lnTo>
                  <a:pt x="797" y="69"/>
                </a:lnTo>
                <a:lnTo>
                  <a:pt x="799" y="68"/>
                </a:lnTo>
                <a:lnTo>
                  <a:pt x="808" y="73"/>
                </a:lnTo>
                <a:lnTo>
                  <a:pt x="809" y="83"/>
                </a:lnTo>
                <a:lnTo>
                  <a:pt x="812" y="82"/>
                </a:lnTo>
                <a:lnTo>
                  <a:pt x="814" y="86"/>
                </a:lnTo>
                <a:lnTo>
                  <a:pt x="818" y="87"/>
                </a:lnTo>
                <a:lnTo>
                  <a:pt x="821" y="86"/>
                </a:lnTo>
                <a:lnTo>
                  <a:pt x="839" y="100"/>
                </a:lnTo>
                <a:lnTo>
                  <a:pt x="841" y="97"/>
                </a:lnTo>
                <a:lnTo>
                  <a:pt x="842" y="99"/>
                </a:lnTo>
                <a:lnTo>
                  <a:pt x="848" y="96"/>
                </a:lnTo>
                <a:lnTo>
                  <a:pt x="858" y="100"/>
                </a:lnTo>
                <a:lnTo>
                  <a:pt x="862" y="106"/>
                </a:lnTo>
                <a:lnTo>
                  <a:pt x="868" y="110"/>
                </a:lnTo>
                <a:lnTo>
                  <a:pt x="868" y="117"/>
                </a:lnTo>
                <a:lnTo>
                  <a:pt x="876" y="126"/>
                </a:lnTo>
                <a:lnTo>
                  <a:pt x="880" y="133"/>
                </a:lnTo>
                <a:lnTo>
                  <a:pt x="885" y="133"/>
                </a:lnTo>
                <a:lnTo>
                  <a:pt x="891" y="136"/>
                </a:lnTo>
                <a:lnTo>
                  <a:pt x="909" y="145"/>
                </a:lnTo>
                <a:lnTo>
                  <a:pt x="912" y="149"/>
                </a:lnTo>
                <a:lnTo>
                  <a:pt x="920" y="153"/>
                </a:lnTo>
                <a:lnTo>
                  <a:pt x="927" y="155"/>
                </a:lnTo>
                <a:lnTo>
                  <a:pt x="936" y="150"/>
                </a:lnTo>
                <a:lnTo>
                  <a:pt x="940" y="148"/>
                </a:lnTo>
                <a:lnTo>
                  <a:pt x="945" y="135"/>
                </a:lnTo>
                <a:lnTo>
                  <a:pt x="958" y="117"/>
                </a:lnTo>
                <a:lnTo>
                  <a:pt x="962" y="117"/>
                </a:lnTo>
                <a:lnTo>
                  <a:pt x="966" y="118"/>
                </a:lnTo>
                <a:lnTo>
                  <a:pt x="974" y="113"/>
                </a:lnTo>
                <a:lnTo>
                  <a:pt x="985" y="109"/>
                </a:lnTo>
                <a:lnTo>
                  <a:pt x="986" y="106"/>
                </a:lnTo>
                <a:lnTo>
                  <a:pt x="985" y="101"/>
                </a:lnTo>
                <a:lnTo>
                  <a:pt x="993" y="95"/>
                </a:lnTo>
                <a:lnTo>
                  <a:pt x="997" y="87"/>
                </a:lnTo>
                <a:lnTo>
                  <a:pt x="1001" y="73"/>
                </a:lnTo>
                <a:lnTo>
                  <a:pt x="1010" y="63"/>
                </a:lnTo>
                <a:lnTo>
                  <a:pt x="1013" y="61"/>
                </a:lnTo>
                <a:lnTo>
                  <a:pt x="1019" y="65"/>
                </a:lnTo>
                <a:lnTo>
                  <a:pt x="1020" y="60"/>
                </a:lnTo>
                <a:lnTo>
                  <a:pt x="1025" y="56"/>
                </a:lnTo>
                <a:lnTo>
                  <a:pt x="1028" y="56"/>
                </a:lnTo>
                <a:lnTo>
                  <a:pt x="1028" y="51"/>
                </a:lnTo>
                <a:lnTo>
                  <a:pt x="1038" y="47"/>
                </a:lnTo>
                <a:lnTo>
                  <a:pt x="1047" y="55"/>
                </a:lnTo>
                <a:lnTo>
                  <a:pt x="1047" y="58"/>
                </a:lnTo>
                <a:lnTo>
                  <a:pt x="1046" y="64"/>
                </a:lnTo>
                <a:lnTo>
                  <a:pt x="1048" y="69"/>
                </a:lnTo>
                <a:lnTo>
                  <a:pt x="1046" y="73"/>
                </a:lnTo>
                <a:lnTo>
                  <a:pt x="1046" y="81"/>
                </a:lnTo>
                <a:lnTo>
                  <a:pt x="1043" y="85"/>
                </a:lnTo>
                <a:lnTo>
                  <a:pt x="1034" y="91"/>
                </a:lnTo>
                <a:lnTo>
                  <a:pt x="1033" y="96"/>
                </a:lnTo>
                <a:lnTo>
                  <a:pt x="1029" y="103"/>
                </a:lnTo>
                <a:lnTo>
                  <a:pt x="1028" y="110"/>
                </a:lnTo>
                <a:lnTo>
                  <a:pt x="1024" y="114"/>
                </a:lnTo>
                <a:lnTo>
                  <a:pt x="1020" y="123"/>
                </a:lnTo>
                <a:lnTo>
                  <a:pt x="1020" y="127"/>
                </a:lnTo>
                <a:lnTo>
                  <a:pt x="1017" y="133"/>
                </a:lnTo>
                <a:lnTo>
                  <a:pt x="1016" y="133"/>
                </a:lnTo>
                <a:lnTo>
                  <a:pt x="1016" y="130"/>
                </a:lnTo>
                <a:lnTo>
                  <a:pt x="1013" y="130"/>
                </a:lnTo>
                <a:lnTo>
                  <a:pt x="1012" y="144"/>
                </a:lnTo>
                <a:lnTo>
                  <a:pt x="1007" y="146"/>
                </a:lnTo>
                <a:lnTo>
                  <a:pt x="999" y="148"/>
                </a:lnTo>
                <a:lnTo>
                  <a:pt x="997" y="149"/>
                </a:lnTo>
                <a:lnTo>
                  <a:pt x="998" y="151"/>
                </a:lnTo>
                <a:lnTo>
                  <a:pt x="1003" y="164"/>
                </a:lnTo>
                <a:lnTo>
                  <a:pt x="1003" y="172"/>
                </a:lnTo>
                <a:lnTo>
                  <a:pt x="1007" y="176"/>
                </a:lnTo>
                <a:lnTo>
                  <a:pt x="998" y="180"/>
                </a:lnTo>
                <a:lnTo>
                  <a:pt x="990" y="187"/>
                </a:lnTo>
                <a:lnTo>
                  <a:pt x="988" y="193"/>
                </a:lnTo>
                <a:lnTo>
                  <a:pt x="997" y="203"/>
                </a:lnTo>
                <a:lnTo>
                  <a:pt x="993" y="209"/>
                </a:lnTo>
                <a:lnTo>
                  <a:pt x="999" y="218"/>
                </a:lnTo>
                <a:lnTo>
                  <a:pt x="992" y="223"/>
                </a:lnTo>
                <a:lnTo>
                  <a:pt x="990" y="227"/>
                </a:lnTo>
                <a:lnTo>
                  <a:pt x="992" y="230"/>
                </a:lnTo>
                <a:lnTo>
                  <a:pt x="989" y="232"/>
                </a:lnTo>
                <a:lnTo>
                  <a:pt x="980" y="232"/>
                </a:lnTo>
                <a:lnTo>
                  <a:pt x="979" y="236"/>
                </a:lnTo>
                <a:lnTo>
                  <a:pt x="971" y="238"/>
                </a:lnTo>
                <a:lnTo>
                  <a:pt x="967" y="244"/>
                </a:lnTo>
                <a:lnTo>
                  <a:pt x="962" y="243"/>
                </a:lnTo>
                <a:lnTo>
                  <a:pt x="961" y="245"/>
                </a:lnTo>
                <a:lnTo>
                  <a:pt x="961" y="252"/>
                </a:lnTo>
                <a:lnTo>
                  <a:pt x="959" y="254"/>
                </a:lnTo>
                <a:lnTo>
                  <a:pt x="953" y="258"/>
                </a:lnTo>
                <a:lnTo>
                  <a:pt x="949" y="263"/>
                </a:lnTo>
                <a:lnTo>
                  <a:pt x="949" y="266"/>
                </a:lnTo>
                <a:lnTo>
                  <a:pt x="945" y="267"/>
                </a:lnTo>
                <a:lnTo>
                  <a:pt x="940" y="259"/>
                </a:lnTo>
                <a:lnTo>
                  <a:pt x="927" y="256"/>
                </a:lnTo>
                <a:lnTo>
                  <a:pt x="921" y="258"/>
                </a:lnTo>
                <a:lnTo>
                  <a:pt x="923" y="274"/>
                </a:lnTo>
                <a:lnTo>
                  <a:pt x="927" y="279"/>
                </a:lnTo>
                <a:lnTo>
                  <a:pt x="930" y="285"/>
                </a:lnTo>
                <a:lnTo>
                  <a:pt x="930" y="289"/>
                </a:lnTo>
                <a:lnTo>
                  <a:pt x="934" y="294"/>
                </a:lnTo>
                <a:lnTo>
                  <a:pt x="930" y="303"/>
                </a:lnTo>
                <a:lnTo>
                  <a:pt x="930" y="312"/>
                </a:lnTo>
                <a:lnTo>
                  <a:pt x="930" y="315"/>
                </a:lnTo>
                <a:lnTo>
                  <a:pt x="932" y="319"/>
                </a:lnTo>
                <a:lnTo>
                  <a:pt x="934" y="330"/>
                </a:lnTo>
                <a:lnTo>
                  <a:pt x="940" y="334"/>
                </a:lnTo>
                <a:lnTo>
                  <a:pt x="935" y="340"/>
                </a:lnTo>
                <a:lnTo>
                  <a:pt x="943" y="347"/>
                </a:lnTo>
                <a:lnTo>
                  <a:pt x="940" y="351"/>
                </a:lnTo>
                <a:lnTo>
                  <a:pt x="941" y="355"/>
                </a:lnTo>
                <a:lnTo>
                  <a:pt x="939" y="358"/>
                </a:lnTo>
                <a:lnTo>
                  <a:pt x="939" y="365"/>
                </a:lnTo>
                <a:lnTo>
                  <a:pt x="940" y="367"/>
                </a:lnTo>
                <a:lnTo>
                  <a:pt x="935" y="374"/>
                </a:lnTo>
                <a:lnTo>
                  <a:pt x="940" y="387"/>
                </a:lnTo>
                <a:lnTo>
                  <a:pt x="940" y="393"/>
                </a:lnTo>
                <a:lnTo>
                  <a:pt x="945" y="396"/>
                </a:lnTo>
                <a:lnTo>
                  <a:pt x="943" y="397"/>
                </a:lnTo>
                <a:lnTo>
                  <a:pt x="944" y="400"/>
                </a:lnTo>
                <a:lnTo>
                  <a:pt x="936" y="405"/>
                </a:lnTo>
                <a:lnTo>
                  <a:pt x="932" y="403"/>
                </a:lnTo>
                <a:lnTo>
                  <a:pt x="926" y="406"/>
                </a:lnTo>
                <a:lnTo>
                  <a:pt x="923" y="410"/>
                </a:lnTo>
                <a:lnTo>
                  <a:pt x="921" y="421"/>
                </a:lnTo>
                <a:lnTo>
                  <a:pt x="920" y="428"/>
                </a:lnTo>
                <a:lnTo>
                  <a:pt x="922" y="430"/>
                </a:lnTo>
                <a:lnTo>
                  <a:pt x="918" y="437"/>
                </a:lnTo>
                <a:lnTo>
                  <a:pt x="920" y="445"/>
                </a:lnTo>
                <a:lnTo>
                  <a:pt x="923" y="445"/>
                </a:lnTo>
                <a:lnTo>
                  <a:pt x="923" y="447"/>
                </a:lnTo>
                <a:lnTo>
                  <a:pt x="927" y="450"/>
                </a:lnTo>
                <a:lnTo>
                  <a:pt x="930" y="454"/>
                </a:lnTo>
                <a:lnTo>
                  <a:pt x="934" y="456"/>
                </a:lnTo>
                <a:lnTo>
                  <a:pt x="931" y="459"/>
                </a:lnTo>
                <a:lnTo>
                  <a:pt x="931" y="464"/>
                </a:lnTo>
                <a:lnTo>
                  <a:pt x="929" y="470"/>
                </a:lnTo>
                <a:lnTo>
                  <a:pt x="935" y="484"/>
                </a:lnTo>
                <a:lnTo>
                  <a:pt x="945" y="500"/>
                </a:lnTo>
                <a:lnTo>
                  <a:pt x="950" y="505"/>
                </a:lnTo>
                <a:lnTo>
                  <a:pt x="954" y="505"/>
                </a:lnTo>
                <a:lnTo>
                  <a:pt x="957" y="513"/>
                </a:lnTo>
                <a:lnTo>
                  <a:pt x="954" y="514"/>
                </a:lnTo>
                <a:lnTo>
                  <a:pt x="953" y="517"/>
                </a:lnTo>
                <a:lnTo>
                  <a:pt x="953" y="519"/>
                </a:lnTo>
                <a:lnTo>
                  <a:pt x="949" y="520"/>
                </a:lnTo>
                <a:lnTo>
                  <a:pt x="949" y="522"/>
                </a:lnTo>
                <a:lnTo>
                  <a:pt x="957" y="532"/>
                </a:lnTo>
                <a:lnTo>
                  <a:pt x="963" y="535"/>
                </a:lnTo>
                <a:lnTo>
                  <a:pt x="958" y="541"/>
                </a:lnTo>
                <a:lnTo>
                  <a:pt x="953" y="542"/>
                </a:lnTo>
                <a:lnTo>
                  <a:pt x="950" y="547"/>
                </a:lnTo>
                <a:lnTo>
                  <a:pt x="944" y="551"/>
                </a:lnTo>
                <a:lnTo>
                  <a:pt x="945" y="555"/>
                </a:lnTo>
                <a:lnTo>
                  <a:pt x="950" y="555"/>
                </a:lnTo>
                <a:lnTo>
                  <a:pt x="954" y="556"/>
                </a:lnTo>
                <a:lnTo>
                  <a:pt x="956" y="553"/>
                </a:lnTo>
                <a:lnTo>
                  <a:pt x="961" y="551"/>
                </a:lnTo>
                <a:lnTo>
                  <a:pt x="961" y="555"/>
                </a:lnTo>
                <a:lnTo>
                  <a:pt x="963" y="556"/>
                </a:lnTo>
                <a:lnTo>
                  <a:pt x="966" y="555"/>
                </a:lnTo>
                <a:lnTo>
                  <a:pt x="974" y="555"/>
                </a:lnTo>
                <a:lnTo>
                  <a:pt x="976" y="562"/>
                </a:lnTo>
                <a:lnTo>
                  <a:pt x="983" y="565"/>
                </a:lnTo>
                <a:lnTo>
                  <a:pt x="981" y="571"/>
                </a:lnTo>
                <a:lnTo>
                  <a:pt x="976" y="580"/>
                </a:lnTo>
                <a:lnTo>
                  <a:pt x="979" y="582"/>
                </a:lnTo>
                <a:lnTo>
                  <a:pt x="979" y="583"/>
                </a:lnTo>
                <a:lnTo>
                  <a:pt x="980" y="582"/>
                </a:lnTo>
                <a:lnTo>
                  <a:pt x="981" y="587"/>
                </a:lnTo>
                <a:lnTo>
                  <a:pt x="976" y="604"/>
                </a:lnTo>
                <a:lnTo>
                  <a:pt x="977" y="608"/>
                </a:lnTo>
                <a:lnTo>
                  <a:pt x="972" y="614"/>
                </a:lnTo>
                <a:lnTo>
                  <a:pt x="967" y="614"/>
                </a:lnTo>
                <a:lnTo>
                  <a:pt x="963" y="618"/>
                </a:lnTo>
                <a:lnTo>
                  <a:pt x="965" y="621"/>
                </a:lnTo>
                <a:lnTo>
                  <a:pt x="963" y="622"/>
                </a:lnTo>
                <a:lnTo>
                  <a:pt x="961" y="623"/>
                </a:lnTo>
                <a:lnTo>
                  <a:pt x="954" y="623"/>
                </a:lnTo>
                <a:lnTo>
                  <a:pt x="950" y="627"/>
                </a:lnTo>
                <a:lnTo>
                  <a:pt x="949" y="631"/>
                </a:lnTo>
                <a:lnTo>
                  <a:pt x="945" y="631"/>
                </a:lnTo>
                <a:lnTo>
                  <a:pt x="944" y="644"/>
                </a:lnTo>
                <a:lnTo>
                  <a:pt x="943" y="645"/>
                </a:lnTo>
                <a:lnTo>
                  <a:pt x="943" y="650"/>
                </a:lnTo>
                <a:lnTo>
                  <a:pt x="949" y="661"/>
                </a:lnTo>
                <a:lnTo>
                  <a:pt x="954" y="668"/>
                </a:lnTo>
                <a:lnTo>
                  <a:pt x="953" y="668"/>
                </a:lnTo>
                <a:lnTo>
                  <a:pt x="950" y="667"/>
                </a:lnTo>
                <a:lnTo>
                  <a:pt x="949" y="662"/>
                </a:lnTo>
                <a:lnTo>
                  <a:pt x="948" y="661"/>
                </a:lnTo>
                <a:lnTo>
                  <a:pt x="948" y="664"/>
                </a:lnTo>
                <a:lnTo>
                  <a:pt x="947" y="667"/>
                </a:lnTo>
                <a:lnTo>
                  <a:pt x="944" y="667"/>
                </a:lnTo>
                <a:lnTo>
                  <a:pt x="943" y="675"/>
                </a:lnTo>
                <a:lnTo>
                  <a:pt x="939" y="679"/>
                </a:lnTo>
                <a:lnTo>
                  <a:pt x="941" y="682"/>
                </a:lnTo>
                <a:lnTo>
                  <a:pt x="940" y="685"/>
                </a:lnTo>
                <a:lnTo>
                  <a:pt x="938" y="686"/>
                </a:lnTo>
                <a:lnTo>
                  <a:pt x="939" y="691"/>
                </a:lnTo>
                <a:lnTo>
                  <a:pt x="939" y="693"/>
                </a:lnTo>
                <a:lnTo>
                  <a:pt x="923" y="694"/>
                </a:lnTo>
                <a:lnTo>
                  <a:pt x="917" y="690"/>
                </a:lnTo>
                <a:lnTo>
                  <a:pt x="908" y="682"/>
                </a:lnTo>
                <a:lnTo>
                  <a:pt x="904" y="681"/>
                </a:lnTo>
                <a:lnTo>
                  <a:pt x="886" y="670"/>
                </a:lnTo>
                <a:lnTo>
                  <a:pt x="886" y="671"/>
                </a:lnTo>
                <a:lnTo>
                  <a:pt x="882" y="670"/>
                </a:lnTo>
                <a:lnTo>
                  <a:pt x="881" y="663"/>
                </a:lnTo>
                <a:lnTo>
                  <a:pt x="866" y="658"/>
                </a:lnTo>
                <a:lnTo>
                  <a:pt x="868" y="655"/>
                </a:lnTo>
                <a:lnTo>
                  <a:pt x="863" y="658"/>
                </a:lnTo>
                <a:lnTo>
                  <a:pt x="860" y="657"/>
                </a:lnTo>
                <a:lnTo>
                  <a:pt x="857" y="658"/>
                </a:lnTo>
                <a:lnTo>
                  <a:pt x="854" y="658"/>
                </a:lnTo>
                <a:lnTo>
                  <a:pt x="846" y="652"/>
                </a:lnTo>
                <a:lnTo>
                  <a:pt x="845" y="653"/>
                </a:lnTo>
                <a:lnTo>
                  <a:pt x="849" y="654"/>
                </a:lnTo>
                <a:lnTo>
                  <a:pt x="849" y="657"/>
                </a:lnTo>
                <a:lnTo>
                  <a:pt x="842" y="654"/>
                </a:lnTo>
                <a:lnTo>
                  <a:pt x="835" y="659"/>
                </a:lnTo>
                <a:lnTo>
                  <a:pt x="826" y="648"/>
                </a:lnTo>
                <a:lnTo>
                  <a:pt x="815" y="644"/>
                </a:lnTo>
                <a:lnTo>
                  <a:pt x="813" y="644"/>
                </a:lnTo>
                <a:lnTo>
                  <a:pt x="812" y="648"/>
                </a:lnTo>
                <a:lnTo>
                  <a:pt x="813" y="650"/>
                </a:lnTo>
                <a:lnTo>
                  <a:pt x="810" y="650"/>
                </a:lnTo>
                <a:lnTo>
                  <a:pt x="804" y="653"/>
                </a:lnTo>
                <a:lnTo>
                  <a:pt x="803" y="653"/>
                </a:lnTo>
                <a:lnTo>
                  <a:pt x="803" y="652"/>
                </a:lnTo>
                <a:lnTo>
                  <a:pt x="799" y="652"/>
                </a:lnTo>
                <a:lnTo>
                  <a:pt x="795" y="649"/>
                </a:lnTo>
                <a:lnTo>
                  <a:pt x="791" y="650"/>
                </a:lnTo>
                <a:lnTo>
                  <a:pt x="785" y="646"/>
                </a:lnTo>
                <a:lnTo>
                  <a:pt x="783" y="641"/>
                </a:lnTo>
                <a:lnTo>
                  <a:pt x="778" y="645"/>
                </a:lnTo>
                <a:lnTo>
                  <a:pt x="777" y="644"/>
                </a:lnTo>
                <a:lnTo>
                  <a:pt x="774" y="643"/>
                </a:lnTo>
                <a:lnTo>
                  <a:pt x="769" y="641"/>
                </a:lnTo>
                <a:lnTo>
                  <a:pt x="767" y="643"/>
                </a:lnTo>
                <a:lnTo>
                  <a:pt x="767" y="646"/>
                </a:lnTo>
                <a:lnTo>
                  <a:pt x="761" y="650"/>
                </a:lnTo>
                <a:lnTo>
                  <a:pt x="761" y="659"/>
                </a:lnTo>
                <a:lnTo>
                  <a:pt x="763" y="663"/>
                </a:lnTo>
                <a:lnTo>
                  <a:pt x="760" y="663"/>
                </a:lnTo>
                <a:lnTo>
                  <a:pt x="760" y="667"/>
                </a:lnTo>
                <a:lnTo>
                  <a:pt x="756" y="673"/>
                </a:lnTo>
                <a:lnTo>
                  <a:pt x="756" y="677"/>
                </a:lnTo>
                <a:lnTo>
                  <a:pt x="758" y="681"/>
                </a:lnTo>
                <a:lnTo>
                  <a:pt x="754" y="682"/>
                </a:lnTo>
                <a:lnTo>
                  <a:pt x="754" y="679"/>
                </a:lnTo>
                <a:lnTo>
                  <a:pt x="751" y="681"/>
                </a:lnTo>
                <a:lnTo>
                  <a:pt x="738" y="679"/>
                </a:lnTo>
                <a:lnTo>
                  <a:pt x="738" y="681"/>
                </a:lnTo>
                <a:lnTo>
                  <a:pt x="734" y="680"/>
                </a:lnTo>
                <a:lnTo>
                  <a:pt x="733" y="679"/>
                </a:lnTo>
                <a:lnTo>
                  <a:pt x="731" y="680"/>
                </a:lnTo>
                <a:lnTo>
                  <a:pt x="728" y="677"/>
                </a:lnTo>
                <a:lnTo>
                  <a:pt x="722" y="668"/>
                </a:lnTo>
                <a:lnTo>
                  <a:pt x="719" y="668"/>
                </a:lnTo>
                <a:lnTo>
                  <a:pt x="707" y="676"/>
                </a:lnTo>
                <a:lnTo>
                  <a:pt x="701" y="675"/>
                </a:lnTo>
                <a:lnTo>
                  <a:pt x="698" y="676"/>
                </a:lnTo>
                <a:lnTo>
                  <a:pt x="695" y="676"/>
                </a:lnTo>
                <a:lnTo>
                  <a:pt x="692" y="677"/>
                </a:lnTo>
                <a:lnTo>
                  <a:pt x="689" y="677"/>
                </a:lnTo>
                <a:lnTo>
                  <a:pt x="692" y="670"/>
                </a:lnTo>
                <a:lnTo>
                  <a:pt x="687" y="666"/>
                </a:lnTo>
                <a:lnTo>
                  <a:pt x="687" y="667"/>
                </a:lnTo>
                <a:lnTo>
                  <a:pt x="683" y="664"/>
                </a:lnTo>
                <a:lnTo>
                  <a:pt x="680" y="670"/>
                </a:lnTo>
                <a:lnTo>
                  <a:pt x="675" y="671"/>
                </a:lnTo>
                <a:lnTo>
                  <a:pt x="670" y="667"/>
                </a:lnTo>
                <a:lnTo>
                  <a:pt x="669" y="672"/>
                </a:lnTo>
                <a:lnTo>
                  <a:pt x="670" y="679"/>
                </a:lnTo>
                <a:lnTo>
                  <a:pt x="661" y="685"/>
                </a:lnTo>
                <a:lnTo>
                  <a:pt x="661" y="691"/>
                </a:lnTo>
                <a:lnTo>
                  <a:pt x="656" y="689"/>
                </a:lnTo>
                <a:lnTo>
                  <a:pt x="653" y="682"/>
                </a:lnTo>
                <a:lnTo>
                  <a:pt x="650" y="680"/>
                </a:lnTo>
                <a:lnTo>
                  <a:pt x="642" y="667"/>
                </a:lnTo>
                <a:lnTo>
                  <a:pt x="642" y="662"/>
                </a:lnTo>
                <a:lnTo>
                  <a:pt x="638" y="657"/>
                </a:lnTo>
                <a:lnTo>
                  <a:pt x="632" y="657"/>
                </a:lnTo>
                <a:lnTo>
                  <a:pt x="625" y="649"/>
                </a:lnTo>
                <a:lnTo>
                  <a:pt x="624" y="644"/>
                </a:lnTo>
                <a:lnTo>
                  <a:pt x="617" y="641"/>
                </a:lnTo>
                <a:lnTo>
                  <a:pt x="612" y="640"/>
                </a:lnTo>
                <a:lnTo>
                  <a:pt x="603" y="634"/>
                </a:lnTo>
                <a:lnTo>
                  <a:pt x="601" y="635"/>
                </a:lnTo>
                <a:lnTo>
                  <a:pt x="594" y="630"/>
                </a:lnTo>
                <a:lnTo>
                  <a:pt x="590" y="632"/>
                </a:lnTo>
                <a:lnTo>
                  <a:pt x="588" y="632"/>
                </a:lnTo>
                <a:lnTo>
                  <a:pt x="584" y="631"/>
                </a:lnTo>
                <a:lnTo>
                  <a:pt x="581" y="625"/>
                </a:lnTo>
                <a:lnTo>
                  <a:pt x="578" y="623"/>
                </a:lnTo>
                <a:lnTo>
                  <a:pt x="572" y="619"/>
                </a:lnTo>
                <a:lnTo>
                  <a:pt x="575" y="610"/>
                </a:lnTo>
                <a:lnTo>
                  <a:pt x="571" y="608"/>
                </a:lnTo>
                <a:lnTo>
                  <a:pt x="565" y="600"/>
                </a:lnTo>
                <a:lnTo>
                  <a:pt x="558" y="586"/>
                </a:lnTo>
                <a:lnTo>
                  <a:pt x="554" y="582"/>
                </a:lnTo>
                <a:lnTo>
                  <a:pt x="547" y="580"/>
                </a:lnTo>
                <a:lnTo>
                  <a:pt x="540" y="576"/>
                </a:lnTo>
                <a:lnTo>
                  <a:pt x="539" y="577"/>
                </a:lnTo>
                <a:lnTo>
                  <a:pt x="536" y="576"/>
                </a:lnTo>
                <a:lnTo>
                  <a:pt x="533" y="576"/>
                </a:lnTo>
                <a:lnTo>
                  <a:pt x="533" y="572"/>
                </a:lnTo>
                <a:lnTo>
                  <a:pt x="529" y="568"/>
                </a:lnTo>
                <a:lnTo>
                  <a:pt x="526" y="562"/>
                </a:lnTo>
                <a:lnTo>
                  <a:pt x="522" y="563"/>
                </a:lnTo>
                <a:lnTo>
                  <a:pt x="521" y="565"/>
                </a:lnTo>
                <a:lnTo>
                  <a:pt x="518" y="565"/>
                </a:lnTo>
                <a:lnTo>
                  <a:pt x="512" y="559"/>
                </a:lnTo>
                <a:lnTo>
                  <a:pt x="508" y="556"/>
                </a:lnTo>
                <a:lnTo>
                  <a:pt x="502" y="555"/>
                </a:lnTo>
                <a:lnTo>
                  <a:pt x="498" y="559"/>
                </a:lnTo>
                <a:lnTo>
                  <a:pt x="495" y="558"/>
                </a:lnTo>
                <a:lnTo>
                  <a:pt x="497" y="554"/>
                </a:lnTo>
                <a:lnTo>
                  <a:pt x="494" y="549"/>
                </a:lnTo>
                <a:lnTo>
                  <a:pt x="490" y="544"/>
                </a:lnTo>
                <a:lnTo>
                  <a:pt x="480" y="547"/>
                </a:lnTo>
                <a:lnTo>
                  <a:pt x="472" y="545"/>
                </a:lnTo>
                <a:lnTo>
                  <a:pt x="471" y="547"/>
                </a:lnTo>
                <a:lnTo>
                  <a:pt x="468" y="546"/>
                </a:lnTo>
                <a:lnTo>
                  <a:pt x="464" y="549"/>
                </a:lnTo>
                <a:lnTo>
                  <a:pt x="458" y="544"/>
                </a:lnTo>
                <a:lnTo>
                  <a:pt x="458" y="537"/>
                </a:lnTo>
                <a:lnTo>
                  <a:pt x="455" y="536"/>
                </a:lnTo>
                <a:lnTo>
                  <a:pt x="457" y="531"/>
                </a:lnTo>
                <a:lnTo>
                  <a:pt x="453" y="524"/>
                </a:lnTo>
                <a:lnTo>
                  <a:pt x="453" y="523"/>
                </a:lnTo>
                <a:lnTo>
                  <a:pt x="449" y="519"/>
                </a:lnTo>
                <a:lnTo>
                  <a:pt x="445" y="515"/>
                </a:lnTo>
                <a:lnTo>
                  <a:pt x="445" y="517"/>
                </a:lnTo>
                <a:lnTo>
                  <a:pt x="440" y="513"/>
                </a:lnTo>
                <a:lnTo>
                  <a:pt x="436" y="513"/>
                </a:lnTo>
                <a:lnTo>
                  <a:pt x="434" y="511"/>
                </a:lnTo>
                <a:lnTo>
                  <a:pt x="430" y="517"/>
                </a:lnTo>
                <a:lnTo>
                  <a:pt x="428" y="514"/>
                </a:lnTo>
                <a:lnTo>
                  <a:pt x="422" y="510"/>
                </a:lnTo>
                <a:lnTo>
                  <a:pt x="421" y="509"/>
                </a:lnTo>
                <a:lnTo>
                  <a:pt x="416" y="509"/>
                </a:lnTo>
                <a:lnTo>
                  <a:pt x="412" y="506"/>
                </a:lnTo>
                <a:lnTo>
                  <a:pt x="404" y="499"/>
                </a:lnTo>
                <a:lnTo>
                  <a:pt x="403" y="493"/>
                </a:lnTo>
                <a:lnTo>
                  <a:pt x="404" y="492"/>
                </a:lnTo>
                <a:lnTo>
                  <a:pt x="403" y="488"/>
                </a:lnTo>
                <a:lnTo>
                  <a:pt x="405" y="487"/>
                </a:lnTo>
                <a:lnTo>
                  <a:pt x="407" y="484"/>
                </a:lnTo>
                <a:close/>
              </a:path>
            </a:pathLst>
          </a:custGeom>
          <a:solidFill>
            <a:srgbClr val="FF6600"/>
          </a:solidFill>
          <a:ln w="12700" cap="sq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2550" name="Freeform 100"/>
          <p:cNvSpPr>
            <a:spLocks noChangeAspect="1"/>
          </p:cNvSpPr>
          <p:nvPr/>
        </p:nvSpPr>
        <p:spPr bwMode="auto">
          <a:xfrm rot="-609737">
            <a:off x="3530204" y="1727598"/>
            <a:ext cx="713184" cy="621506"/>
          </a:xfrm>
          <a:custGeom>
            <a:avLst/>
            <a:gdLst>
              <a:gd name="T0" fmla="*/ 2147483646 w 1155"/>
              <a:gd name="T1" fmla="*/ 2147483646 h 1043"/>
              <a:gd name="T2" fmla="*/ 2147483646 w 1155"/>
              <a:gd name="T3" fmla="*/ 2147483646 h 1043"/>
              <a:gd name="T4" fmla="*/ 2147483646 w 1155"/>
              <a:gd name="T5" fmla="*/ 2147483646 h 1043"/>
              <a:gd name="T6" fmla="*/ 2147483646 w 1155"/>
              <a:gd name="T7" fmla="*/ 2147483646 h 1043"/>
              <a:gd name="T8" fmla="*/ 2147483646 w 1155"/>
              <a:gd name="T9" fmla="*/ 2147483646 h 1043"/>
              <a:gd name="T10" fmla="*/ 2147483646 w 1155"/>
              <a:gd name="T11" fmla="*/ 2147483646 h 1043"/>
              <a:gd name="T12" fmla="*/ 2147483646 w 1155"/>
              <a:gd name="T13" fmla="*/ 2147483646 h 1043"/>
              <a:gd name="T14" fmla="*/ 2147483646 w 1155"/>
              <a:gd name="T15" fmla="*/ 2147483646 h 1043"/>
              <a:gd name="T16" fmla="*/ 2147483646 w 1155"/>
              <a:gd name="T17" fmla="*/ 2147483646 h 1043"/>
              <a:gd name="T18" fmla="*/ 2147483646 w 1155"/>
              <a:gd name="T19" fmla="*/ 2147483646 h 1043"/>
              <a:gd name="T20" fmla="*/ 2147483646 w 1155"/>
              <a:gd name="T21" fmla="*/ 2147483646 h 1043"/>
              <a:gd name="T22" fmla="*/ 2147483646 w 1155"/>
              <a:gd name="T23" fmla="*/ 2147483646 h 1043"/>
              <a:gd name="T24" fmla="*/ 2147483646 w 1155"/>
              <a:gd name="T25" fmla="*/ 2147483646 h 1043"/>
              <a:gd name="T26" fmla="*/ 2147483646 w 1155"/>
              <a:gd name="T27" fmla="*/ 2147483646 h 1043"/>
              <a:gd name="T28" fmla="*/ 2147483646 w 1155"/>
              <a:gd name="T29" fmla="*/ 2147483646 h 1043"/>
              <a:gd name="T30" fmla="*/ 2147483646 w 1155"/>
              <a:gd name="T31" fmla="*/ 2147483646 h 1043"/>
              <a:gd name="T32" fmla="*/ 2147483646 w 1155"/>
              <a:gd name="T33" fmla="*/ 2147483646 h 1043"/>
              <a:gd name="T34" fmla="*/ 2147483646 w 1155"/>
              <a:gd name="T35" fmla="*/ 2147483646 h 1043"/>
              <a:gd name="T36" fmla="*/ 2147483646 w 1155"/>
              <a:gd name="T37" fmla="*/ 2147483646 h 1043"/>
              <a:gd name="T38" fmla="*/ 2147483646 w 1155"/>
              <a:gd name="T39" fmla="*/ 2147483646 h 1043"/>
              <a:gd name="T40" fmla="*/ 2147483646 w 1155"/>
              <a:gd name="T41" fmla="*/ 2147483646 h 1043"/>
              <a:gd name="T42" fmla="*/ 2147483646 w 1155"/>
              <a:gd name="T43" fmla="*/ 2147483646 h 1043"/>
              <a:gd name="T44" fmla="*/ 2147483646 w 1155"/>
              <a:gd name="T45" fmla="*/ 2147483646 h 1043"/>
              <a:gd name="T46" fmla="*/ 2147483646 w 1155"/>
              <a:gd name="T47" fmla="*/ 2147483646 h 1043"/>
              <a:gd name="T48" fmla="*/ 2147483646 w 1155"/>
              <a:gd name="T49" fmla="*/ 2147483646 h 1043"/>
              <a:gd name="T50" fmla="*/ 2147483646 w 1155"/>
              <a:gd name="T51" fmla="*/ 2147483646 h 1043"/>
              <a:gd name="T52" fmla="*/ 2147483646 w 1155"/>
              <a:gd name="T53" fmla="*/ 2147483646 h 1043"/>
              <a:gd name="T54" fmla="*/ 2147483646 w 1155"/>
              <a:gd name="T55" fmla="*/ 2147483646 h 1043"/>
              <a:gd name="T56" fmla="*/ 2147483646 w 1155"/>
              <a:gd name="T57" fmla="*/ 2147483646 h 1043"/>
              <a:gd name="T58" fmla="*/ 2147483646 w 1155"/>
              <a:gd name="T59" fmla="*/ 2147483646 h 1043"/>
              <a:gd name="T60" fmla="*/ 2147483646 w 1155"/>
              <a:gd name="T61" fmla="*/ 2147483646 h 1043"/>
              <a:gd name="T62" fmla="*/ 2147483646 w 1155"/>
              <a:gd name="T63" fmla="*/ 2147483646 h 1043"/>
              <a:gd name="T64" fmla="*/ 2147483646 w 1155"/>
              <a:gd name="T65" fmla="*/ 2147483646 h 1043"/>
              <a:gd name="T66" fmla="*/ 2147483646 w 1155"/>
              <a:gd name="T67" fmla="*/ 2147483646 h 1043"/>
              <a:gd name="T68" fmla="*/ 2147483646 w 1155"/>
              <a:gd name="T69" fmla="*/ 2147483646 h 1043"/>
              <a:gd name="T70" fmla="*/ 2147483646 w 1155"/>
              <a:gd name="T71" fmla="*/ 2147483646 h 1043"/>
              <a:gd name="T72" fmla="*/ 2147483646 w 1155"/>
              <a:gd name="T73" fmla="*/ 2147483646 h 1043"/>
              <a:gd name="T74" fmla="*/ 2147483646 w 1155"/>
              <a:gd name="T75" fmla="*/ 2147483646 h 1043"/>
              <a:gd name="T76" fmla="*/ 2147483646 w 1155"/>
              <a:gd name="T77" fmla="*/ 2147483646 h 1043"/>
              <a:gd name="T78" fmla="*/ 2147483646 w 1155"/>
              <a:gd name="T79" fmla="*/ 2147483646 h 1043"/>
              <a:gd name="T80" fmla="*/ 2147483646 w 1155"/>
              <a:gd name="T81" fmla="*/ 2147483646 h 1043"/>
              <a:gd name="T82" fmla="*/ 2147483646 w 1155"/>
              <a:gd name="T83" fmla="*/ 2147483646 h 1043"/>
              <a:gd name="T84" fmla="*/ 2147483646 w 1155"/>
              <a:gd name="T85" fmla="*/ 2147483646 h 1043"/>
              <a:gd name="T86" fmla="*/ 2147483646 w 1155"/>
              <a:gd name="T87" fmla="*/ 2147483646 h 1043"/>
              <a:gd name="T88" fmla="*/ 2147483646 w 1155"/>
              <a:gd name="T89" fmla="*/ 2147483646 h 1043"/>
              <a:gd name="T90" fmla="*/ 2147483646 w 1155"/>
              <a:gd name="T91" fmla="*/ 2147483646 h 1043"/>
              <a:gd name="T92" fmla="*/ 2147483646 w 1155"/>
              <a:gd name="T93" fmla="*/ 2147483646 h 1043"/>
              <a:gd name="T94" fmla="*/ 2147483646 w 1155"/>
              <a:gd name="T95" fmla="*/ 2147483646 h 1043"/>
              <a:gd name="T96" fmla="*/ 2147483646 w 1155"/>
              <a:gd name="T97" fmla="*/ 2147483646 h 1043"/>
              <a:gd name="T98" fmla="*/ 2147483646 w 1155"/>
              <a:gd name="T99" fmla="*/ 2147483646 h 1043"/>
              <a:gd name="T100" fmla="*/ 2147483646 w 1155"/>
              <a:gd name="T101" fmla="*/ 2147483646 h 1043"/>
              <a:gd name="T102" fmla="*/ 2147483646 w 1155"/>
              <a:gd name="T103" fmla="*/ 2147483646 h 1043"/>
              <a:gd name="T104" fmla="*/ 2147483646 w 1155"/>
              <a:gd name="T105" fmla="*/ 2147483646 h 1043"/>
              <a:gd name="T106" fmla="*/ 2147483646 w 1155"/>
              <a:gd name="T107" fmla="*/ 2147483646 h 1043"/>
              <a:gd name="T108" fmla="*/ 2147483646 w 1155"/>
              <a:gd name="T109" fmla="*/ 2147483646 h 1043"/>
              <a:gd name="T110" fmla="*/ 2147483646 w 1155"/>
              <a:gd name="T111" fmla="*/ 2147483646 h 1043"/>
              <a:gd name="T112" fmla="*/ 2147483646 w 1155"/>
              <a:gd name="T113" fmla="*/ 2147483646 h 1043"/>
              <a:gd name="T114" fmla="*/ 2147483646 w 1155"/>
              <a:gd name="T115" fmla="*/ 2147483646 h 1043"/>
              <a:gd name="T116" fmla="*/ 2147483646 w 1155"/>
              <a:gd name="T117" fmla="*/ 2147483646 h 1043"/>
              <a:gd name="T118" fmla="*/ 2147483646 w 1155"/>
              <a:gd name="T119" fmla="*/ 2147483646 h 1043"/>
              <a:gd name="T120" fmla="*/ 2147483646 w 1155"/>
              <a:gd name="T121" fmla="*/ 2147483646 h 104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55"/>
              <a:gd name="T184" fmla="*/ 0 h 1043"/>
              <a:gd name="T185" fmla="*/ 1155 w 1155"/>
              <a:gd name="T186" fmla="*/ 1043 h 104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55" h="1043">
                <a:moveTo>
                  <a:pt x="389" y="695"/>
                </a:moveTo>
                <a:lnTo>
                  <a:pt x="387" y="695"/>
                </a:lnTo>
                <a:lnTo>
                  <a:pt x="385" y="699"/>
                </a:lnTo>
                <a:lnTo>
                  <a:pt x="383" y="709"/>
                </a:lnTo>
                <a:lnTo>
                  <a:pt x="381" y="708"/>
                </a:lnTo>
                <a:lnTo>
                  <a:pt x="380" y="709"/>
                </a:lnTo>
                <a:lnTo>
                  <a:pt x="378" y="708"/>
                </a:lnTo>
                <a:lnTo>
                  <a:pt x="376" y="713"/>
                </a:lnTo>
                <a:lnTo>
                  <a:pt x="373" y="712"/>
                </a:lnTo>
                <a:lnTo>
                  <a:pt x="374" y="708"/>
                </a:lnTo>
                <a:lnTo>
                  <a:pt x="355" y="695"/>
                </a:lnTo>
                <a:lnTo>
                  <a:pt x="353" y="688"/>
                </a:lnTo>
                <a:lnTo>
                  <a:pt x="354" y="677"/>
                </a:lnTo>
                <a:lnTo>
                  <a:pt x="351" y="664"/>
                </a:lnTo>
                <a:lnTo>
                  <a:pt x="353" y="660"/>
                </a:lnTo>
                <a:lnTo>
                  <a:pt x="360" y="647"/>
                </a:lnTo>
                <a:lnTo>
                  <a:pt x="363" y="647"/>
                </a:lnTo>
                <a:lnTo>
                  <a:pt x="364" y="643"/>
                </a:lnTo>
                <a:lnTo>
                  <a:pt x="367" y="643"/>
                </a:lnTo>
                <a:lnTo>
                  <a:pt x="364" y="641"/>
                </a:lnTo>
                <a:lnTo>
                  <a:pt x="365" y="633"/>
                </a:lnTo>
                <a:lnTo>
                  <a:pt x="364" y="632"/>
                </a:lnTo>
                <a:lnTo>
                  <a:pt x="360" y="638"/>
                </a:lnTo>
                <a:lnTo>
                  <a:pt x="356" y="640"/>
                </a:lnTo>
                <a:lnTo>
                  <a:pt x="355" y="636"/>
                </a:lnTo>
                <a:lnTo>
                  <a:pt x="353" y="636"/>
                </a:lnTo>
                <a:lnTo>
                  <a:pt x="350" y="632"/>
                </a:lnTo>
                <a:lnTo>
                  <a:pt x="353" y="629"/>
                </a:lnTo>
                <a:lnTo>
                  <a:pt x="350" y="625"/>
                </a:lnTo>
                <a:lnTo>
                  <a:pt x="346" y="624"/>
                </a:lnTo>
                <a:lnTo>
                  <a:pt x="340" y="624"/>
                </a:lnTo>
                <a:lnTo>
                  <a:pt x="336" y="618"/>
                </a:lnTo>
                <a:lnTo>
                  <a:pt x="331" y="618"/>
                </a:lnTo>
                <a:lnTo>
                  <a:pt x="323" y="611"/>
                </a:lnTo>
                <a:lnTo>
                  <a:pt x="320" y="616"/>
                </a:lnTo>
                <a:lnTo>
                  <a:pt x="317" y="615"/>
                </a:lnTo>
                <a:lnTo>
                  <a:pt x="311" y="619"/>
                </a:lnTo>
                <a:lnTo>
                  <a:pt x="306" y="622"/>
                </a:lnTo>
                <a:lnTo>
                  <a:pt x="304" y="627"/>
                </a:lnTo>
                <a:lnTo>
                  <a:pt x="291" y="627"/>
                </a:lnTo>
                <a:lnTo>
                  <a:pt x="286" y="624"/>
                </a:lnTo>
                <a:lnTo>
                  <a:pt x="277" y="606"/>
                </a:lnTo>
                <a:lnTo>
                  <a:pt x="268" y="601"/>
                </a:lnTo>
                <a:lnTo>
                  <a:pt x="260" y="598"/>
                </a:lnTo>
                <a:lnTo>
                  <a:pt x="259" y="596"/>
                </a:lnTo>
                <a:lnTo>
                  <a:pt x="255" y="595"/>
                </a:lnTo>
                <a:lnTo>
                  <a:pt x="251" y="600"/>
                </a:lnTo>
                <a:lnTo>
                  <a:pt x="251" y="602"/>
                </a:lnTo>
                <a:lnTo>
                  <a:pt x="252" y="604"/>
                </a:lnTo>
                <a:lnTo>
                  <a:pt x="243" y="615"/>
                </a:lnTo>
                <a:lnTo>
                  <a:pt x="230" y="611"/>
                </a:lnTo>
                <a:lnTo>
                  <a:pt x="227" y="609"/>
                </a:lnTo>
                <a:lnTo>
                  <a:pt x="220" y="595"/>
                </a:lnTo>
                <a:lnTo>
                  <a:pt x="216" y="593"/>
                </a:lnTo>
                <a:lnTo>
                  <a:pt x="214" y="596"/>
                </a:lnTo>
                <a:lnTo>
                  <a:pt x="209" y="593"/>
                </a:lnTo>
                <a:lnTo>
                  <a:pt x="194" y="587"/>
                </a:lnTo>
                <a:lnTo>
                  <a:pt x="188" y="589"/>
                </a:lnTo>
                <a:lnTo>
                  <a:pt x="183" y="593"/>
                </a:lnTo>
                <a:lnTo>
                  <a:pt x="179" y="592"/>
                </a:lnTo>
                <a:lnTo>
                  <a:pt x="178" y="595"/>
                </a:lnTo>
                <a:lnTo>
                  <a:pt x="178" y="592"/>
                </a:lnTo>
                <a:lnTo>
                  <a:pt x="170" y="587"/>
                </a:lnTo>
                <a:lnTo>
                  <a:pt x="176" y="584"/>
                </a:lnTo>
                <a:lnTo>
                  <a:pt x="175" y="580"/>
                </a:lnTo>
                <a:lnTo>
                  <a:pt x="169" y="575"/>
                </a:lnTo>
                <a:lnTo>
                  <a:pt x="169" y="571"/>
                </a:lnTo>
                <a:lnTo>
                  <a:pt x="171" y="570"/>
                </a:lnTo>
                <a:lnTo>
                  <a:pt x="170" y="564"/>
                </a:lnTo>
                <a:lnTo>
                  <a:pt x="164" y="560"/>
                </a:lnTo>
                <a:lnTo>
                  <a:pt x="162" y="556"/>
                </a:lnTo>
                <a:lnTo>
                  <a:pt x="158" y="555"/>
                </a:lnTo>
                <a:lnTo>
                  <a:pt x="157" y="552"/>
                </a:lnTo>
                <a:lnTo>
                  <a:pt x="148" y="538"/>
                </a:lnTo>
                <a:lnTo>
                  <a:pt x="147" y="535"/>
                </a:lnTo>
                <a:lnTo>
                  <a:pt x="146" y="537"/>
                </a:lnTo>
                <a:lnTo>
                  <a:pt x="138" y="528"/>
                </a:lnTo>
                <a:lnTo>
                  <a:pt x="130" y="533"/>
                </a:lnTo>
                <a:lnTo>
                  <a:pt x="121" y="532"/>
                </a:lnTo>
                <a:lnTo>
                  <a:pt x="117" y="534"/>
                </a:lnTo>
                <a:lnTo>
                  <a:pt x="113" y="539"/>
                </a:lnTo>
                <a:lnTo>
                  <a:pt x="113" y="535"/>
                </a:lnTo>
                <a:lnTo>
                  <a:pt x="113" y="532"/>
                </a:lnTo>
                <a:lnTo>
                  <a:pt x="103" y="528"/>
                </a:lnTo>
                <a:lnTo>
                  <a:pt x="97" y="529"/>
                </a:lnTo>
                <a:lnTo>
                  <a:pt x="93" y="528"/>
                </a:lnTo>
                <a:lnTo>
                  <a:pt x="92" y="525"/>
                </a:lnTo>
                <a:lnTo>
                  <a:pt x="93" y="524"/>
                </a:lnTo>
                <a:lnTo>
                  <a:pt x="89" y="520"/>
                </a:lnTo>
                <a:lnTo>
                  <a:pt x="86" y="520"/>
                </a:lnTo>
                <a:lnTo>
                  <a:pt x="84" y="523"/>
                </a:lnTo>
                <a:lnTo>
                  <a:pt x="84" y="517"/>
                </a:lnTo>
                <a:lnTo>
                  <a:pt x="83" y="516"/>
                </a:lnTo>
                <a:lnTo>
                  <a:pt x="79" y="516"/>
                </a:lnTo>
                <a:lnTo>
                  <a:pt x="75" y="514"/>
                </a:lnTo>
                <a:lnTo>
                  <a:pt x="68" y="512"/>
                </a:lnTo>
                <a:lnTo>
                  <a:pt x="67" y="507"/>
                </a:lnTo>
                <a:lnTo>
                  <a:pt x="63" y="507"/>
                </a:lnTo>
                <a:lnTo>
                  <a:pt x="61" y="505"/>
                </a:lnTo>
                <a:lnTo>
                  <a:pt x="57" y="507"/>
                </a:lnTo>
                <a:lnTo>
                  <a:pt x="54" y="505"/>
                </a:lnTo>
                <a:lnTo>
                  <a:pt x="53" y="507"/>
                </a:lnTo>
                <a:lnTo>
                  <a:pt x="49" y="507"/>
                </a:lnTo>
                <a:lnTo>
                  <a:pt x="49" y="510"/>
                </a:lnTo>
                <a:lnTo>
                  <a:pt x="48" y="510"/>
                </a:lnTo>
                <a:lnTo>
                  <a:pt x="47" y="507"/>
                </a:lnTo>
                <a:lnTo>
                  <a:pt x="44" y="511"/>
                </a:lnTo>
                <a:lnTo>
                  <a:pt x="41" y="511"/>
                </a:lnTo>
                <a:lnTo>
                  <a:pt x="43" y="508"/>
                </a:lnTo>
                <a:lnTo>
                  <a:pt x="40" y="507"/>
                </a:lnTo>
                <a:lnTo>
                  <a:pt x="41" y="503"/>
                </a:lnTo>
                <a:lnTo>
                  <a:pt x="38" y="503"/>
                </a:lnTo>
                <a:lnTo>
                  <a:pt x="40" y="497"/>
                </a:lnTo>
                <a:lnTo>
                  <a:pt x="48" y="484"/>
                </a:lnTo>
                <a:lnTo>
                  <a:pt x="53" y="469"/>
                </a:lnTo>
                <a:lnTo>
                  <a:pt x="50" y="469"/>
                </a:lnTo>
                <a:lnTo>
                  <a:pt x="45" y="475"/>
                </a:lnTo>
                <a:lnTo>
                  <a:pt x="41" y="472"/>
                </a:lnTo>
                <a:lnTo>
                  <a:pt x="39" y="475"/>
                </a:lnTo>
                <a:lnTo>
                  <a:pt x="39" y="479"/>
                </a:lnTo>
                <a:lnTo>
                  <a:pt x="34" y="476"/>
                </a:lnTo>
                <a:lnTo>
                  <a:pt x="30" y="476"/>
                </a:lnTo>
                <a:lnTo>
                  <a:pt x="23" y="483"/>
                </a:lnTo>
                <a:lnTo>
                  <a:pt x="22" y="479"/>
                </a:lnTo>
                <a:lnTo>
                  <a:pt x="18" y="476"/>
                </a:lnTo>
                <a:lnTo>
                  <a:pt x="16" y="466"/>
                </a:lnTo>
                <a:lnTo>
                  <a:pt x="16" y="461"/>
                </a:lnTo>
                <a:lnTo>
                  <a:pt x="13" y="457"/>
                </a:lnTo>
                <a:lnTo>
                  <a:pt x="12" y="457"/>
                </a:lnTo>
                <a:lnTo>
                  <a:pt x="8" y="460"/>
                </a:lnTo>
                <a:lnTo>
                  <a:pt x="9" y="453"/>
                </a:lnTo>
                <a:lnTo>
                  <a:pt x="7" y="447"/>
                </a:lnTo>
                <a:lnTo>
                  <a:pt x="0" y="443"/>
                </a:lnTo>
                <a:lnTo>
                  <a:pt x="2" y="438"/>
                </a:lnTo>
                <a:lnTo>
                  <a:pt x="4" y="438"/>
                </a:lnTo>
                <a:lnTo>
                  <a:pt x="3" y="433"/>
                </a:lnTo>
                <a:lnTo>
                  <a:pt x="7" y="433"/>
                </a:lnTo>
                <a:lnTo>
                  <a:pt x="9" y="429"/>
                </a:lnTo>
                <a:lnTo>
                  <a:pt x="14" y="426"/>
                </a:lnTo>
                <a:lnTo>
                  <a:pt x="14" y="424"/>
                </a:lnTo>
                <a:lnTo>
                  <a:pt x="17" y="420"/>
                </a:lnTo>
                <a:lnTo>
                  <a:pt x="18" y="421"/>
                </a:lnTo>
                <a:lnTo>
                  <a:pt x="20" y="418"/>
                </a:lnTo>
                <a:lnTo>
                  <a:pt x="20" y="415"/>
                </a:lnTo>
                <a:lnTo>
                  <a:pt x="23" y="409"/>
                </a:lnTo>
                <a:lnTo>
                  <a:pt x="14" y="407"/>
                </a:lnTo>
                <a:lnTo>
                  <a:pt x="16" y="403"/>
                </a:lnTo>
                <a:lnTo>
                  <a:pt x="16" y="398"/>
                </a:lnTo>
                <a:lnTo>
                  <a:pt x="23" y="397"/>
                </a:lnTo>
                <a:lnTo>
                  <a:pt x="23" y="394"/>
                </a:lnTo>
                <a:lnTo>
                  <a:pt x="27" y="391"/>
                </a:lnTo>
                <a:lnTo>
                  <a:pt x="29" y="388"/>
                </a:lnTo>
                <a:lnTo>
                  <a:pt x="36" y="388"/>
                </a:lnTo>
                <a:lnTo>
                  <a:pt x="38" y="380"/>
                </a:lnTo>
                <a:lnTo>
                  <a:pt x="40" y="381"/>
                </a:lnTo>
                <a:lnTo>
                  <a:pt x="43" y="377"/>
                </a:lnTo>
                <a:lnTo>
                  <a:pt x="41" y="373"/>
                </a:lnTo>
                <a:lnTo>
                  <a:pt x="45" y="371"/>
                </a:lnTo>
                <a:lnTo>
                  <a:pt x="44" y="364"/>
                </a:lnTo>
                <a:lnTo>
                  <a:pt x="40" y="357"/>
                </a:lnTo>
                <a:lnTo>
                  <a:pt x="27" y="341"/>
                </a:lnTo>
                <a:lnTo>
                  <a:pt x="20" y="337"/>
                </a:lnTo>
                <a:lnTo>
                  <a:pt x="18" y="331"/>
                </a:lnTo>
                <a:lnTo>
                  <a:pt x="21" y="331"/>
                </a:lnTo>
                <a:lnTo>
                  <a:pt x="30" y="326"/>
                </a:lnTo>
                <a:lnTo>
                  <a:pt x="31" y="321"/>
                </a:lnTo>
                <a:lnTo>
                  <a:pt x="29" y="314"/>
                </a:lnTo>
                <a:lnTo>
                  <a:pt x="30" y="303"/>
                </a:lnTo>
                <a:lnTo>
                  <a:pt x="39" y="295"/>
                </a:lnTo>
                <a:lnTo>
                  <a:pt x="45" y="282"/>
                </a:lnTo>
                <a:lnTo>
                  <a:pt x="53" y="280"/>
                </a:lnTo>
                <a:lnTo>
                  <a:pt x="58" y="273"/>
                </a:lnTo>
                <a:lnTo>
                  <a:pt x="62" y="271"/>
                </a:lnTo>
                <a:lnTo>
                  <a:pt x="70" y="268"/>
                </a:lnTo>
                <a:lnTo>
                  <a:pt x="80" y="253"/>
                </a:lnTo>
                <a:lnTo>
                  <a:pt x="80" y="245"/>
                </a:lnTo>
                <a:lnTo>
                  <a:pt x="79" y="238"/>
                </a:lnTo>
                <a:lnTo>
                  <a:pt x="80" y="229"/>
                </a:lnTo>
                <a:lnTo>
                  <a:pt x="76" y="209"/>
                </a:lnTo>
                <a:lnTo>
                  <a:pt x="92" y="197"/>
                </a:lnTo>
                <a:lnTo>
                  <a:pt x="97" y="191"/>
                </a:lnTo>
                <a:lnTo>
                  <a:pt x="93" y="184"/>
                </a:lnTo>
                <a:lnTo>
                  <a:pt x="94" y="174"/>
                </a:lnTo>
                <a:lnTo>
                  <a:pt x="93" y="168"/>
                </a:lnTo>
                <a:lnTo>
                  <a:pt x="103" y="161"/>
                </a:lnTo>
                <a:lnTo>
                  <a:pt x="107" y="161"/>
                </a:lnTo>
                <a:lnTo>
                  <a:pt x="116" y="151"/>
                </a:lnTo>
                <a:lnTo>
                  <a:pt x="121" y="147"/>
                </a:lnTo>
                <a:lnTo>
                  <a:pt x="126" y="138"/>
                </a:lnTo>
                <a:lnTo>
                  <a:pt x="131" y="142"/>
                </a:lnTo>
                <a:lnTo>
                  <a:pt x="135" y="141"/>
                </a:lnTo>
                <a:lnTo>
                  <a:pt x="139" y="137"/>
                </a:lnTo>
                <a:lnTo>
                  <a:pt x="139" y="132"/>
                </a:lnTo>
                <a:lnTo>
                  <a:pt x="144" y="125"/>
                </a:lnTo>
                <a:lnTo>
                  <a:pt x="152" y="123"/>
                </a:lnTo>
                <a:lnTo>
                  <a:pt x="164" y="129"/>
                </a:lnTo>
                <a:lnTo>
                  <a:pt x="171" y="125"/>
                </a:lnTo>
                <a:lnTo>
                  <a:pt x="180" y="109"/>
                </a:lnTo>
                <a:lnTo>
                  <a:pt x="191" y="102"/>
                </a:lnTo>
                <a:lnTo>
                  <a:pt x="194" y="91"/>
                </a:lnTo>
                <a:lnTo>
                  <a:pt x="197" y="92"/>
                </a:lnTo>
                <a:lnTo>
                  <a:pt x="202" y="103"/>
                </a:lnTo>
                <a:lnTo>
                  <a:pt x="207" y="107"/>
                </a:lnTo>
                <a:lnTo>
                  <a:pt x="211" y="106"/>
                </a:lnTo>
                <a:lnTo>
                  <a:pt x="212" y="107"/>
                </a:lnTo>
                <a:lnTo>
                  <a:pt x="216" y="107"/>
                </a:lnTo>
                <a:lnTo>
                  <a:pt x="218" y="105"/>
                </a:lnTo>
                <a:lnTo>
                  <a:pt x="219" y="106"/>
                </a:lnTo>
                <a:lnTo>
                  <a:pt x="218" y="107"/>
                </a:lnTo>
                <a:lnTo>
                  <a:pt x="220" y="107"/>
                </a:lnTo>
                <a:lnTo>
                  <a:pt x="221" y="107"/>
                </a:lnTo>
                <a:lnTo>
                  <a:pt x="220" y="106"/>
                </a:lnTo>
                <a:lnTo>
                  <a:pt x="223" y="106"/>
                </a:lnTo>
                <a:lnTo>
                  <a:pt x="223" y="107"/>
                </a:lnTo>
                <a:lnTo>
                  <a:pt x="224" y="107"/>
                </a:lnTo>
                <a:lnTo>
                  <a:pt x="224" y="106"/>
                </a:lnTo>
                <a:lnTo>
                  <a:pt x="225" y="107"/>
                </a:lnTo>
                <a:lnTo>
                  <a:pt x="225" y="102"/>
                </a:lnTo>
                <a:lnTo>
                  <a:pt x="228" y="97"/>
                </a:lnTo>
                <a:lnTo>
                  <a:pt x="228" y="92"/>
                </a:lnTo>
                <a:lnTo>
                  <a:pt x="229" y="87"/>
                </a:lnTo>
                <a:lnTo>
                  <a:pt x="229" y="78"/>
                </a:lnTo>
                <a:lnTo>
                  <a:pt x="232" y="73"/>
                </a:lnTo>
                <a:lnTo>
                  <a:pt x="234" y="61"/>
                </a:lnTo>
                <a:lnTo>
                  <a:pt x="241" y="64"/>
                </a:lnTo>
                <a:lnTo>
                  <a:pt x="247" y="61"/>
                </a:lnTo>
                <a:lnTo>
                  <a:pt x="251" y="60"/>
                </a:lnTo>
                <a:lnTo>
                  <a:pt x="254" y="56"/>
                </a:lnTo>
                <a:lnTo>
                  <a:pt x="254" y="46"/>
                </a:lnTo>
                <a:lnTo>
                  <a:pt x="256" y="46"/>
                </a:lnTo>
                <a:lnTo>
                  <a:pt x="259" y="49"/>
                </a:lnTo>
                <a:lnTo>
                  <a:pt x="263" y="47"/>
                </a:lnTo>
                <a:lnTo>
                  <a:pt x="265" y="48"/>
                </a:lnTo>
                <a:lnTo>
                  <a:pt x="268" y="46"/>
                </a:lnTo>
                <a:lnTo>
                  <a:pt x="281" y="43"/>
                </a:lnTo>
                <a:lnTo>
                  <a:pt x="299" y="46"/>
                </a:lnTo>
                <a:lnTo>
                  <a:pt x="301" y="44"/>
                </a:lnTo>
                <a:lnTo>
                  <a:pt x="304" y="47"/>
                </a:lnTo>
                <a:lnTo>
                  <a:pt x="309" y="48"/>
                </a:lnTo>
                <a:lnTo>
                  <a:pt x="313" y="51"/>
                </a:lnTo>
                <a:lnTo>
                  <a:pt x="318" y="52"/>
                </a:lnTo>
                <a:lnTo>
                  <a:pt x="324" y="51"/>
                </a:lnTo>
                <a:lnTo>
                  <a:pt x="327" y="52"/>
                </a:lnTo>
                <a:lnTo>
                  <a:pt x="333" y="48"/>
                </a:lnTo>
                <a:lnTo>
                  <a:pt x="338" y="47"/>
                </a:lnTo>
                <a:lnTo>
                  <a:pt x="340" y="46"/>
                </a:lnTo>
                <a:lnTo>
                  <a:pt x="347" y="46"/>
                </a:lnTo>
                <a:lnTo>
                  <a:pt x="351" y="49"/>
                </a:lnTo>
                <a:lnTo>
                  <a:pt x="351" y="55"/>
                </a:lnTo>
                <a:lnTo>
                  <a:pt x="354" y="55"/>
                </a:lnTo>
                <a:lnTo>
                  <a:pt x="355" y="58"/>
                </a:lnTo>
                <a:lnTo>
                  <a:pt x="360" y="61"/>
                </a:lnTo>
                <a:lnTo>
                  <a:pt x="363" y="60"/>
                </a:lnTo>
                <a:lnTo>
                  <a:pt x="376" y="55"/>
                </a:lnTo>
                <a:lnTo>
                  <a:pt x="387" y="51"/>
                </a:lnTo>
                <a:lnTo>
                  <a:pt x="394" y="43"/>
                </a:lnTo>
                <a:lnTo>
                  <a:pt x="414" y="30"/>
                </a:lnTo>
                <a:lnTo>
                  <a:pt x="416" y="27"/>
                </a:lnTo>
                <a:lnTo>
                  <a:pt x="417" y="27"/>
                </a:lnTo>
                <a:lnTo>
                  <a:pt x="416" y="22"/>
                </a:lnTo>
                <a:lnTo>
                  <a:pt x="417" y="13"/>
                </a:lnTo>
                <a:lnTo>
                  <a:pt x="417" y="0"/>
                </a:lnTo>
                <a:lnTo>
                  <a:pt x="425" y="2"/>
                </a:lnTo>
                <a:lnTo>
                  <a:pt x="440" y="11"/>
                </a:lnTo>
                <a:lnTo>
                  <a:pt x="444" y="27"/>
                </a:lnTo>
                <a:lnTo>
                  <a:pt x="448" y="27"/>
                </a:lnTo>
                <a:lnTo>
                  <a:pt x="450" y="30"/>
                </a:lnTo>
                <a:lnTo>
                  <a:pt x="458" y="31"/>
                </a:lnTo>
                <a:lnTo>
                  <a:pt x="459" y="35"/>
                </a:lnTo>
                <a:lnTo>
                  <a:pt x="457" y="36"/>
                </a:lnTo>
                <a:lnTo>
                  <a:pt x="458" y="39"/>
                </a:lnTo>
                <a:lnTo>
                  <a:pt x="453" y="43"/>
                </a:lnTo>
                <a:lnTo>
                  <a:pt x="446" y="55"/>
                </a:lnTo>
                <a:lnTo>
                  <a:pt x="440" y="61"/>
                </a:lnTo>
                <a:lnTo>
                  <a:pt x="437" y="73"/>
                </a:lnTo>
                <a:lnTo>
                  <a:pt x="436" y="78"/>
                </a:lnTo>
                <a:lnTo>
                  <a:pt x="448" y="89"/>
                </a:lnTo>
                <a:lnTo>
                  <a:pt x="462" y="102"/>
                </a:lnTo>
                <a:lnTo>
                  <a:pt x="455" y="116"/>
                </a:lnTo>
                <a:lnTo>
                  <a:pt x="457" y="123"/>
                </a:lnTo>
                <a:lnTo>
                  <a:pt x="454" y="129"/>
                </a:lnTo>
                <a:lnTo>
                  <a:pt x="454" y="133"/>
                </a:lnTo>
                <a:lnTo>
                  <a:pt x="448" y="134"/>
                </a:lnTo>
                <a:lnTo>
                  <a:pt x="443" y="137"/>
                </a:lnTo>
                <a:lnTo>
                  <a:pt x="434" y="134"/>
                </a:lnTo>
                <a:lnTo>
                  <a:pt x="431" y="132"/>
                </a:lnTo>
                <a:lnTo>
                  <a:pt x="427" y="133"/>
                </a:lnTo>
                <a:lnTo>
                  <a:pt x="426" y="136"/>
                </a:lnTo>
                <a:lnTo>
                  <a:pt x="421" y="138"/>
                </a:lnTo>
                <a:lnTo>
                  <a:pt x="421" y="146"/>
                </a:lnTo>
                <a:lnTo>
                  <a:pt x="417" y="148"/>
                </a:lnTo>
                <a:lnTo>
                  <a:pt x="417" y="152"/>
                </a:lnTo>
                <a:lnTo>
                  <a:pt x="409" y="155"/>
                </a:lnTo>
                <a:lnTo>
                  <a:pt x="405" y="154"/>
                </a:lnTo>
                <a:lnTo>
                  <a:pt x="400" y="155"/>
                </a:lnTo>
                <a:lnTo>
                  <a:pt x="398" y="155"/>
                </a:lnTo>
                <a:lnTo>
                  <a:pt x="389" y="159"/>
                </a:lnTo>
                <a:lnTo>
                  <a:pt x="376" y="159"/>
                </a:lnTo>
                <a:lnTo>
                  <a:pt x="369" y="160"/>
                </a:lnTo>
                <a:lnTo>
                  <a:pt x="364" y="161"/>
                </a:lnTo>
                <a:lnTo>
                  <a:pt x="359" y="165"/>
                </a:lnTo>
                <a:lnTo>
                  <a:pt x="355" y="163"/>
                </a:lnTo>
                <a:lnTo>
                  <a:pt x="346" y="161"/>
                </a:lnTo>
                <a:lnTo>
                  <a:pt x="344" y="163"/>
                </a:lnTo>
                <a:lnTo>
                  <a:pt x="337" y="173"/>
                </a:lnTo>
                <a:lnTo>
                  <a:pt x="345" y="184"/>
                </a:lnTo>
                <a:lnTo>
                  <a:pt x="347" y="195"/>
                </a:lnTo>
                <a:lnTo>
                  <a:pt x="351" y="196"/>
                </a:lnTo>
                <a:lnTo>
                  <a:pt x="351" y="197"/>
                </a:lnTo>
                <a:lnTo>
                  <a:pt x="356" y="201"/>
                </a:lnTo>
                <a:lnTo>
                  <a:pt x="367" y="208"/>
                </a:lnTo>
                <a:lnTo>
                  <a:pt x="371" y="228"/>
                </a:lnTo>
                <a:lnTo>
                  <a:pt x="378" y="231"/>
                </a:lnTo>
                <a:lnTo>
                  <a:pt x="389" y="238"/>
                </a:lnTo>
                <a:lnTo>
                  <a:pt x="394" y="224"/>
                </a:lnTo>
                <a:lnTo>
                  <a:pt x="403" y="226"/>
                </a:lnTo>
                <a:lnTo>
                  <a:pt x="408" y="229"/>
                </a:lnTo>
                <a:lnTo>
                  <a:pt x="425" y="249"/>
                </a:lnTo>
                <a:lnTo>
                  <a:pt x="423" y="258"/>
                </a:lnTo>
                <a:lnTo>
                  <a:pt x="430" y="264"/>
                </a:lnTo>
                <a:lnTo>
                  <a:pt x="430" y="265"/>
                </a:lnTo>
                <a:lnTo>
                  <a:pt x="432" y="265"/>
                </a:lnTo>
                <a:lnTo>
                  <a:pt x="436" y="269"/>
                </a:lnTo>
                <a:lnTo>
                  <a:pt x="437" y="274"/>
                </a:lnTo>
                <a:lnTo>
                  <a:pt x="437" y="280"/>
                </a:lnTo>
                <a:lnTo>
                  <a:pt x="441" y="282"/>
                </a:lnTo>
                <a:lnTo>
                  <a:pt x="440" y="283"/>
                </a:lnTo>
                <a:lnTo>
                  <a:pt x="441" y="283"/>
                </a:lnTo>
                <a:lnTo>
                  <a:pt x="441" y="286"/>
                </a:lnTo>
                <a:lnTo>
                  <a:pt x="439" y="287"/>
                </a:lnTo>
                <a:lnTo>
                  <a:pt x="440" y="289"/>
                </a:lnTo>
                <a:lnTo>
                  <a:pt x="444" y="294"/>
                </a:lnTo>
                <a:lnTo>
                  <a:pt x="443" y="298"/>
                </a:lnTo>
                <a:lnTo>
                  <a:pt x="448" y="300"/>
                </a:lnTo>
                <a:lnTo>
                  <a:pt x="449" y="305"/>
                </a:lnTo>
                <a:lnTo>
                  <a:pt x="448" y="307"/>
                </a:lnTo>
                <a:lnTo>
                  <a:pt x="449" y="310"/>
                </a:lnTo>
                <a:lnTo>
                  <a:pt x="445" y="316"/>
                </a:lnTo>
                <a:lnTo>
                  <a:pt x="449" y="317"/>
                </a:lnTo>
                <a:lnTo>
                  <a:pt x="450" y="321"/>
                </a:lnTo>
                <a:lnTo>
                  <a:pt x="449" y="325"/>
                </a:lnTo>
                <a:lnTo>
                  <a:pt x="446" y="327"/>
                </a:lnTo>
                <a:lnTo>
                  <a:pt x="449" y="332"/>
                </a:lnTo>
                <a:lnTo>
                  <a:pt x="454" y="334"/>
                </a:lnTo>
                <a:lnTo>
                  <a:pt x="457" y="336"/>
                </a:lnTo>
                <a:lnTo>
                  <a:pt x="459" y="335"/>
                </a:lnTo>
                <a:lnTo>
                  <a:pt x="462" y="337"/>
                </a:lnTo>
                <a:lnTo>
                  <a:pt x="462" y="341"/>
                </a:lnTo>
                <a:lnTo>
                  <a:pt x="466" y="341"/>
                </a:lnTo>
                <a:lnTo>
                  <a:pt x="467" y="344"/>
                </a:lnTo>
                <a:lnTo>
                  <a:pt x="481" y="346"/>
                </a:lnTo>
                <a:lnTo>
                  <a:pt x="484" y="348"/>
                </a:lnTo>
                <a:lnTo>
                  <a:pt x="486" y="355"/>
                </a:lnTo>
                <a:lnTo>
                  <a:pt x="481" y="364"/>
                </a:lnTo>
                <a:lnTo>
                  <a:pt x="485" y="368"/>
                </a:lnTo>
                <a:lnTo>
                  <a:pt x="486" y="367"/>
                </a:lnTo>
                <a:lnTo>
                  <a:pt x="489" y="367"/>
                </a:lnTo>
                <a:lnTo>
                  <a:pt x="491" y="372"/>
                </a:lnTo>
                <a:lnTo>
                  <a:pt x="497" y="373"/>
                </a:lnTo>
                <a:lnTo>
                  <a:pt x="497" y="377"/>
                </a:lnTo>
                <a:lnTo>
                  <a:pt x="499" y="379"/>
                </a:lnTo>
                <a:lnTo>
                  <a:pt x="500" y="381"/>
                </a:lnTo>
                <a:lnTo>
                  <a:pt x="503" y="381"/>
                </a:lnTo>
                <a:lnTo>
                  <a:pt x="508" y="390"/>
                </a:lnTo>
                <a:lnTo>
                  <a:pt x="518" y="384"/>
                </a:lnTo>
                <a:lnTo>
                  <a:pt x="522" y="384"/>
                </a:lnTo>
                <a:lnTo>
                  <a:pt x="524" y="384"/>
                </a:lnTo>
                <a:lnTo>
                  <a:pt x="536" y="389"/>
                </a:lnTo>
                <a:lnTo>
                  <a:pt x="545" y="386"/>
                </a:lnTo>
                <a:lnTo>
                  <a:pt x="547" y="384"/>
                </a:lnTo>
                <a:lnTo>
                  <a:pt x="569" y="361"/>
                </a:lnTo>
                <a:lnTo>
                  <a:pt x="575" y="361"/>
                </a:lnTo>
                <a:lnTo>
                  <a:pt x="580" y="357"/>
                </a:lnTo>
                <a:lnTo>
                  <a:pt x="589" y="362"/>
                </a:lnTo>
                <a:lnTo>
                  <a:pt x="594" y="354"/>
                </a:lnTo>
                <a:lnTo>
                  <a:pt x="605" y="350"/>
                </a:lnTo>
                <a:lnTo>
                  <a:pt x="606" y="359"/>
                </a:lnTo>
                <a:lnTo>
                  <a:pt x="625" y="361"/>
                </a:lnTo>
                <a:lnTo>
                  <a:pt x="626" y="363"/>
                </a:lnTo>
                <a:lnTo>
                  <a:pt x="628" y="363"/>
                </a:lnTo>
                <a:lnTo>
                  <a:pt x="632" y="367"/>
                </a:lnTo>
                <a:lnTo>
                  <a:pt x="633" y="362"/>
                </a:lnTo>
                <a:lnTo>
                  <a:pt x="630" y="358"/>
                </a:lnTo>
                <a:lnTo>
                  <a:pt x="632" y="355"/>
                </a:lnTo>
                <a:lnTo>
                  <a:pt x="634" y="355"/>
                </a:lnTo>
                <a:lnTo>
                  <a:pt x="634" y="352"/>
                </a:lnTo>
                <a:lnTo>
                  <a:pt x="632" y="349"/>
                </a:lnTo>
                <a:lnTo>
                  <a:pt x="635" y="346"/>
                </a:lnTo>
                <a:lnTo>
                  <a:pt x="635" y="344"/>
                </a:lnTo>
                <a:lnTo>
                  <a:pt x="637" y="343"/>
                </a:lnTo>
                <a:lnTo>
                  <a:pt x="634" y="334"/>
                </a:lnTo>
                <a:lnTo>
                  <a:pt x="633" y="334"/>
                </a:lnTo>
                <a:lnTo>
                  <a:pt x="630" y="334"/>
                </a:lnTo>
                <a:lnTo>
                  <a:pt x="625" y="331"/>
                </a:lnTo>
                <a:lnTo>
                  <a:pt x="621" y="330"/>
                </a:lnTo>
                <a:lnTo>
                  <a:pt x="616" y="337"/>
                </a:lnTo>
                <a:lnTo>
                  <a:pt x="610" y="337"/>
                </a:lnTo>
                <a:lnTo>
                  <a:pt x="607" y="328"/>
                </a:lnTo>
                <a:lnTo>
                  <a:pt x="610" y="319"/>
                </a:lnTo>
                <a:lnTo>
                  <a:pt x="608" y="313"/>
                </a:lnTo>
                <a:lnTo>
                  <a:pt x="612" y="313"/>
                </a:lnTo>
                <a:lnTo>
                  <a:pt x="629" y="301"/>
                </a:lnTo>
                <a:lnTo>
                  <a:pt x="633" y="303"/>
                </a:lnTo>
                <a:lnTo>
                  <a:pt x="634" y="305"/>
                </a:lnTo>
                <a:lnTo>
                  <a:pt x="638" y="305"/>
                </a:lnTo>
                <a:lnTo>
                  <a:pt x="641" y="310"/>
                </a:lnTo>
                <a:lnTo>
                  <a:pt x="648" y="310"/>
                </a:lnTo>
                <a:lnTo>
                  <a:pt x="650" y="317"/>
                </a:lnTo>
                <a:lnTo>
                  <a:pt x="652" y="317"/>
                </a:lnTo>
                <a:lnTo>
                  <a:pt x="651" y="322"/>
                </a:lnTo>
                <a:lnTo>
                  <a:pt x="659" y="326"/>
                </a:lnTo>
                <a:lnTo>
                  <a:pt x="664" y="326"/>
                </a:lnTo>
                <a:lnTo>
                  <a:pt x="666" y="327"/>
                </a:lnTo>
                <a:lnTo>
                  <a:pt x="662" y="341"/>
                </a:lnTo>
                <a:lnTo>
                  <a:pt x="665" y="343"/>
                </a:lnTo>
                <a:lnTo>
                  <a:pt x="668" y="345"/>
                </a:lnTo>
                <a:lnTo>
                  <a:pt x="674" y="352"/>
                </a:lnTo>
                <a:lnTo>
                  <a:pt x="668" y="358"/>
                </a:lnTo>
                <a:lnTo>
                  <a:pt x="666" y="359"/>
                </a:lnTo>
                <a:lnTo>
                  <a:pt x="669" y="368"/>
                </a:lnTo>
                <a:lnTo>
                  <a:pt x="673" y="376"/>
                </a:lnTo>
                <a:lnTo>
                  <a:pt x="680" y="382"/>
                </a:lnTo>
                <a:lnTo>
                  <a:pt x="692" y="380"/>
                </a:lnTo>
                <a:lnTo>
                  <a:pt x="695" y="384"/>
                </a:lnTo>
                <a:lnTo>
                  <a:pt x="701" y="388"/>
                </a:lnTo>
                <a:lnTo>
                  <a:pt x="705" y="397"/>
                </a:lnTo>
                <a:lnTo>
                  <a:pt x="715" y="394"/>
                </a:lnTo>
                <a:lnTo>
                  <a:pt x="716" y="389"/>
                </a:lnTo>
                <a:lnTo>
                  <a:pt x="715" y="382"/>
                </a:lnTo>
                <a:lnTo>
                  <a:pt x="716" y="381"/>
                </a:lnTo>
                <a:lnTo>
                  <a:pt x="719" y="381"/>
                </a:lnTo>
                <a:lnTo>
                  <a:pt x="719" y="380"/>
                </a:lnTo>
                <a:lnTo>
                  <a:pt x="725" y="380"/>
                </a:lnTo>
                <a:lnTo>
                  <a:pt x="727" y="381"/>
                </a:lnTo>
                <a:lnTo>
                  <a:pt x="731" y="382"/>
                </a:lnTo>
                <a:lnTo>
                  <a:pt x="733" y="386"/>
                </a:lnTo>
                <a:lnTo>
                  <a:pt x="742" y="384"/>
                </a:lnTo>
                <a:lnTo>
                  <a:pt x="746" y="398"/>
                </a:lnTo>
                <a:lnTo>
                  <a:pt x="747" y="407"/>
                </a:lnTo>
                <a:lnTo>
                  <a:pt x="745" y="412"/>
                </a:lnTo>
                <a:lnTo>
                  <a:pt x="750" y="417"/>
                </a:lnTo>
                <a:lnTo>
                  <a:pt x="752" y="416"/>
                </a:lnTo>
                <a:lnTo>
                  <a:pt x="763" y="415"/>
                </a:lnTo>
                <a:lnTo>
                  <a:pt x="787" y="424"/>
                </a:lnTo>
                <a:lnTo>
                  <a:pt x="788" y="426"/>
                </a:lnTo>
                <a:lnTo>
                  <a:pt x="790" y="436"/>
                </a:lnTo>
                <a:lnTo>
                  <a:pt x="787" y="449"/>
                </a:lnTo>
                <a:lnTo>
                  <a:pt x="794" y="462"/>
                </a:lnTo>
                <a:lnTo>
                  <a:pt x="800" y="463"/>
                </a:lnTo>
                <a:lnTo>
                  <a:pt x="800" y="469"/>
                </a:lnTo>
                <a:lnTo>
                  <a:pt x="810" y="475"/>
                </a:lnTo>
                <a:lnTo>
                  <a:pt x="810" y="478"/>
                </a:lnTo>
                <a:lnTo>
                  <a:pt x="814" y="478"/>
                </a:lnTo>
                <a:lnTo>
                  <a:pt x="821" y="470"/>
                </a:lnTo>
                <a:lnTo>
                  <a:pt x="821" y="462"/>
                </a:lnTo>
                <a:lnTo>
                  <a:pt x="823" y="462"/>
                </a:lnTo>
                <a:lnTo>
                  <a:pt x="824" y="466"/>
                </a:lnTo>
                <a:lnTo>
                  <a:pt x="827" y="469"/>
                </a:lnTo>
                <a:lnTo>
                  <a:pt x="832" y="465"/>
                </a:lnTo>
                <a:lnTo>
                  <a:pt x="830" y="463"/>
                </a:lnTo>
                <a:lnTo>
                  <a:pt x="828" y="460"/>
                </a:lnTo>
                <a:lnTo>
                  <a:pt x="836" y="460"/>
                </a:lnTo>
                <a:lnTo>
                  <a:pt x="835" y="456"/>
                </a:lnTo>
                <a:lnTo>
                  <a:pt x="828" y="456"/>
                </a:lnTo>
                <a:lnTo>
                  <a:pt x="826" y="453"/>
                </a:lnTo>
                <a:lnTo>
                  <a:pt x="826" y="444"/>
                </a:lnTo>
                <a:lnTo>
                  <a:pt x="845" y="454"/>
                </a:lnTo>
                <a:lnTo>
                  <a:pt x="848" y="458"/>
                </a:lnTo>
                <a:lnTo>
                  <a:pt x="860" y="461"/>
                </a:lnTo>
                <a:lnTo>
                  <a:pt x="868" y="463"/>
                </a:lnTo>
                <a:lnTo>
                  <a:pt x="872" y="461"/>
                </a:lnTo>
                <a:lnTo>
                  <a:pt x="893" y="461"/>
                </a:lnTo>
                <a:lnTo>
                  <a:pt x="893" y="471"/>
                </a:lnTo>
                <a:lnTo>
                  <a:pt x="896" y="472"/>
                </a:lnTo>
                <a:lnTo>
                  <a:pt x="902" y="476"/>
                </a:lnTo>
                <a:lnTo>
                  <a:pt x="913" y="479"/>
                </a:lnTo>
                <a:lnTo>
                  <a:pt x="914" y="485"/>
                </a:lnTo>
                <a:lnTo>
                  <a:pt x="921" y="490"/>
                </a:lnTo>
                <a:lnTo>
                  <a:pt x="925" y="493"/>
                </a:lnTo>
                <a:lnTo>
                  <a:pt x="926" y="498"/>
                </a:lnTo>
                <a:lnTo>
                  <a:pt x="930" y="502"/>
                </a:lnTo>
                <a:lnTo>
                  <a:pt x="932" y="498"/>
                </a:lnTo>
                <a:lnTo>
                  <a:pt x="940" y="503"/>
                </a:lnTo>
                <a:lnTo>
                  <a:pt x="944" y="502"/>
                </a:lnTo>
                <a:lnTo>
                  <a:pt x="947" y="505"/>
                </a:lnTo>
                <a:lnTo>
                  <a:pt x="945" y="506"/>
                </a:lnTo>
                <a:lnTo>
                  <a:pt x="949" y="505"/>
                </a:lnTo>
                <a:lnTo>
                  <a:pt x="952" y="507"/>
                </a:lnTo>
                <a:lnTo>
                  <a:pt x="956" y="506"/>
                </a:lnTo>
                <a:lnTo>
                  <a:pt x="957" y="507"/>
                </a:lnTo>
                <a:lnTo>
                  <a:pt x="962" y="505"/>
                </a:lnTo>
                <a:lnTo>
                  <a:pt x="968" y="498"/>
                </a:lnTo>
                <a:lnTo>
                  <a:pt x="965" y="496"/>
                </a:lnTo>
                <a:lnTo>
                  <a:pt x="967" y="484"/>
                </a:lnTo>
                <a:lnTo>
                  <a:pt x="965" y="480"/>
                </a:lnTo>
                <a:lnTo>
                  <a:pt x="970" y="480"/>
                </a:lnTo>
                <a:lnTo>
                  <a:pt x="979" y="489"/>
                </a:lnTo>
                <a:lnTo>
                  <a:pt x="986" y="487"/>
                </a:lnTo>
                <a:lnTo>
                  <a:pt x="989" y="487"/>
                </a:lnTo>
                <a:lnTo>
                  <a:pt x="990" y="496"/>
                </a:lnTo>
                <a:lnTo>
                  <a:pt x="988" y="497"/>
                </a:lnTo>
                <a:lnTo>
                  <a:pt x="989" y="498"/>
                </a:lnTo>
                <a:lnTo>
                  <a:pt x="988" y="501"/>
                </a:lnTo>
                <a:lnTo>
                  <a:pt x="992" y="503"/>
                </a:lnTo>
                <a:lnTo>
                  <a:pt x="989" y="512"/>
                </a:lnTo>
                <a:lnTo>
                  <a:pt x="985" y="517"/>
                </a:lnTo>
                <a:lnTo>
                  <a:pt x="986" y="521"/>
                </a:lnTo>
                <a:lnTo>
                  <a:pt x="985" y="525"/>
                </a:lnTo>
                <a:lnTo>
                  <a:pt x="980" y="529"/>
                </a:lnTo>
                <a:lnTo>
                  <a:pt x="980" y="530"/>
                </a:lnTo>
                <a:lnTo>
                  <a:pt x="984" y="535"/>
                </a:lnTo>
                <a:lnTo>
                  <a:pt x="983" y="538"/>
                </a:lnTo>
                <a:lnTo>
                  <a:pt x="989" y="543"/>
                </a:lnTo>
                <a:lnTo>
                  <a:pt x="989" y="546"/>
                </a:lnTo>
                <a:lnTo>
                  <a:pt x="995" y="546"/>
                </a:lnTo>
                <a:lnTo>
                  <a:pt x="1003" y="547"/>
                </a:lnTo>
                <a:lnTo>
                  <a:pt x="1006" y="553"/>
                </a:lnTo>
                <a:lnTo>
                  <a:pt x="1004" y="557"/>
                </a:lnTo>
                <a:lnTo>
                  <a:pt x="997" y="559"/>
                </a:lnTo>
                <a:lnTo>
                  <a:pt x="994" y="561"/>
                </a:lnTo>
                <a:lnTo>
                  <a:pt x="990" y="561"/>
                </a:lnTo>
                <a:lnTo>
                  <a:pt x="992" y="565"/>
                </a:lnTo>
                <a:lnTo>
                  <a:pt x="994" y="569"/>
                </a:lnTo>
                <a:lnTo>
                  <a:pt x="989" y="574"/>
                </a:lnTo>
                <a:lnTo>
                  <a:pt x="979" y="580"/>
                </a:lnTo>
                <a:lnTo>
                  <a:pt x="977" y="586"/>
                </a:lnTo>
                <a:lnTo>
                  <a:pt x="979" y="588"/>
                </a:lnTo>
                <a:lnTo>
                  <a:pt x="983" y="591"/>
                </a:lnTo>
                <a:lnTo>
                  <a:pt x="983" y="596"/>
                </a:lnTo>
                <a:lnTo>
                  <a:pt x="986" y="598"/>
                </a:lnTo>
                <a:lnTo>
                  <a:pt x="985" y="602"/>
                </a:lnTo>
                <a:lnTo>
                  <a:pt x="986" y="611"/>
                </a:lnTo>
                <a:lnTo>
                  <a:pt x="993" y="616"/>
                </a:lnTo>
                <a:lnTo>
                  <a:pt x="992" y="620"/>
                </a:lnTo>
                <a:lnTo>
                  <a:pt x="994" y="624"/>
                </a:lnTo>
                <a:lnTo>
                  <a:pt x="997" y="629"/>
                </a:lnTo>
                <a:lnTo>
                  <a:pt x="994" y="636"/>
                </a:lnTo>
                <a:lnTo>
                  <a:pt x="997" y="638"/>
                </a:lnTo>
                <a:lnTo>
                  <a:pt x="998" y="646"/>
                </a:lnTo>
                <a:lnTo>
                  <a:pt x="1001" y="650"/>
                </a:lnTo>
                <a:lnTo>
                  <a:pt x="1003" y="661"/>
                </a:lnTo>
                <a:lnTo>
                  <a:pt x="1003" y="669"/>
                </a:lnTo>
                <a:lnTo>
                  <a:pt x="1010" y="672"/>
                </a:lnTo>
                <a:lnTo>
                  <a:pt x="1012" y="677"/>
                </a:lnTo>
                <a:lnTo>
                  <a:pt x="1008" y="695"/>
                </a:lnTo>
                <a:lnTo>
                  <a:pt x="1010" y="700"/>
                </a:lnTo>
                <a:lnTo>
                  <a:pt x="1007" y="701"/>
                </a:lnTo>
                <a:lnTo>
                  <a:pt x="1010" y="703"/>
                </a:lnTo>
                <a:lnTo>
                  <a:pt x="1012" y="706"/>
                </a:lnTo>
                <a:lnTo>
                  <a:pt x="1015" y="708"/>
                </a:lnTo>
                <a:lnTo>
                  <a:pt x="1015" y="710"/>
                </a:lnTo>
                <a:lnTo>
                  <a:pt x="1019" y="713"/>
                </a:lnTo>
                <a:lnTo>
                  <a:pt x="1026" y="715"/>
                </a:lnTo>
                <a:lnTo>
                  <a:pt x="1026" y="718"/>
                </a:lnTo>
                <a:lnTo>
                  <a:pt x="1029" y="717"/>
                </a:lnTo>
                <a:lnTo>
                  <a:pt x="1033" y="715"/>
                </a:lnTo>
                <a:lnTo>
                  <a:pt x="1034" y="718"/>
                </a:lnTo>
                <a:lnTo>
                  <a:pt x="1035" y="726"/>
                </a:lnTo>
                <a:lnTo>
                  <a:pt x="1040" y="723"/>
                </a:lnTo>
                <a:lnTo>
                  <a:pt x="1044" y="724"/>
                </a:lnTo>
                <a:lnTo>
                  <a:pt x="1053" y="722"/>
                </a:lnTo>
                <a:lnTo>
                  <a:pt x="1064" y="726"/>
                </a:lnTo>
                <a:lnTo>
                  <a:pt x="1064" y="731"/>
                </a:lnTo>
                <a:lnTo>
                  <a:pt x="1062" y="735"/>
                </a:lnTo>
                <a:lnTo>
                  <a:pt x="1066" y="735"/>
                </a:lnTo>
                <a:lnTo>
                  <a:pt x="1066" y="740"/>
                </a:lnTo>
                <a:lnTo>
                  <a:pt x="1069" y="744"/>
                </a:lnTo>
                <a:lnTo>
                  <a:pt x="1067" y="749"/>
                </a:lnTo>
                <a:lnTo>
                  <a:pt x="1071" y="750"/>
                </a:lnTo>
                <a:lnTo>
                  <a:pt x="1076" y="749"/>
                </a:lnTo>
                <a:lnTo>
                  <a:pt x="1080" y="751"/>
                </a:lnTo>
                <a:lnTo>
                  <a:pt x="1083" y="757"/>
                </a:lnTo>
                <a:lnTo>
                  <a:pt x="1089" y="758"/>
                </a:lnTo>
                <a:lnTo>
                  <a:pt x="1100" y="750"/>
                </a:lnTo>
                <a:lnTo>
                  <a:pt x="1102" y="753"/>
                </a:lnTo>
                <a:lnTo>
                  <a:pt x="1111" y="750"/>
                </a:lnTo>
                <a:lnTo>
                  <a:pt x="1120" y="758"/>
                </a:lnTo>
                <a:lnTo>
                  <a:pt x="1128" y="759"/>
                </a:lnTo>
                <a:lnTo>
                  <a:pt x="1129" y="760"/>
                </a:lnTo>
                <a:lnTo>
                  <a:pt x="1130" y="767"/>
                </a:lnTo>
                <a:lnTo>
                  <a:pt x="1128" y="772"/>
                </a:lnTo>
                <a:lnTo>
                  <a:pt x="1129" y="784"/>
                </a:lnTo>
                <a:lnTo>
                  <a:pt x="1127" y="789"/>
                </a:lnTo>
                <a:lnTo>
                  <a:pt x="1130" y="800"/>
                </a:lnTo>
                <a:lnTo>
                  <a:pt x="1129" y="807"/>
                </a:lnTo>
                <a:lnTo>
                  <a:pt x="1132" y="809"/>
                </a:lnTo>
                <a:lnTo>
                  <a:pt x="1134" y="818"/>
                </a:lnTo>
                <a:lnTo>
                  <a:pt x="1133" y="823"/>
                </a:lnTo>
                <a:lnTo>
                  <a:pt x="1136" y="829"/>
                </a:lnTo>
                <a:lnTo>
                  <a:pt x="1134" y="838"/>
                </a:lnTo>
                <a:lnTo>
                  <a:pt x="1136" y="848"/>
                </a:lnTo>
                <a:lnTo>
                  <a:pt x="1137" y="849"/>
                </a:lnTo>
                <a:lnTo>
                  <a:pt x="1145" y="849"/>
                </a:lnTo>
                <a:lnTo>
                  <a:pt x="1141" y="859"/>
                </a:lnTo>
                <a:lnTo>
                  <a:pt x="1138" y="862"/>
                </a:lnTo>
                <a:lnTo>
                  <a:pt x="1139" y="868"/>
                </a:lnTo>
                <a:lnTo>
                  <a:pt x="1138" y="874"/>
                </a:lnTo>
                <a:lnTo>
                  <a:pt x="1141" y="877"/>
                </a:lnTo>
                <a:lnTo>
                  <a:pt x="1141" y="885"/>
                </a:lnTo>
                <a:lnTo>
                  <a:pt x="1142" y="887"/>
                </a:lnTo>
                <a:lnTo>
                  <a:pt x="1146" y="887"/>
                </a:lnTo>
                <a:lnTo>
                  <a:pt x="1148" y="894"/>
                </a:lnTo>
                <a:lnTo>
                  <a:pt x="1155" y="899"/>
                </a:lnTo>
                <a:lnTo>
                  <a:pt x="1152" y="912"/>
                </a:lnTo>
                <a:lnTo>
                  <a:pt x="1146" y="916"/>
                </a:lnTo>
                <a:lnTo>
                  <a:pt x="1145" y="915"/>
                </a:lnTo>
                <a:lnTo>
                  <a:pt x="1141" y="916"/>
                </a:lnTo>
                <a:lnTo>
                  <a:pt x="1141" y="917"/>
                </a:lnTo>
                <a:lnTo>
                  <a:pt x="1142" y="923"/>
                </a:lnTo>
                <a:lnTo>
                  <a:pt x="1137" y="926"/>
                </a:lnTo>
                <a:lnTo>
                  <a:pt x="1139" y="932"/>
                </a:lnTo>
                <a:lnTo>
                  <a:pt x="1146" y="933"/>
                </a:lnTo>
                <a:lnTo>
                  <a:pt x="1145" y="934"/>
                </a:lnTo>
                <a:lnTo>
                  <a:pt x="1136" y="935"/>
                </a:lnTo>
                <a:lnTo>
                  <a:pt x="1123" y="934"/>
                </a:lnTo>
                <a:lnTo>
                  <a:pt x="1116" y="933"/>
                </a:lnTo>
                <a:lnTo>
                  <a:pt x="1110" y="939"/>
                </a:lnTo>
                <a:lnTo>
                  <a:pt x="1102" y="942"/>
                </a:lnTo>
                <a:lnTo>
                  <a:pt x="1101" y="941"/>
                </a:lnTo>
                <a:lnTo>
                  <a:pt x="1093" y="944"/>
                </a:lnTo>
                <a:lnTo>
                  <a:pt x="1076" y="959"/>
                </a:lnTo>
                <a:lnTo>
                  <a:pt x="1074" y="957"/>
                </a:lnTo>
                <a:lnTo>
                  <a:pt x="1070" y="960"/>
                </a:lnTo>
                <a:lnTo>
                  <a:pt x="1062" y="956"/>
                </a:lnTo>
                <a:lnTo>
                  <a:pt x="1053" y="946"/>
                </a:lnTo>
                <a:lnTo>
                  <a:pt x="1047" y="943"/>
                </a:lnTo>
                <a:lnTo>
                  <a:pt x="1035" y="944"/>
                </a:lnTo>
                <a:lnTo>
                  <a:pt x="1030" y="943"/>
                </a:lnTo>
                <a:lnTo>
                  <a:pt x="1028" y="942"/>
                </a:lnTo>
                <a:lnTo>
                  <a:pt x="1028" y="937"/>
                </a:lnTo>
                <a:lnTo>
                  <a:pt x="1022" y="934"/>
                </a:lnTo>
                <a:lnTo>
                  <a:pt x="1020" y="935"/>
                </a:lnTo>
                <a:lnTo>
                  <a:pt x="1016" y="939"/>
                </a:lnTo>
                <a:lnTo>
                  <a:pt x="1011" y="938"/>
                </a:lnTo>
                <a:lnTo>
                  <a:pt x="1007" y="941"/>
                </a:lnTo>
                <a:lnTo>
                  <a:pt x="1001" y="941"/>
                </a:lnTo>
                <a:lnTo>
                  <a:pt x="997" y="944"/>
                </a:lnTo>
                <a:lnTo>
                  <a:pt x="992" y="942"/>
                </a:lnTo>
                <a:lnTo>
                  <a:pt x="981" y="946"/>
                </a:lnTo>
                <a:lnTo>
                  <a:pt x="972" y="942"/>
                </a:lnTo>
                <a:lnTo>
                  <a:pt x="972" y="932"/>
                </a:lnTo>
                <a:lnTo>
                  <a:pt x="970" y="928"/>
                </a:lnTo>
                <a:lnTo>
                  <a:pt x="968" y="926"/>
                </a:lnTo>
                <a:lnTo>
                  <a:pt x="966" y="929"/>
                </a:lnTo>
                <a:lnTo>
                  <a:pt x="957" y="932"/>
                </a:lnTo>
                <a:lnTo>
                  <a:pt x="949" y="929"/>
                </a:lnTo>
                <a:lnTo>
                  <a:pt x="938" y="933"/>
                </a:lnTo>
                <a:lnTo>
                  <a:pt x="936" y="934"/>
                </a:lnTo>
                <a:lnTo>
                  <a:pt x="931" y="937"/>
                </a:lnTo>
                <a:lnTo>
                  <a:pt x="930" y="941"/>
                </a:lnTo>
                <a:lnTo>
                  <a:pt x="930" y="943"/>
                </a:lnTo>
                <a:lnTo>
                  <a:pt x="925" y="946"/>
                </a:lnTo>
                <a:lnTo>
                  <a:pt x="923" y="950"/>
                </a:lnTo>
                <a:lnTo>
                  <a:pt x="925" y="955"/>
                </a:lnTo>
                <a:lnTo>
                  <a:pt x="927" y="957"/>
                </a:lnTo>
                <a:lnTo>
                  <a:pt x="929" y="964"/>
                </a:lnTo>
                <a:lnTo>
                  <a:pt x="931" y="968"/>
                </a:lnTo>
                <a:lnTo>
                  <a:pt x="930" y="971"/>
                </a:lnTo>
                <a:lnTo>
                  <a:pt x="927" y="973"/>
                </a:lnTo>
                <a:lnTo>
                  <a:pt x="922" y="973"/>
                </a:lnTo>
                <a:lnTo>
                  <a:pt x="920" y="978"/>
                </a:lnTo>
                <a:lnTo>
                  <a:pt x="914" y="980"/>
                </a:lnTo>
                <a:lnTo>
                  <a:pt x="912" y="989"/>
                </a:lnTo>
                <a:lnTo>
                  <a:pt x="899" y="995"/>
                </a:lnTo>
                <a:lnTo>
                  <a:pt x="895" y="1001"/>
                </a:lnTo>
                <a:lnTo>
                  <a:pt x="891" y="1001"/>
                </a:lnTo>
                <a:lnTo>
                  <a:pt x="887" y="1004"/>
                </a:lnTo>
                <a:lnTo>
                  <a:pt x="891" y="1009"/>
                </a:lnTo>
                <a:lnTo>
                  <a:pt x="881" y="1013"/>
                </a:lnTo>
                <a:lnTo>
                  <a:pt x="881" y="1016"/>
                </a:lnTo>
                <a:lnTo>
                  <a:pt x="877" y="1019"/>
                </a:lnTo>
                <a:lnTo>
                  <a:pt x="877" y="1025"/>
                </a:lnTo>
                <a:lnTo>
                  <a:pt x="876" y="1029"/>
                </a:lnTo>
                <a:lnTo>
                  <a:pt x="860" y="1036"/>
                </a:lnTo>
                <a:lnTo>
                  <a:pt x="858" y="1038"/>
                </a:lnTo>
                <a:lnTo>
                  <a:pt x="855" y="1043"/>
                </a:lnTo>
                <a:lnTo>
                  <a:pt x="845" y="1043"/>
                </a:lnTo>
                <a:lnTo>
                  <a:pt x="830" y="1036"/>
                </a:lnTo>
                <a:lnTo>
                  <a:pt x="824" y="1038"/>
                </a:lnTo>
                <a:lnTo>
                  <a:pt x="821" y="1036"/>
                </a:lnTo>
                <a:lnTo>
                  <a:pt x="815" y="1034"/>
                </a:lnTo>
                <a:lnTo>
                  <a:pt x="810" y="1031"/>
                </a:lnTo>
                <a:lnTo>
                  <a:pt x="804" y="1027"/>
                </a:lnTo>
                <a:lnTo>
                  <a:pt x="797" y="1027"/>
                </a:lnTo>
                <a:lnTo>
                  <a:pt x="805" y="1009"/>
                </a:lnTo>
                <a:lnTo>
                  <a:pt x="801" y="997"/>
                </a:lnTo>
                <a:lnTo>
                  <a:pt x="796" y="997"/>
                </a:lnTo>
                <a:lnTo>
                  <a:pt x="795" y="995"/>
                </a:lnTo>
                <a:lnTo>
                  <a:pt x="797" y="993"/>
                </a:lnTo>
                <a:lnTo>
                  <a:pt x="796" y="991"/>
                </a:lnTo>
                <a:lnTo>
                  <a:pt x="791" y="982"/>
                </a:lnTo>
                <a:lnTo>
                  <a:pt x="787" y="982"/>
                </a:lnTo>
                <a:lnTo>
                  <a:pt x="778" y="975"/>
                </a:lnTo>
                <a:lnTo>
                  <a:pt x="773" y="975"/>
                </a:lnTo>
                <a:lnTo>
                  <a:pt x="768" y="965"/>
                </a:lnTo>
                <a:lnTo>
                  <a:pt x="763" y="959"/>
                </a:lnTo>
                <a:lnTo>
                  <a:pt x="763" y="937"/>
                </a:lnTo>
                <a:lnTo>
                  <a:pt x="761" y="933"/>
                </a:lnTo>
                <a:lnTo>
                  <a:pt x="755" y="930"/>
                </a:lnTo>
                <a:lnTo>
                  <a:pt x="743" y="926"/>
                </a:lnTo>
                <a:lnTo>
                  <a:pt x="738" y="928"/>
                </a:lnTo>
                <a:lnTo>
                  <a:pt x="733" y="935"/>
                </a:lnTo>
                <a:lnTo>
                  <a:pt x="727" y="938"/>
                </a:lnTo>
                <a:lnTo>
                  <a:pt x="709" y="929"/>
                </a:lnTo>
                <a:lnTo>
                  <a:pt x="706" y="925"/>
                </a:lnTo>
                <a:lnTo>
                  <a:pt x="701" y="924"/>
                </a:lnTo>
                <a:lnTo>
                  <a:pt x="693" y="926"/>
                </a:lnTo>
                <a:lnTo>
                  <a:pt x="686" y="921"/>
                </a:lnTo>
                <a:lnTo>
                  <a:pt x="675" y="908"/>
                </a:lnTo>
                <a:lnTo>
                  <a:pt x="671" y="899"/>
                </a:lnTo>
                <a:lnTo>
                  <a:pt x="668" y="896"/>
                </a:lnTo>
                <a:lnTo>
                  <a:pt x="664" y="898"/>
                </a:lnTo>
                <a:lnTo>
                  <a:pt x="648" y="901"/>
                </a:lnTo>
                <a:lnTo>
                  <a:pt x="642" y="889"/>
                </a:lnTo>
                <a:lnTo>
                  <a:pt x="630" y="892"/>
                </a:lnTo>
                <a:lnTo>
                  <a:pt x="625" y="890"/>
                </a:lnTo>
                <a:lnTo>
                  <a:pt x="621" y="890"/>
                </a:lnTo>
                <a:lnTo>
                  <a:pt x="612" y="889"/>
                </a:lnTo>
                <a:lnTo>
                  <a:pt x="610" y="890"/>
                </a:lnTo>
                <a:lnTo>
                  <a:pt x="607" y="890"/>
                </a:lnTo>
                <a:lnTo>
                  <a:pt x="601" y="889"/>
                </a:lnTo>
                <a:lnTo>
                  <a:pt x="592" y="892"/>
                </a:lnTo>
                <a:lnTo>
                  <a:pt x="578" y="893"/>
                </a:lnTo>
                <a:lnTo>
                  <a:pt x="562" y="899"/>
                </a:lnTo>
                <a:lnTo>
                  <a:pt x="556" y="898"/>
                </a:lnTo>
                <a:lnTo>
                  <a:pt x="553" y="899"/>
                </a:lnTo>
                <a:lnTo>
                  <a:pt x="548" y="897"/>
                </a:lnTo>
                <a:lnTo>
                  <a:pt x="549" y="889"/>
                </a:lnTo>
                <a:lnTo>
                  <a:pt x="549" y="877"/>
                </a:lnTo>
                <a:lnTo>
                  <a:pt x="542" y="870"/>
                </a:lnTo>
                <a:lnTo>
                  <a:pt x="538" y="862"/>
                </a:lnTo>
                <a:lnTo>
                  <a:pt x="534" y="861"/>
                </a:lnTo>
                <a:lnTo>
                  <a:pt x="533" y="863"/>
                </a:lnTo>
                <a:lnTo>
                  <a:pt x="526" y="858"/>
                </a:lnTo>
                <a:lnTo>
                  <a:pt x="521" y="857"/>
                </a:lnTo>
                <a:lnTo>
                  <a:pt x="498" y="858"/>
                </a:lnTo>
                <a:lnTo>
                  <a:pt x="498" y="853"/>
                </a:lnTo>
                <a:lnTo>
                  <a:pt x="494" y="853"/>
                </a:lnTo>
                <a:lnTo>
                  <a:pt x="495" y="848"/>
                </a:lnTo>
                <a:lnTo>
                  <a:pt x="493" y="847"/>
                </a:lnTo>
                <a:lnTo>
                  <a:pt x="493" y="844"/>
                </a:lnTo>
                <a:lnTo>
                  <a:pt x="491" y="843"/>
                </a:lnTo>
                <a:lnTo>
                  <a:pt x="495" y="836"/>
                </a:lnTo>
                <a:lnTo>
                  <a:pt x="489" y="830"/>
                </a:lnTo>
                <a:lnTo>
                  <a:pt x="493" y="827"/>
                </a:lnTo>
                <a:lnTo>
                  <a:pt x="491" y="826"/>
                </a:lnTo>
                <a:lnTo>
                  <a:pt x="490" y="826"/>
                </a:lnTo>
                <a:lnTo>
                  <a:pt x="488" y="830"/>
                </a:lnTo>
                <a:lnTo>
                  <a:pt x="479" y="823"/>
                </a:lnTo>
                <a:lnTo>
                  <a:pt x="475" y="826"/>
                </a:lnTo>
                <a:lnTo>
                  <a:pt x="475" y="830"/>
                </a:lnTo>
                <a:lnTo>
                  <a:pt x="470" y="831"/>
                </a:lnTo>
                <a:lnTo>
                  <a:pt x="468" y="832"/>
                </a:lnTo>
                <a:lnTo>
                  <a:pt x="462" y="845"/>
                </a:lnTo>
                <a:lnTo>
                  <a:pt x="455" y="839"/>
                </a:lnTo>
                <a:lnTo>
                  <a:pt x="457" y="832"/>
                </a:lnTo>
                <a:lnTo>
                  <a:pt x="453" y="826"/>
                </a:lnTo>
                <a:lnTo>
                  <a:pt x="449" y="826"/>
                </a:lnTo>
                <a:lnTo>
                  <a:pt x="450" y="823"/>
                </a:lnTo>
                <a:lnTo>
                  <a:pt x="457" y="817"/>
                </a:lnTo>
                <a:lnTo>
                  <a:pt x="463" y="820"/>
                </a:lnTo>
                <a:lnTo>
                  <a:pt x="467" y="813"/>
                </a:lnTo>
                <a:lnTo>
                  <a:pt x="464" y="811"/>
                </a:lnTo>
                <a:lnTo>
                  <a:pt x="466" y="811"/>
                </a:lnTo>
                <a:lnTo>
                  <a:pt x="464" y="809"/>
                </a:lnTo>
                <a:lnTo>
                  <a:pt x="466" y="808"/>
                </a:lnTo>
                <a:lnTo>
                  <a:pt x="463" y="808"/>
                </a:lnTo>
                <a:lnTo>
                  <a:pt x="458" y="804"/>
                </a:lnTo>
                <a:lnTo>
                  <a:pt x="459" y="799"/>
                </a:lnTo>
                <a:lnTo>
                  <a:pt x="458" y="798"/>
                </a:lnTo>
                <a:lnTo>
                  <a:pt x="455" y="798"/>
                </a:lnTo>
                <a:lnTo>
                  <a:pt x="454" y="794"/>
                </a:lnTo>
                <a:lnTo>
                  <a:pt x="457" y="793"/>
                </a:lnTo>
                <a:lnTo>
                  <a:pt x="455" y="793"/>
                </a:lnTo>
                <a:lnTo>
                  <a:pt x="454" y="787"/>
                </a:lnTo>
                <a:lnTo>
                  <a:pt x="452" y="789"/>
                </a:lnTo>
                <a:lnTo>
                  <a:pt x="450" y="782"/>
                </a:lnTo>
                <a:lnTo>
                  <a:pt x="446" y="778"/>
                </a:lnTo>
                <a:lnTo>
                  <a:pt x="445" y="776"/>
                </a:lnTo>
                <a:lnTo>
                  <a:pt x="439" y="771"/>
                </a:lnTo>
                <a:lnTo>
                  <a:pt x="436" y="760"/>
                </a:lnTo>
                <a:lnTo>
                  <a:pt x="431" y="758"/>
                </a:lnTo>
                <a:lnTo>
                  <a:pt x="423" y="753"/>
                </a:lnTo>
                <a:lnTo>
                  <a:pt x="418" y="745"/>
                </a:lnTo>
                <a:lnTo>
                  <a:pt x="416" y="745"/>
                </a:lnTo>
                <a:lnTo>
                  <a:pt x="412" y="748"/>
                </a:lnTo>
                <a:lnTo>
                  <a:pt x="410" y="746"/>
                </a:lnTo>
                <a:lnTo>
                  <a:pt x="410" y="739"/>
                </a:lnTo>
                <a:lnTo>
                  <a:pt x="405" y="732"/>
                </a:lnTo>
                <a:lnTo>
                  <a:pt x="409" y="726"/>
                </a:lnTo>
                <a:lnTo>
                  <a:pt x="400" y="717"/>
                </a:lnTo>
                <a:lnTo>
                  <a:pt x="395" y="700"/>
                </a:lnTo>
                <a:lnTo>
                  <a:pt x="389" y="695"/>
                </a:lnTo>
                <a:close/>
              </a:path>
            </a:pathLst>
          </a:custGeom>
          <a:solidFill>
            <a:srgbClr val="FFCC00"/>
          </a:solidFill>
          <a:ln w="12700" cap="sq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2551" name="Freeform 101"/>
          <p:cNvSpPr>
            <a:spLocks noChangeAspect="1"/>
          </p:cNvSpPr>
          <p:nvPr/>
        </p:nvSpPr>
        <p:spPr bwMode="auto">
          <a:xfrm rot="-609737">
            <a:off x="2578894" y="2100263"/>
            <a:ext cx="666750" cy="592931"/>
          </a:xfrm>
          <a:custGeom>
            <a:avLst/>
            <a:gdLst>
              <a:gd name="T0" fmla="*/ 2147483646 w 1080"/>
              <a:gd name="T1" fmla="*/ 2147483646 h 995"/>
              <a:gd name="T2" fmla="*/ 2147483646 w 1080"/>
              <a:gd name="T3" fmla="*/ 2147483646 h 995"/>
              <a:gd name="T4" fmla="*/ 2147483646 w 1080"/>
              <a:gd name="T5" fmla="*/ 2147483646 h 995"/>
              <a:gd name="T6" fmla="*/ 2147483646 w 1080"/>
              <a:gd name="T7" fmla="*/ 2147483646 h 995"/>
              <a:gd name="T8" fmla="*/ 2147483646 w 1080"/>
              <a:gd name="T9" fmla="*/ 2147483646 h 995"/>
              <a:gd name="T10" fmla="*/ 2147483646 w 1080"/>
              <a:gd name="T11" fmla="*/ 2147483646 h 995"/>
              <a:gd name="T12" fmla="*/ 2147483646 w 1080"/>
              <a:gd name="T13" fmla="*/ 2147483646 h 995"/>
              <a:gd name="T14" fmla="*/ 2147483646 w 1080"/>
              <a:gd name="T15" fmla="*/ 2147483646 h 995"/>
              <a:gd name="T16" fmla="*/ 2147483646 w 1080"/>
              <a:gd name="T17" fmla="*/ 2147483646 h 995"/>
              <a:gd name="T18" fmla="*/ 2147483646 w 1080"/>
              <a:gd name="T19" fmla="*/ 2147483646 h 995"/>
              <a:gd name="T20" fmla="*/ 2147483646 w 1080"/>
              <a:gd name="T21" fmla="*/ 2147483646 h 995"/>
              <a:gd name="T22" fmla="*/ 2147483646 w 1080"/>
              <a:gd name="T23" fmla="*/ 2147483646 h 995"/>
              <a:gd name="T24" fmla="*/ 2147483646 w 1080"/>
              <a:gd name="T25" fmla="*/ 2147483646 h 995"/>
              <a:gd name="T26" fmla="*/ 2147483646 w 1080"/>
              <a:gd name="T27" fmla="*/ 2147483646 h 995"/>
              <a:gd name="T28" fmla="*/ 2147483646 w 1080"/>
              <a:gd name="T29" fmla="*/ 2147483646 h 995"/>
              <a:gd name="T30" fmla="*/ 2147483646 w 1080"/>
              <a:gd name="T31" fmla="*/ 2147483646 h 995"/>
              <a:gd name="T32" fmla="*/ 2147483646 w 1080"/>
              <a:gd name="T33" fmla="*/ 2147483646 h 995"/>
              <a:gd name="T34" fmla="*/ 2147483646 w 1080"/>
              <a:gd name="T35" fmla="*/ 2147483646 h 995"/>
              <a:gd name="T36" fmla="*/ 2147483646 w 1080"/>
              <a:gd name="T37" fmla="*/ 2147483646 h 995"/>
              <a:gd name="T38" fmla="*/ 2147483646 w 1080"/>
              <a:gd name="T39" fmla="*/ 2147483646 h 995"/>
              <a:gd name="T40" fmla="*/ 2147483646 w 1080"/>
              <a:gd name="T41" fmla="*/ 2147483646 h 995"/>
              <a:gd name="T42" fmla="*/ 2147483646 w 1080"/>
              <a:gd name="T43" fmla="*/ 2147483646 h 995"/>
              <a:gd name="T44" fmla="*/ 2147483646 w 1080"/>
              <a:gd name="T45" fmla="*/ 2147483646 h 995"/>
              <a:gd name="T46" fmla="*/ 2147483646 w 1080"/>
              <a:gd name="T47" fmla="*/ 2147483646 h 995"/>
              <a:gd name="T48" fmla="*/ 2147483646 w 1080"/>
              <a:gd name="T49" fmla="*/ 2147483646 h 995"/>
              <a:gd name="T50" fmla="*/ 2147483646 w 1080"/>
              <a:gd name="T51" fmla="*/ 2147483646 h 995"/>
              <a:gd name="T52" fmla="*/ 2147483646 w 1080"/>
              <a:gd name="T53" fmla="*/ 2147483646 h 995"/>
              <a:gd name="T54" fmla="*/ 2147483646 w 1080"/>
              <a:gd name="T55" fmla="*/ 2147483646 h 995"/>
              <a:gd name="T56" fmla="*/ 2147483646 w 1080"/>
              <a:gd name="T57" fmla="*/ 2147483646 h 995"/>
              <a:gd name="T58" fmla="*/ 2147483646 w 1080"/>
              <a:gd name="T59" fmla="*/ 2147483646 h 995"/>
              <a:gd name="T60" fmla="*/ 2147483646 w 1080"/>
              <a:gd name="T61" fmla="*/ 2147483646 h 995"/>
              <a:gd name="T62" fmla="*/ 2147483646 w 1080"/>
              <a:gd name="T63" fmla="*/ 2147483646 h 995"/>
              <a:gd name="T64" fmla="*/ 2147483646 w 1080"/>
              <a:gd name="T65" fmla="*/ 2147483646 h 995"/>
              <a:gd name="T66" fmla="*/ 2147483646 w 1080"/>
              <a:gd name="T67" fmla="*/ 2147483646 h 995"/>
              <a:gd name="T68" fmla="*/ 2147483646 w 1080"/>
              <a:gd name="T69" fmla="*/ 2147483646 h 995"/>
              <a:gd name="T70" fmla="*/ 2147483646 w 1080"/>
              <a:gd name="T71" fmla="*/ 2147483646 h 995"/>
              <a:gd name="T72" fmla="*/ 2147483646 w 1080"/>
              <a:gd name="T73" fmla="*/ 2147483646 h 995"/>
              <a:gd name="T74" fmla="*/ 2147483646 w 1080"/>
              <a:gd name="T75" fmla="*/ 2147483646 h 995"/>
              <a:gd name="T76" fmla="*/ 2147483646 w 1080"/>
              <a:gd name="T77" fmla="*/ 2147483646 h 995"/>
              <a:gd name="T78" fmla="*/ 2147483646 w 1080"/>
              <a:gd name="T79" fmla="*/ 2147483646 h 995"/>
              <a:gd name="T80" fmla="*/ 2147483646 w 1080"/>
              <a:gd name="T81" fmla="*/ 2147483646 h 995"/>
              <a:gd name="T82" fmla="*/ 2147483646 w 1080"/>
              <a:gd name="T83" fmla="*/ 2147483646 h 995"/>
              <a:gd name="T84" fmla="*/ 2147483646 w 1080"/>
              <a:gd name="T85" fmla="*/ 2147483646 h 995"/>
              <a:gd name="T86" fmla="*/ 2147483646 w 1080"/>
              <a:gd name="T87" fmla="*/ 2147483646 h 995"/>
              <a:gd name="T88" fmla="*/ 2147483646 w 1080"/>
              <a:gd name="T89" fmla="*/ 2147483646 h 995"/>
              <a:gd name="T90" fmla="*/ 2147483646 w 1080"/>
              <a:gd name="T91" fmla="*/ 2147483646 h 995"/>
              <a:gd name="T92" fmla="*/ 2147483646 w 1080"/>
              <a:gd name="T93" fmla="*/ 2147483646 h 995"/>
              <a:gd name="T94" fmla="*/ 2147483646 w 1080"/>
              <a:gd name="T95" fmla="*/ 2147483646 h 995"/>
              <a:gd name="T96" fmla="*/ 2147483646 w 1080"/>
              <a:gd name="T97" fmla="*/ 2147483646 h 995"/>
              <a:gd name="T98" fmla="*/ 2147483646 w 1080"/>
              <a:gd name="T99" fmla="*/ 2147483646 h 995"/>
              <a:gd name="T100" fmla="*/ 2147483646 w 1080"/>
              <a:gd name="T101" fmla="*/ 2147483646 h 995"/>
              <a:gd name="T102" fmla="*/ 2147483646 w 1080"/>
              <a:gd name="T103" fmla="*/ 2147483646 h 995"/>
              <a:gd name="T104" fmla="*/ 2147483646 w 1080"/>
              <a:gd name="T105" fmla="*/ 2147483646 h 995"/>
              <a:gd name="T106" fmla="*/ 2147483646 w 1080"/>
              <a:gd name="T107" fmla="*/ 2147483646 h 995"/>
              <a:gd name="T108" fmla="*/ 2147483646 w 1080"/>
              <a:gd name="T109" fmla="*/ 2147483646 h 995"/>
              <a:gd name="T110" fmla="*/ 2147483646 w 1080"/>
              <a:gd name="T111" fmla="*/ 2147483646 h 995"/>
              <a:gd name="T112" fmla="*/ 2147483646 w 1080"/>
              <a:gd name="T113" fmla="*/ 2147483646 h 995"/>
              <a:gd name="T114" fmla="*/ 2147483646 w 1080"/>
              <a:gd name="T115" fmla="*/ 2147483646 h 995"/>
              <a:gd name="T116" fmla="*/ 2147483646 w 1080"/>
              <a:gd name="T117" fmla="*/ 2147483646 h 995"/>
              <a:gd name="T118" fmla="*/ 2147483646 w 1080"/>
              <a:gd name="T119" fmla="*/ 2147483646 h 995"/>
              <a:gd name="T120" fmla="*/ 2147483646 w 1080"/>
              <a:gd name="T121" fmla="*/ 2147483646 h 9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80"/>
              <a:gd name="T184" fmla="*/ 0 h 995"/>
              <a:gd name="T185" fmla="*/ 1080 w 1080"/>
              <a:gd name="T186" fmla="*/ 995 h 9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80" h="995">
                <a:moveTo>
                  <a:pt x="945" y="710"/>
                </a:moveTo>
                <a:lnTo>
                  <a:pt x="943" y="707"/>
                </a:lnTo>
                <a:lnTo>
                  <a:pt x="938" y="708"/>
                </a:lnTo>
                <a:lnTo>
                  <a:pt x="935" y="707"/>
                </a:lnTo>
                <a:lnTo>
                  <a:pt x="933" y="711"/>
                </a:lnTo>
                <a:lnTo>
                  <a:pt x="931" y="715"/>
                </a:lnTo>
                <a:lnTo>
                  <a:pt x="926" y="720"/>
                </a:lnTo>
                <a:lnTo>
                  <a:pt x="920" y="733"/>
                </a:lnTo>
                <a:lnTo>
                  <a:pt x="917" y="735"/>
                </a:lnTo>
                <a:lnTo>
                  <a:pt x="918" y="742"/>
                </a:lnTo>
                <a:lnTo>
                  <a:pt x="916" y="750"/>
                </a:lnTo>
                <a:lnTo>
                  <a:pt x="916" y="752"/>
                </a:lnTo>
                <a:lnTo>
                  <a:pt x="922" y="752"/>
                </a:lnTo>
                <a:lnTo>
                  <a:pt x="927" y="755"/>
                </a:lnTo>
                <a:lnTo>
                  <a:pt x="933" y="756"/>
                </a:lnTo>
                <a:lnTo>
                  <a:pt x="936" y="760"/>
                </a:lnTo>
                <a:lnTo>
                  <a:pt x="942" y="766"/>
                </a:lnTo>
                <a:lnTo>
                  <a:pt x="939" y="770"/>
                </a:lnTo>
                <a:lnTo>
                  <a:pt x="938" y="770"/>
                </a:lnTo>
                <a:lnTo>
                  <a:pt x="936" y="771"/>
                </a:lnTo>
                <a:lnTo>
                  <a:pt x="936" y="783"/>
                </a:lnTo>
                <a:lnTo>
                  <a:pt x="942" y="784"/>
                </a:lnTo>
                <a:lnTo>
                  <a:pt x="936" y="791"/>
                </a:lnTo>
                <a:lnTo>
                  <a:pt x="930" y="787"/>
                </a:lnTo>
                <a:lnTo>
                  <a:pt x="930" y="789"/>
                </a:lnTo>
                <a:lnTo>
                  <a:pt x="927" y="793"/>
                </a:lnTo>
                <a:lnTo>
                  <a:pt x="917" y="789"/>
                </a:lnTo>
                <a:lnTo>
                  <a:pt x="909" y="791"/>
                </a:lnTo>
                <a:lnTo>
                  <a:pt x="906" y="798"/>
                </a:lnTo>
                <a:lnTo>
                  <a:pt x="903" y="801"/>
                </a:lnTo>
                <a:lnTo>
                  <a:pt x="907" y="804"/>
                </a:lnTo>
                <a:lnTo>
                  <a:pt x="906" y="807"/>
                </a:lnTo>
                <a:lnTo>
                  <a:pt x="909" y="806"/>
                </a:lnTo>
                <a:lnTo>
                  <a:pt x="912" y="810"/>
                </a:lnTo>
                <a:lnTo>
                  <a:pt x="911" y="815"/>
                </a:lnTo>
                <a:lnTo>
                  <a:pt x="916" y="822"/>
                </a:lnTo>
                <a:lnTo>
                  <a:pt x="913" y="824"/>
                </a:lnTo>
                <a:lnTo>
                  <a:pt x="911" y="824"/>
                </a:lnTo>
                <a:lnTo>
                  <a:pt x="909" y="828"/>
                </a:lnTo>
                <a:lnTo>
                  <a:pt x="906" y="831"/>
                </a:lnTo>
                <a:lnTo>
                  <a:pt x="915" y="829"/>
                </a:lnTo>
                <a:lnTo>
                  <a:pt x="921" y="825"/>
                </a:lnTo>
                <a:lnTo>
                  <a:pt x="924" y="822"/>
                </a:lnTo>
                <a:lnTo>
                  <a:pt x="925" y="823"/>
                </a:lnTo>
                <a:lnTo>
                  <a:pt x="926" y="827"/>
                </a:lnTo>
                <a:lnTo>
                  <a:pt x="920" y="834"/>
                </a:lnTo>
                <a:lnTo>
                  <a:pt x="929" y="836"/>
                </a:lnTo>
                <a:lnTo>
                  <a:pt x="929" y="840"/>
                </a:lnTo>
                <a:lnTo>
                  <a:pt x="931" y="840"/>
                </a:lnTo>
                <a:lnTo>
                  <a:pt x="927" y="855"/>
                </a:lnTo>
                <a:lnTo>
                  <a:pt x="926" y="856"/>
                </a:lnTo>
                <a:lnTo>
                  <a:pt x="925" y="855"/>
                </a:lnTo>
                <a:lnTo>
                  <a:pt x="922" y="860"/>
                </a:lnTo>
                <a:lnTo>
                  <a:pt x="918" y="863"/>
                </a:lnTo>
                <a:lnTo>
                  <a:pt x="917" y="865"/>
                </a:lnTo>
                <a:lnTo>
                  <a:pt x="912" y="867"/>
                </a:lnTo>
                <a:lnTo>
                  <a:pt x="911" y="870"/>
                </a:lnTo>
                <a:lnTo>
                  <a:pt x="907" y="869"/>
                </a:lnTo>
                <a:lnTo>
                  <a:pt x="903" y="872"/>
                </a:lnTo>
                <a:lnTo>
                  <a:pt x="897" y="870"/>
                </a:lnTo>
                <a:lnTo>
                  <a:pt x="893" y="870"/>
                </a:lnTo>
                <a:lnTo>
                  <a:pt x="890" y="874"/>
                </a:lnTo>
                <a:lnTo>
                  <a:pt x="895" y="883"/>
                </a:lnTo>
                <a:lnTo>
                  <a:pt x="894" y="886"/>
                </a:lnTo>
                <a:lnTo>
                  <a:pt x="890" y="887"/>
                </a:lnTo>
                <a:lnTo>
                  <a:pt x="885" y="892"/>
                </a:lnTo>
                <a:lnTo>
                  <a:pt x="886" y="894"/>
                </a:lnTo>
                <a:lnTo>
                  <a:pt x="882" y="897"/>
                </a:lnTo>
                <a:lnTo>
                  <a:pt x="873" y="895"/>
                </a:lnTo>
                <a:lnTo>
                  <a:pt x="867" y="897"/>
                </a:lnTo>
                <a:lnTo>
                  <a:pt x="862" y="894"/>
                </a:lnTo>
                <a:lnTo>
                  <a:pt x="859" y="896"/>
                </a:lnTo>
                <a:lnTo>
                  <a:pt x="853" y="892"/>
                </a:lnTo>
                <a:lnTo>
                  <a:pt x="849" y="892"/>
                </a:lnTo>
                <a:lnTo>
                  <a:pt x="844" y="896"/>
                </a:lnTo>
                <a:lnTo>
                  <a:pt x="840" y="896"/>
                </a:lnTo>
                <a:lnTo>
                  <a:pt x="828" y="900"/>
                </a:lnTo>
                <a:lnTo>
                  <a:pt x="827" y="899"/>
                </a:lnTo>
                <a:lnTo>
                  <a:pt x="828" y="900"/>
                </a:lnTo>
                <a:lnTo>
                  <a:pt x="823" y="906"/>
                </a:lnTo>
                <a:lnTo>
                  <a:pt x="830" y="910"/>
                </a:lnTo>
                <a:lnTo>
                  <a:pt x="830" y="914"/>
                </a:lnTo>
                <a:lnTo>
                  <a:pt x="834" y="917"/>
                </a:lnTo>
                <a:lnTo>
                  <a:pt x="834" y="919"/>
                </a:lnTo>
                <a:lnTo>
                  <a:pt x="823" y="922"/>
                </a:lnTo>
                <a:lnTo>
                  <a:pt x="822" y="919"/>
                </a:lnTo>
                <a:lnTo>
                  <a:pt x="819" y="918"/>
                </a:lnTo>
                <a:lnTo>
                  <a:pt x="818" y="922"/>
                </a:lnTo>
                <a:lnTo>
                  <a:pt x="816" y="923"/>
                </a:lnTo>
                <a:lnTo>
                  <a:pt x="818" y="926"/>
                </a:lnTo>
                <a:lnTo>
                  <a:pt x="816" y="926"/>
                </a:lnTo>
                <a:lnTo>
                  <a:pt x="813" y="928"/>
                </a:lnTo>
                <a:lnTo>
                  <a:pt x="804" y="923"/>
                </a:lnTo>
                <a:lnTo>
                  <a:pt x="801" y="923"/>
                </a:lnTo>
                <a:lnTo>
                  <a:pt x="800" y="927"/>
                </a:lnTo>
                <a:lnTo>
                  <a:pt x="795" y="923"/>
                </a:lnTo>
                <a:lnTo>
                  <a:pt x="791" y="923"/>
                </a:lnTo>
                <a:lnTo>
                  <a:pt x="790" y="926"/>
                </a:lnTo>
                <a:lnTo>
                  <a:pt x="791" y="931"/>
                </a:lnTo>
                <a:lnTo>
                  <a:pt x="791" y="932"/>
                </a:lnTo>
                <a:lnTo>
                  <a:pt x="787" y="931"/>
                </a:lnTo>
                <a:lnTo>
                  <a:pt x="785" y="923"/>
                </a:lnTo>
                <a:lnTo>
                  <a:pt x="781" y="922"/>
                </a:lnTo>
                <a:lnTo>
                  <a:pt x="778" y="924"/>
                </a:lnTo>
                <a:lnTo>
                  <a:pt x="774" y="924"/>
                </a:lnTo>
                <a:lnTo>
                  <a:pt x="769" y="918"/>
                </a:lnTo>
                <a:lnTo>
                  <a:pt x="767" y="918"/>
                </a:lnTo>
                <a:lnTo>
                  <a:pt x="763" y="918"/>
                </a:lnTo>
                <a:lnTo>
                  <a:pt x="762" y="917"/>
                </a:lnTo>
                <a:lnTo>
                  <a:pt x="758" y="917"/>
                </a:lnTo>
                <a:lnTo>
                  <a:pt x="758" y="912"/>
                </a:lnTo>
                <a:lnTo>
                  <a:pt x="756" y="910"/>
                </a:lnTo>
                <a:lnTo>
                  <a:pt x="753" y="912"/>
                </a:lnTo>
                <a:lnTo>
                  <a:pt x="753" y="913"/>
                </a:lnTo>
                <a:lnTo>
                  <a:pt x="754" y="917"/>
                </a:lnTo>
                <a:lnTo>
                  <a:pt x="754" y="922"/>
                </a:lnTo>
                <a:lnTo>
                  <a:pt x="747" y="922"/>
                </a:lnTo>
                <a:lnTo>
                  <a:pt x="745" y="928"/>
                </a:lnTo>
                <a:lnTo>
                  <a:pt x="740" y="928"/>
                </a:lnTo>
                <a:lnTo>
                  <a:pt x="737" y="930"/>
                </a:lnTo>
                <a:lnTo>
                  <a:pt x="729" y="928"/>
                </a:lnTo>
                <a:lnTo>
                  <a:pt x="723" y="926"/>
                </a:lnTo>
                <a:lnTo>
                  <a:pt x="717" y="921"/>
                </a:lnTo>
                <a:lnTo>
                  <a:pt x="717" y="918"/>
                </a:lnTo>
                <a:lnTo>
                  <a:pt x="719" y="918"/>
                </a:lnTo>
                <a:lnTo>
                  <a:pt x="717" y="914"/>
                </a:lnTo>
                <a:lnTo>
                  <a:pt x="715" y="914"/>
                </a:lnTo>
                <a:lnTo>
                  <a:pt x="715" y="917"/>
                </a:lnTo>
                <a:lnTo>
                  <a:pt x="714" y="918"/>
                </a:lnTo>
                <a:lnTo>
                  <a:pt x="711" y="915"/>
                </a:lnTo>
                <a:lnTo>
                  <a:pt x="709" y="914"/>
                </a:lnTo>
                <a:lnTo>
                  <a:pt x="709" y="913"/>
                </a:lnTo>
                <a:lnTo>
                  <a:pt x="710" y="913"/>
                </a:lnTo>
                <a:lnTo>
                  <a:pt x="710" y="909"/>
                </a:lnTo>
                <a:lnTo>
                  <a:pt x="711" y="906"/>
                </a:lnTo>
                <a:lnTo>
                  <a:pt x="709" y="905"/>
                </a:lnTo>
                <a:lnTo>
                  <a:pt x="708" y="900"/>
                </a:lnTo>
                <a:lnTo>
                  <a:pt x="708" y="897"/>
                </a:lnTo>
                <a:lnTo>
                  <a:pt x="705" y="895"/>
                </a:lnTo>
                <a:lnTo>
                  <a:pt x="697" y="899"/>
                </a:lnTo>
                <a:lnTo>
                  <a:pt x="693" y="905"/>
                </a:lnTo>
                <a:lnTo>
                  <a:pt x="683" y="897"/>
                </a:lnTo>
                <a:lnTo>
                  <a:pt x="683" y="908"/>
                </a:lnTo>
                <a:lnTo>
                  <a:pt x="684" y="910"/>
                </a:lnTo>
                <a:lnTo>
                  <a:pt x="675" y="915"/>
                </a:lnTo>
                <a:lnTo>
                  <a:pt x="670" y="921"/>
                </a:lnTo>
                <a:lnTo>
                  <a:pt x="668" y="918"/>
                </a:lnTo>
                <a:lnTo>
                  <a:pt x="664" y="919"/>
                </a:lnTo>
                <a:lnTo>
                  <a:pt x="661" y="918"/>
                </a:lnTo>
                <a:lnTo>
                  <a:pt x="661" y="915"/>
                </a:lnTo>
                <a:lnTo>
                  <a:pt x="666" y="917"/>
                </a:lnTo>
                <a:lnTo>
                  <a:pt x="665" y="914"/>
                </a:lnTo>
                <a:lnTo>
                  <a:pt x="656" y="908"/>
                </a:lnTo>
                <a:lnTo>
                  <a:pt x="651" y="908"/>
                </a:lnTo>
                <a:lnTo>
                  <a:pt x="650" y="906"/>
                </a:lnTo>
                <a:lnTo>
                  <a:pt x="651" y="913"/>
                </a:lnTo>
                <a:lnTo>
                  <a:pt x="648" y="914"/>
                </a:lnTo>
                <a:lnTo>
                  <a:pt x="647" y="919"/>
                </a:lnTo>
                <a:lnTo>
                  <a:pt x="642" y="926"/>
                </a:lnTo>
                <a:lnTo>
                  <a:pt x="645" y="926"/>
                </a:lnTo>
                <a:lnTo>
                  <a:pt x="645" y="928"/>
                </a:lnTo>
                <a:lnTo>
                  <a:pt x="642" y="928"/>
                </a:lnTo>
                <a:lnTo>
                  <a:pt x="643" y="932"/>
                </a:lnTo>
                <a:lnTo>
                  <a:pt x="642" y="933"/>
                </a:lnTo>
                <a:lnTo>
                  <a:pt x="639" y="932"/>
                </a:lnTo>
                <a:lnTo>
                  <a:pt x="637" y="935"/>
                </a:lnTo>
                <a:lnTo>
                  <a:pt x="639" y="939"/>
                </a:lnTo>
                <a:lnTo>
                  <a:pt x="634" y="940"/>
                </a:lnTo>
                <a:lnTo>
                  <a:pt x="633" y="935"/>
                </a:lnTo>
                <a:lnTo>
                  <a:pt x="629" y="935"/>
                </a:lnTo>
                <a:lnTo>
                  <a:pt x="623" y="930"/>
                </a:lnTo>
                <a:lnTo>
                  <a:pt x="619" y="933"/>
                </a:lnTo>
                <a:lnTo>
                  <a:pt x="612" y="931"/>
                </a:lnTo>
                <a:lnTo>
                  <a:pt x="606" y="936"/>
                </a:lnTo>
                <a:lnTo>
                  <a:pt x="601" y="931"/>
                </a:lnTo>
                <a:lnTo>
                  <a:pt x="597" y="936"/>
                </a:lnTo>
                <a:lnTo>
                  <a:pt x="596" y="939"/>
                </a:lnTo>
                <a:lnTo>
                  <a:pt x="587" y="940"/>
                </a:lnTo>
                <a:lnTo>
                  <a:pt x="584" y="944"/>
                </a:lnTo>
                <a:lnTo>
                  <a:pt x="589" y="946"/>
                </a:lnTo>
                <a:lnTo>
                  <a:pt x="589" y="948"/>
                </a:lnTo>
                <a:lnTo>
                  <a:pt x="588" y="948"/>
                </a:lnTo>
                <a:lnTo>
                  <a:pt x="587" y="950"/>
                </a:lnTo>
                <a:lnTo>
                  <a:pt x="582" y="950"/>
                </a:lnTo>
                <a:lnTo>
                  <a:pt x="582" y="951"/>
                </a:lnTo>
                <a:lnTo>
                  <a:pt x="579" y="958"/>
                </a:lnTo>
                <a:lnTo>
                  <a:pt x="570" y="962"/>
                </a:lnTo>
                <a:lnTo>
                  <a:pt x="558" y="960"/>
                </a:lnTo>
                <a:lnTo>
                  <a:pt x="555" y="958"/>
                </a:lnTo>
                <a:lnTo>
                  <a:pt x="555" y="960"/>
                </a:lnTo>
                <a:lnTo>
                  <a:pt x="552" y="968"/>
                </a:lnTo>
                <a:lnTo>
                  <a:pt x="553" y="969"/>
                </a:lnTo>
                <a:lnTo>
                  <a:pt x="551" y="973"/>
                </a:lnTo>
                <a:lnTo>
                  <a:pt x="544" y="969"/>
                </a:lnTo>
                <a:lnTo>
                  <a:pt x="540" y="976"/>
                </a:lnTo>
                <a:lnTo>
                  <a:pt x="538" y="975"/>
                </a:lnTo>
                <a:lnTo>
                  <a:pt x="539" y="976"/>
                </a:lnTo>
                <a:lnTo>
                  <a:pt x="538" y="978"/>
                </a:lnTo>
                <a:lnTo>
                  <a:pt x="540" y="980"/>
                </a:lnTo>
                <a:lnTo>
                  <a:pt x="537" y="984"/>
                </a:lnTo>
                <a:lnTo>
                  <a:pt x="537" y="987"/>
                </a:lnTo>
                <a:lnTo>
                  <a:pt x="534" y="987"/>
                </a:lnTo>
                <a:lnTo>
                  <a:pt x="530" y="991"/>
                </a:lnTo>
                <a:lnTo>
                  <a:pt x="528" y="986"/>
                </a:lnTo>
                <a:lnTo>
                  <a:pt x="525" y="982"/>
                </a:lnTo>
                <a:lnTo>
                  <a:pt x="522" y="976"/>
                </a:lnTo>
                <a:lnTo>
                  <a:pt x="516" y="969"/>
                </a:lnTo>
                <a:lnTo>
                  <a:pt x="516" y="968"/>
                </a:lnTo>
                <a:lnTo>
                  <a:pt x="507" y="968"/>
                </a:lnTo>
                <a:lnTo>
                  <a:pt x="502" y="972"/>
                </a:lnTo>
                <a:lnTo>
                  <a:pt x="498" y="972"/>
                </a:lnTo>
                <a:lnTo>
                  <a:pt x="497" y="971"/>
                </a:lnTo>
                <a:lnTo>
                  <a:pt x="494" y="971"/>
                </a:lnTo>
                <a:lnTo>
                  <a:pt x="490" y="967"/>
                </a:lnTo>
                <a:lnTo>
                  <a:pt x="485" y="967"/>
                </a:lnTo>
                <a:lnTo>
                  <a:pt x="484" y="968"/>
                </a:lnTo>
                <a:lnTo>
                  <a:pt x="485" y="980"/>
                </a:lnTo>
                <a:lnTo>
                  <a:pt x="480" y="980"/>
                </a:lnTo>
                <a:lnTo>
                  <a:pt x="480" y="985"/>
                </a:lnTo>
                <a:lnTo>
                  <a:pt x="474" y="986"/>
                </a:lnTo>
                <a:lnTo>
                  <a:pt x="475" y="987"/>
                </a:lnTo>
                <a:lnTo>
                  <a:pt x="474" y="991"/>
                </a:lnTo>
                <a:lnTo>
                  <a:pt x="470" y="995"/>
                </a:lnTo>
                <a:lnTo>
                  <a:pt x="468" y="993"/>
                </a:lnTo>
                <a:lnTo>
                  <a:pt x="466" y="989"/>
                </a:lnTo>
                <a:lnTo>
                  <a:pt x="462" y="989"/>
                </a:lnTo>
                <a:lnTo>
                  <a:pt x="459" y="990"/>
                </a:lnTo>
                <a:lnTo>
                  <a:pt x="454" y="986"/>
                </a:lnTo>
                <a:lnTo>
                  <a:pt x="454" y="982"/>
                </a:lnTo>
                <a:lnTo>
                  <a:pt x="457" y="978"/>
                </a:lnTo>
                <a:lnTo>
                  <a:pt x="452" y="976"/>
                </a:lnTo>
                <a:lnTo>
                  <a:pt x="452" y="972"/>
                </a:lnTo>
                <a:lnTo>
                  <a:pt x="449" y="968"/>
                </a:lnTo>
                <a:lnTo>
                  <a:pt x="441" y="971"/>
                </a:lnTo>
                <a:lnTo>
                  <a:pt x="444" y="977"/>
                </a:lnTo>
                <a:lnTo>
                  <a:pt x="431" y="969"/>
                </a:lnTo>
                <a:lnTo>
                  <a:pt x="427" y="971"/>
                </a:lnTo>
                <a:lnTo>
                  <a:pt x="429" y="972"/>
                </a:lnTo>
                <a:lnTo>
                  <a:pt x="432" y="972"/>
                </a:lnTo>
                <a:lnTo>
                  <a:pt x="432" y="977"/>
                </a:lnTo>
                <a:lnTo>
                  <a:pt x="430" y="978"/>
                </a:lnTo>
                <a:lnTo>
                  <a:pt x="422" y="969"/>
                </a:lnTo>
                <a:lnTo>
                  <a:pt x="423" y="967"/>
                </a:lnTo>
                <a:lnTo>
                  <a:pt x="426" y="967"/>
                </a:lnTo>
                <a:lnTo>
                  <a:pt x="426" y="963"/>
                </a:lnTo>
                <a:lnTo>
                  <a:pt x="427" y="959"/>
                </a:lnTo>
                <a:lnTo>
                  <a:pt x="417" y="954"/>
                </a:lnTo>
                <a:lnTo>
                  <a:pt x="407" y="948"/>
                </a:lnTo>
                <a:lnTo>
                  <a:pt x="404" y="948"/>
                </a:lnTo>
                <a:lnTo>
                  <a:pt x="394" y="945"/>
                </a:lnTo>
                <a:lnTo>
                  <a:pt x="390" y="942"/>
                </a:lnTo>
                <a:lnTo>
                  <a:pt x="389" y="940"/>
                </a:lnTo>
                <a:lnTo>
                  <a:pt x="390" y="936"/>
                </a:lnTo>
                <a:lnTo>
                  <a:pt x="391" y="930"/>
                </a:lnTo>
                <a:lnTo>
                  <a:pt x="394" y="928"/>
                </a:lnTo>
                <a:lnTo>
                  <a:pt x="393" y="923"/>
                </a:lnTo>
                <a:lnTo>
                  <a:pt x="389" y="921"/>
                </a:lnTo>
                <a:lnTo>
                  <a:pt x="382" y="918"/>
                </a:lnTo>
                <a:lnTo>
                  <a:pt x="378" y="924"/>
                </a:lnTo>
                <a:lnTo>
                  <a:pt x="373" y="923"/>
                </a:lnTo>
                <a:lnTo>
                  <a:pt x="372" y="927"/>
                </a:lnTo>
                <a:lnTo>
                  <a:pt x="369" y="927"/>
                </a:lnTo>
                <a:lnTo>
                  <a:pt x="366" y="918"/>
                </a:lnTo>
                <a:lnTo>
                  <a:pt x="371" y="914"/>
                </a:lnTo>
                <a:lnTo>
                  <a:pt x="371" y="909"/>
                </a:lnTo>
                <a:lnTo>
                  <a:pt x="375" y="908"/>
                </a:lnTo>
                <a:lnTo>
                  <a:pt x="380" y="908"/>
                </a:lnTo>
                <a:lnTo>
                  <a:pt x="384" y="903"/>
                </a:lnTo>
                <a:lnTo>
                  <a:pt x="385" y="899"/>
                </a:lnTo>
                <a:lnTo>
                  <a:pt x="387" y="899"/>
                </a:lnTo>
                <a:lnTo>
                  <a:pt x="389" y="899"/>
                </a:lnTo>
                <a:lnTo>
                  <a:pt x="391" y="901"/>
                </a:lnTo>
                <a:lnTo>
                  <a:pt x="393" y="895"/>
                </a:lnTo>
                <a:lnTo>
                  <a:pt x="396" y="895"/>
                </a:lnTo>
                <a:lnTo>
                  <a:pt x="398" y="892"/>
                </a:lnTo>
                <a:lnTo>
                  <a:pt x="402" y="891"/>
                </a:lnTo>
                <a:lnTo>
                  <a:pt x="400" y="890"/>
                </a:lnTo>
                <a:lnTo>
                  <a:pt x="402" y="885"/>
                </a:lnTo>
                <a:lnTo>
                  <a:pt x="399" y="883"/>
                </a:lnTo>
                <a:lnTo>
                  <a:pt x="402" y="882"/>
                </a:lnTo>
                <a:lnTo>
                  <a:pt x="399" y="878"/>
                </a:lnTo>
                <a:lnTo>
                  <a:pt x="400" y="876"/>
                </a:lnTo>
                <a:lnTo>
                  <a:pt x="408" y="877"/>
                </a:lnTo>
                <a:lnTo>
                  <a:pt x="416" y="874"/>
                </a:lnTo>
                <a:lnTo>
                  <a:pt x="417" y="867"/>
                </a:lnTo>
                <a:lnTo>
                  <a:pt x="413" y="864"/>
                </a:lnTo>
                <a:lnTo>
                  <a:pt x="416" y="859"/>
                </a:lnTo>
                <a:lnTo>
                  <a:pt x="413" y="858"/>
                </a:lnTo>
                <a:lnTo>
                  <a:pt x="413" y="855"/>
                </a:lnTo>
                <a:lnTo>
                  <a:pt x="420" y="854"/>
                </a:lnTo>
                <a:lnTo>
                  <a:pt x="422" y="856"/>
                </a:lnTo>
                <a:lnTo>
                  <a:pt x="425" y="849"/>
                </a:lnTo>
                <a:lnTo>
                  <a:pt x="422" y="843"/>
                </a:lnTo>
                <a:lnTo>
                  <a:pt x="423" y="838"/>
                </a:lnTo>
                <a:lnTo>
                  <a:pt x="432" y="845"/>
                </a:lnTo>
                <a:lnTo>
                  <a:pt x="440" y="845"/>
                </a:lnTo>
                <a:lnTo>
                  <a:pt x="443" y="846"/>
                </a:lnTo>
                <a:lnTo>
                  <a:pt x="444" y="845"/>
                </a:lnTo>
                <a:lnTo>
                  <a:pt x="445" y="847"/>
                </a:lnTo>
                <a:lnTo>
                  <a:pt x="450" y="846"/>
                </a:lnTo>
                <a:lnTo>
                  <a:pt x="454" y="842"/>
                </a:lnTo>
                <a:lnTo>
                  <a:pt x="454" y="838"/>
                </a:lnTo>
                <a:lnTo>
                  <a:pt x="450" y="834"/>
                </a:lnTo>
                <a:lnTo>
                  <a:pt x="459" y="832"/>
                </a:lnTo>
                <a:lnTo>
                  <a:pt x="447" y="816"/>
                </a:lnTo>
                <a:lnTo>
                  <a:pt x="450" y="814"/>
                </a:lnTo>
                <a:lnTo>
                  <a:pt x="454" y="813"/>
                </a:lnTo>
                <a:lnTo>
                  <a:pt x="453" y="811"/>
                </a:lnTo>
                <a:lnTo>
                  <a:pt x="445" y="807"/>
                </a:lnTo>
                <a:lnTo>
                  <a:pt x="443" y="809"/>
                </a:lnTo>
                <a:lnTo>
                  <a:pt x="444" y="810"/>
                </a:lnTo>
                <a:lnTo>
                  <a:pt x="443" y="813"/>
                </a:lnTo>
                <a:lnTo>
                  <a:pt x="434" y="802"/>
                </a:lnTo>
                <a:lnTo>
                  <a:pt x="431" y="798"/>
                </a:lnTo>
                <a:lnTo>
                  <a:pt x="431" y="797"/>
                </a:lnTo>
                <a:lnTo>
                  <a:pt x="440" y="797"/>
                </a:lnTo>
                <a:lnTo>
                  <a:pt x="441" y="798"/>
                </a:lnTo>
                <a:lnTo>
                  <a:pt x="440" y="793"/>
                </a:lnTo>
                <a:lnTo>
                  <a:pt x="440" y="784"/>
                </a:lnTo>
                <a:lnTo>
                  <a:pt x="435" y="782"/>
                </a:lnTo>
                <a:lnTo>
                  <a:pt x="430" y="787"/>
                </a:lnTo>
                <a:lnTo>
                  <a:pt x="432" y="780"/>
                </a:lnTo>
                <a:lnTo>
                  <a:pt x="426" y="775"/>
                </a:lnTo>
                <a:lnTo>
                  <a:pt x="423" y="777"/>
                </a:lnTo>
                <a:lnTo>
                  <a:pt x="421" y="775"/>
                </a:lnTo>
                <a:lnTo>
                  <a:pt x="417" y="779"/>
                </a:lnTo>
                <a:lnTo>
                  <a:pt x="421" y="783"/>
                </a:lnTo>
                <a:lnTo>
                  <a:pt x="418" y="787"/>
                </a:lnTo>
                <a:lnTo>
                  <a:pt x="413" y="784"/>
                </a:lnTo>
                <a:lnTo>
                  <a:pt x="414" y="783"/>
                </a:lnTo>
                <a:lnTo>
                  <a:pt x="411" y="780"/>
                </a:lnTo>
                <a:lnTo>
                  <a:pt x="403" y="778"/>
                </a:lnTo>
                <a:lnTo>
                  <a:pt x="400" y="779"/>
                </a:lnTo>
                <a:lnTo>
                  <a:pt x="393" y="788"/>
                </a:lnTo>
                <a:lnTo>
                  <a:pt x="387" y="788"/>
                </a:lnTo>
                <a:lnTo>
                  <a:pt x="382" y="784"/>
                </a:lnTo>
                <a:lnTo>
                  <a:pt x="372" y="783"/>
                </a:lnTo>
                <a:lnTo>
                  <a:pt x="371" y="786"/>
                </a:lnTo>
                <a:lnTo>
                  <a:pt x="368" y="783"/>
                </a:lnTo>
                <a:lnTo>
                  <a:pt x="367" y="784"/>
                </a:lnTo>
                <a:lnTo>
                  <a:pt x="366" y="783"/>
                </a:lnTo>
                <a:lnTo>
                  <a:pt x="363" y="783"/>
                </a:lnTo>
                <a:lnTo>
                  <a:pt x="358" y="773"/>
                </a:lnTo>
                <a:lnTo>
                  <a:pt x="353" y="770"/>
                </a:lnTo>
                <a:lnTo>
                  <a:pt x="350" y="769"/>
                </a:lnTo>
                <a:lnTo>
                  <a:pt x="348" y="770"/>
                </a:lnTo>
                <a:lnTo>
                  <a:pt x="346" y="773"/>
                </a:lnTo>
                <a:lnTo>
                  <a:pt x="344" y="771"/>
                </a:lnTo>
                <a:lnTo>
                  <a:pt x="341" y="779"/>
                </a:lnTo>
                <a:lnTo>
                  <a:pt x="337" y="783"/>
                </a:lnTo>
                <a:lnTo>
                  <a:pt x="337" y="777"/>
                </a:lnTo>
                <a:lnTo>
                  <a:pt x="331" y="771"/>
                </a:lnTo>
                <a:lnTo>
                  <a:pt x="328" y="768"/>
                </a:lnTo>
                <a:lnTo>
                  <a:pt x="321" y="764"/>
                </a:lnTo>
                <a:lnTo>
                  <a:pt x="318" y="764"/>
                </a:lnTo>
                <a:lnTo>
                  <a:pt x="315" y="764"/>
                </a:lnTo>
                <a:lnTo>
                  <a:pt x="310" y="759"/>
                </a:lnTo>
                <a:lnTo>
                  <a:pt x="312" y="755"/>
                </a:lnTo>
                <a:lnTo>
                  <a:pt x="309" y="748"/>
                </a:lnTo>
                <a:lnTo>
                  <a:pt x="306" y="744"/>
                </a:lnTo>
                <a:lnTo>
                  <a:pt x="304" y="747"/>
                </a:lnTo>
                <a:lnTo>
                  <a:pt x="297" y="742"/>
                </a:lnTo>
                <a:lnTo>
                  <a:pt x="299" y="738"/>
                </a:lnTo>
                <a:lnTo>
                  <a:pt x="297" y="738"/>
                </a:lnTo>
                <a:lnTo>
                  <a:pt x="295" y="737"/>
                </a:lnTo>
                <a:lnTo>
                  <a:pt x="296" y="741"/>
                </a:lnTo>
                <a:lnTo>
                  <a:pt x="294" y="741"/>
                </a:lnTo>
                <a:lnTo>
                  <a:pt x="292" y="738"/>
                </a:lnTo>
                <a:lnTo>
                  <a:pt x="290" y="730"/>
                </a:lnTo>
                <a:lnTo>
                  <a:pt x="291" y="726"/>
                </a:lnTo>
                <a:lnTo>
                  <a:pt x="287" y="724"/>
                </a:lnTo>
                <a:lnTo>
                  <a:pt x="285" y="724"/>
                </a:lnTo>
                <a:lnTo>
                  <a:pt x="290" y="719"/>
                </a:lnTo>
                <a:lnTo>
                  <a:pt x="288" y="717"/>
                </a:lnTo>
                <a:lnTo>
                  <a:pt x="290" y="711"/>
                </a:lnTo>
                <a:lnTo>
                  <a:pt x="295" y="707"/>
                </a:lnTo>
                <a:lnTo>
                  <a:pt x="295" y="703"/>
                </a:lnTo>
                <a:lnTo>
                  <a:pt x="297" y="698"/>
                </a:lnTo>
                <a:lnTo>
                  <a:pt x="295" y="697"/>
                </a:lnTo>
                <a:lnTo>
                  <a:pt x="297" y="693"/>
                </a:lnTo>
                <a:lnTo>
                  <a:pt x="295" y="690"/>
                </a:lnTo>
                <a:lnTo>
                  <a:pt x="295" y="681"/>
                </a:lnTo>
                <a:lnTo>
                  <a:pt x="296" y="674"/>
                </a:lnTo>
                <a:lnTo>
                  <a:pt x="295" y="670"/>
                </a:lnTo>
                <a:lnTo>
                  <a:pt x="287" y="669"/>
                </a:lnTo>
                <a:lnTo>
                  <a:pt x="283" y="670"/>
                </a:lnTo>
                <a:lnTo>
                  <a:pt x="281" y="669"/>
                </a:lnTo>
                <a:lnTo>
                  <a:pt x="279" y="667"/>
                </a:lnTo>
                <a:lnTo>
                  <a:pt x="274" y="667"/>
                </a:lnTo>
                <a:lnTo>
                  <a:pt x="274" y="671"/>
                </a:lnTo>
                <a:lnTo>
                  <a:pt x="268" y="671"/>
                </a:lnTo>
                <a:lnTo>
                  <a:pt x="261" y="667"/>
                </a:lnTo>
                <a:lnTo>
                  <a:pt x="254" y="666"/>
                </a:lnTo>
                <a:lnTo>
                  <a:pt x="250" y="671"/>
                </a:lnTo>
                <a:lnTo>
                  <a:pt x="245" y="671"/>
                </a:lnTo>
                <a:lnTo>
                  <a:pt x="242" y="669"/>
                </a:lnTo>
                <a:lnTo>
                  <a:pt x="239" y="667"/>
                </a:lnTo>
                <a:lnTo>
                  <a:pt x="234" y="671"/>
                </a:lnTo>
                <a:lnTo>
                  <a:pt x="234" y="674"/>
                </a:lnTo>
                <a:lnTo>
                  <a:pt x="230" y="674"/>
                </a:lnTo>
                <a:lnTo>
                  <a:pt x="233" y="670"/>
                </a:lnTo>
                <a:lnTo>
                  <a:pt x="233" y="667"/>
                </a:lnTo>
                <a:lnTo>
                  <a:pt x="234" y="665"/>
                </a:lnTo>
                <a:lnTo>
                  <a:pt x="225" y="656"/>
                </a:lnTo>
                <a:lnTo>
                  <a:pt x="225" y="657"/>
                </a:lnTo>
                <a:lnTo>
                  <a:pt x="219" y="654"/>
                </a:lnTo>
                <a:lnTo>
                  <a:pt x="216" y="654"/>
                </a:lnTo>
                <a:lnTo>
                  <a:pt x="209" y="649"/>
                </a:lnTo>
                <a:lnTo>
                  <a:pt x="202" y="649"/>
                </a:lnTo>
                <a:lnTo>
                  <a:pt x="201" y="651"/>
                </a:lnTo>
                <a:lnTo>
                  <a:pt x="196" y="639"/>
                </a:lnTo>
                <a:lnTo>
                  <a:pt x="192" y="638"/>
                </a:lnTo>
                <a:lnTo>
                  <a:pt x="191" y="643"/>
                </a:lnTo>
                <a:lnTo>
                  <a:pt x="179" y="652"/>
                </a:lnTo>
                <a:lnTo>
                  <a:pt x="171" y="656"/>
                </a:lnTo>
                <a:lnTo>
                  <a:pt x="166" y="654"/>
                </a:lnTo>
                <a:lnTo>
                  <a:pt x="161" y="651"/>
                </a:lnTo>
                <a:lnTo>
                  <a:pt x="153" y="649"/>
                </a:lnTo>
                <a:lnTo>
                  <a:pt x="155" y="644"/>
                </a:lnTo>
                <a:lnTo>
                  <a:pt x="152" y="636"/>
                </a:lnTo>
                <a:lnTo>
                  <a:pt x="155" y="635"/>
                </a:lnTo>
                <a:lnTo>
                  <a:pt x="155" y="634"/>
                </a:lnTo>
                <a:lnTo>
                  <a:pt x="152" y="633"/>
                </a:lnTo>
                <a:lnTo>
                  <a:pt x="152" y="625"/>
                </a:lnTo>
                <a:lnTo>
                  <a:pt x="149" y="625"/>
                </a:lnTo>
                <a:lnTo>
                  <a:pt x="147" y="620"/>
                </a:lnTo>
                <a:lnTo>
                  <a:pt x="144" y="618"/>
                </a:lnTo>
                <a:lnTo>
                  <a:pt x="134" y="620"/>
                </a:lnTo>
                <a:lnTo>
                  <a:pt x="130" y="622"/>
                </a:lnTo>
                <a:lnTo>
                  <a:pt x="129" y="625"/>
                </a:lnTo>
                <a:lnTo>
                  <a:pt x="124" y="618"/>
                </a:lnTo>
                <a:lnTo>
                  <a:pt x="117" y="617"/>
                </a:lnTo>
                <a:lnTo>
                  <a:pt x="113" y="612"/>
                </a:lnTo>
                <a:lnTo>
                  <a:pt x="115" y="611"/>
                </a:lnTo>
                <a:lnTo>
                  <a:pt x="119" y="613"/>
                </a:lnTo>
                <a:lnTo>
                  <a:pt x="128" y="615"/>
                </a:lnTo>
                <a:lnTo>
                  <a:pt x="130" y="615"/>
                </a:lnTo>
                <a:lnTo>
                  <a:pt x="131" y="613"/>
                </a:lnTo>
                <a:lnTo>
                  <a:pt x="130" y="604"/>
                </a:lnTo>
                <a:lnTo>
                  <a:pt x="134" y="602"/>
                </a:lnTo>
                <a:lnTo>
                  <a:pt x="135" y="595"/>
                </a:lnTo>
                <a:lnTo>
                  <a:pt x="121" y="590"/>
                </a:lnTo>
                <a:lnTo>
                  <a:pt x="113" y="588"/>
                </a:lnTo>
                <a:lnTo>
                  <a:pt x="112" y="586"/>
                </a:lnTo>
                <a:lnTo>
                  <a:pt x="111" y="589"/>
                </a:lnTo>
                <a:lnTo>
                  <a:pt x="107" y="588"/>
                </a:lnTo>
                <a:lnTo>
                  <a:pt x="107" y="586"/>
                </a:lnTo>
                <a:lnTo>
                  <a:pt x="99" y="580"/>
                </a:lnTo>
                <a:lnTo>
                  <a:pt x="97" y="575"/>
                </a:lnTo>
                <a:lnTo>
                  <a:pt x="95" y="567"/>
                </a:lnTo>
                <a:lnTo>
                  <a:pt x="90" y="566"/>
                </a:lnTo>
                <a:lnTo>
                  <a:pt x="92" y="561"/>
                </a:lnTo>
                <a:lnTo>
                  <a:pt x="90" y="562"/>
                </a:lnTo>
                <a:lnTo>
                  <a:pt x="88" y="559"/>
                </a:lnTo>
                <a:lnTo>
                  <a:pt x="83" y="562"/>
                </a:lnTo>
                <a:lnTo>
                  <a:pt x="80" y="564"/>
                </a:lnTo>
                <a:lnTo>
                  <a:pt x="77" y="563"/>
                </a:lnTo>
                <a:lnTo>
                  <a:pt x="72" y="567"/>
                </a:lnTo>
                <a:lnTo>
                  <a:pt x="67" y="568"/>
                </a:lnTo>
                <a:lnTo>
                  <a:pt x="58" y="579"/>
                </a:lnTo>
                <a:lnTo>
                  <a:pt x="50" y="575"/>
                </a:lnTo>
                <a:lnTo>
                  <a:pt x="50" y="573"/>
                </a:lnTo>
                <a:lnTo>
                  <a:pt x="49" y="573"/>
                </a:lnTo>
                <a:lnTo>
                  <a:pt x="49" y="570"/>
                </a:lnTo>
                <a:lnTo>
                  <a:pt x="45" y="563"/>
                </a:lnTo>
                <a:lnTo>
                  <a:pt x="39" y="557"/>
                </a:lnTo>
                <a:lnTo>
                  <a:pt x="38" y="558"/>
                </a:lnTo>
                <a:lnTo>
                  <a:pt x="35" y="557"/>
                </a:lnTo>
                <a:lnTo>
                  <a:pt x="31" y="549"/>
                </a:lnTo>
                <a:lnTo>
                  <a:pt x="32" y="545"/>
                </a:lnTo>
                <a:lnTo>
                  <a:pt x="30" y="545"/>
                </a:lnTo>
                <a:lnTo>
                  <a:pt x="29" y="541"/>
                </a:lnTo>
                <a:lnTo>
                  <a:pt x="21" y="537"/>
                </a:lnTo>
                <a:lnTo>
                  <a:pt x="16" y="535"/>
                </a:lnTo>
                <a:lnTo>
                  <a:pt x="21" y="528"/>
                </a:lnTo>
                <a:lnTo>
                  <a:pt x="20" y="524"/>
                </a:lnTo>
                <a:lnTo>
                  <a:pt x="14" y="521"/>
                </a:lnTo>
                <a:lnTo>
                  <a:pt x="8" y="514"/>
                </a:lnTo>
                <a:lnTo>
                  <a:pt x="7" y="509"/>
                </a:lnTo>
                <a:lnTo>
                  <a:pt x="7" y="508"/>
                </a:lnTo>
                <a:lnTo>
                  <a:pt x="9" y="505"/>
                </a:lnTo>
                <a:lnTo>
                  <a:pt x="9" y="501"/>
                </a:lnTo>
                <a:lnTo>
                  <a:pt x="13" y="501"/>
                </a:lnTo>
                <a:lnTo>
                  <a:pt x="14" y="496"/>
                </a:lnTo>
                <a:lnTo>
                  <a:pt x="17" y="497"/>
                </a:lnTo>
                <a:lnTo>
                  <a:pt x="21" y="492"/>
                </a:lnTo>
                <a:lnTo>
                  <a:pt x="23" y="491"/>
                </a:lnTo>
                <a:lnTo>
                  <a:pt x="27" y="491"/>
                </a:lnTo>
                <a:lnTo>
                  <a:pt x="29" y="487"/>
                </a:lnTo>
                <a:lnTo>
                  <a:pt x="23" y="490"/>
                </a:lnTo>
                <a:lnTo>
                  <a:pt x="23" y="478"/>
                </a:lnTo>
                <a:lnTo>
                  <a:pt x="20" y="473"/>
                </a:lnTo>
                <a:lnTo>
                  <a:pt x="13" y="472"/>
                </a:lnTo>
                <a:lnTo>
                  <a:pt x="5" y="465"/>
                </a:lnTo>
                <a:lnTo>
                  <a:pt x="3" y="465"/>
                </a:lnTo>
                <a:lnTo>
                  <a:pt x="0" y="461"/>
                </a:lnTo>
                <a:lnTo>
                  <a:pt x="4" y="459"/>
                </a:lnTo>
                <a:lnTo>
                  <a:pt x="4" y="456"/>
                </a:lnTo>
                <a:lnTo>
                  <a:pt x="3" y="454"/>
                </a:lnTo>
                <a:lnTo>
                  <a:pt x="4" y="450"/>
                </a:lnTo>
                <a:lnTo>
                  <a:pt x="8" y="449"/>
                </a:lnTo>
                <a:lnTo>
                  <a:pt x="5" y="447"/>
                </a:lnTo>
                <a:lnTo>
                  <a:pt x="7" y="443"/>
                </a:lnTo>
                <a:lnTo>
                  <a:pt x="9" y="443"/>
                </a:lnTo>
                <a:lnTo>
                  <a:pt x="12" y="442"/>
                </a:lnTo>
                <a:lnTo>
                  <a:pt x="13" y="438"/>
                </a:lnTo>
                <a:lnTo>
                  <a:pt x="13" y="436"/>
                </a:lnTo>
                <a:lnTo>
                  <a:pt x="17" y="432"/>
                </a:lnTo>
                <a:lnTo>
                  <a:pt x="14" y="425"/>
                </a:lnTo>
                <a:lnTo>
                  <a:pt x="18" y="423"/>
                </a:lnTo>
                <a:lnTo>
                  <a:pt x="18" y="419"/>
                </a:lnTo>
                <a:lnTo>
                  <a:pt x="21" y="418"/>
                </a:lnTo>
                <a:lnTo>
                  <a:pt x="26" y="413"/>
                </a:lnTo>
                <a:lnTo>
                  <a:pt x="22" y="410"/>
                </a:lnTo>
                <a:lnTo>
                  <a:pt x="20" y="413"/>
                </a:lnTo>
                <a:lnTo>
                  <a:pt x="16" y="414"/>
                </a:lnTo>
                <a:lnTo>
                  <a:pt x="16" y="411"/>
                </a:lnTo>
                <a:lnTo>
                  <a:pt x="17" y="407"/>
                </a:lnTo>
                <a:lnTo>
                  <a:pt x="21" y="409"/>
                </a:lnTo>
                <a:lnTo>
                  <a:pt x="25" y="402"/>
                </a:lnTo>
                <a:lnTo>
                  <a:pt x="27" y="392"/>
                </a:lnTo>
                <a:lnTo>
                  <a:pt x="30" y="388"/>
                </a:lnTo>
                <a:lnTo>
                  <a:pt x="34" y="387"/>
                </a:lnTo>
                <a:lnTo>
                  <a:pt x="40" y="368"/>
                </a:lnTo>
                <a:lnTo>
                  <a:pt x="39" y="365"/>
                </a:lnTo>
                <a:lnTo>
                  <a:pt x="35" y="364"/>
                </a:lnTo>
                <a:lnTo>
                  <a:pt x="35" y="360"/>
                </a:lnTo>
                <a:lnTo>
                  <a:pt x="36" y="359"/>
                </a:lnTo>
                <a:lnTo>
                  <a:pt x="39" y="357"/>
                </a:lnTo>
                <a:lnTo>
                  <a:pt x="41" y="352"/>
                </a:lnTo>
                <a:lnTo>
                  <a:pt x="47" y="351"/>
                </a:lnTo>
                <a:lnTo>
                  <a:pt x="44" y="346"/>
                </a:lnTo>
                <a:lnTo>
                  <a:pt x="45" y="338"/>
                </a:lnTo>
                <a:lnTo>
                  <a:pt x="44" y="338"/>
                </a:lnTo>
                <a:lnTo>
                  <a:pt x="44" y="334"/>
                </a:lnTo>
                <a:lnTo>
                  <a:pt x="45" y="333"/>
                </a:lnTo>
                <a:lnTo>
                  <a:pt x="40" y="325"/>
                </a:lnTo>
                <a:lnTo>
                  <a:pt x="40" y="324"/>
                </a:lnTo>
                <a:lnTo>
                  <a:pt x="38" y="320"/>
                </a:lnTo>
                <a:lnTo>
                  <a:pt x="35" y="319"/>
                </a:lnTo>
                <a:lnTo>
                  <a:pt x="30" y="316"/>
                </a:lnTo>
                <a:lnTo>
                  <a:pt x="31" y="312"/>
                </a:lnTo>
                <a:lnTo>
                  <a:pt x="34" y="305"/>
                </a:lnTo>
                <a:lnTo>
                  <a:pt x="39" y="308"/>
                </a:lnTo>
                <a:lnTo>
                  <a:pt x="40" y="307"/>
                </a:lnTo>
                <a:lnTo>
                  <a:pt x="43" y="308"/>
                </a:lnTo>
                <a:lnTo>
                  <a:pt x="45" y="308"/>
                </a:lnTo>
                <a:lnTo>
                  <a:pt x="53" y="312"/>
                </a:lnTo>
                <a:lnTo>
                  <a:pt x="59" y="308"/>
                </a:lnTo>
                <a:lnTo>
                  <a:pt x="61" y="306"/>
                </a:lnTo>
                <a:lnTo>
                  <a:pt x="57" y="302"/>
                </a:lnTo>
                <a:lnTo>
                  <a:pt x="56" y="293"/>
                </a:lnTo>
                <a:lnTo>
                  <a:pt x="52" y="289"/>
                </a:lnTo>
                <a:lnTo>
                  <a:pt x="52" y="285"/>
                </a:lnTo>
                <a:lnTo>
                  <a:pt x="54" y="280"/>
                </a:lnTo>
                <a:lnTo>
                  <a:pt x="54" y="275"/>
                </a:lnTo>
                <a:lnTo>
                  <a:pt x="57" y="272"/>
                </a:lnTo>
                <a:lnTo>
                  <a:pt x="62" y="272"/>
                </a:lnTo>
                <a:lnTo>
                  <a:pt x="65" y="274"/>
                </a:lnTo>
                <a:lnTo>
                  <a:pt x="62" y="265"/>
                </a:lnTo>
                <a:lnTo>
                  <a:pt x="58" y="263"/>
                </a:lnTo>
                <a:lnTo>
                  <a:pt x="59" y="261"/>
                </a:lnTo>
                <a:lnTo>
                  <a:pt x="62" y="260"/>
                </a:lnTo>
                <a:lnTo>
                  <a:pt x="62" y="253"/>
                </a:lnTo>
                <a:lnTo>
                  <a:pt x="65" y="251"/>
                </a:lnTo>
                <a:lnTo>
                  <a:pt x="70" y="251"/>
                </a:lnTo>
                <a:lnTo>
                  <a:pt x="75" y="256"/>
                </a:lnTo>
                <a:lnTo>
                  <a:pt x="79" y="252"/>
                </a:lnTo>
                <a:lnTo>
                  <a:pt x="89" y="254"/>
                </a:lnTo>
                <a:lnTo>
                  <a:pt x="97" y="254"/>
                </a:lnTo>
                <a:lnTo>
                  <a:pt x="98" y="253"/>
                </a:lnTo>
                <a:lnTo>
                  <a:pt x="101" y="252"/>
                </a:lnTo>
                <a:lnTo>
                  <a:pt x="101" y="249"/>
                </a:lnTo>
                <a:lnTo>
                  <a:pt x="97" y="249"/>
                </a:lnTo>
                <a:lnTo>
                  <a:pt x="95" y="248"/>
                </a:lnTo>
                <a:lnTo>
                  <a:pt x="97" y="245"/>
                </a:lnTo>
                <a:lnTo>
                  <a:pt x="95" y="240"/>
                </a:lnTo>
                <a:lnTo>
                  <a:pt x="90" y="239"/>
                </a:lnTo>
                <a:lnTo>
                  <a:pt x="86" y="235"/>
                </a:lnTo>
                <a:lnTo>
                  <a:pt x="93" y="227"/>
                </a:lnTo>
                <a:lnTo>
                  <a:pt x="99" y="227"/>
                </a:lnTo>
                <a:lnTo>
                  <a:pt x="112" y="225"/>
                </a:lnTo>
                <a:lnTo>
                  <a:pt x="112" y="227"/>
                </a:lnTo>
                <a:lnTo>
                  <a:pt x="116" y="231"/>
                </a:lnTo>
                <a:lnTo>
                  <a:pt x="116" y="233"/>
                </a:lnTo>
                <a:lnTo>
                  <a:pt x="119" y="235"/>
                </a:lnTo>
                <a:lnTo>
                  <a:pt x="120" y="234"/>
                </a:lnTo>
                <a:lnTo>
                  <a:pt x="121" y="235"/>
                </a:lnTo>
                <a:lnTo>
                  <a:pt x="122" y="238"/>
                </a:lnTo>
                <a:lnTo>
                  <a:pt x="125" y="236"/>
                </a:lnTo>
                <a:lnTo>
                  <a:pt x="126" y="239"/>
                </a:lnTo>
                <a:lnTo>
                  <a:pt x="129" y="235"/>
                </a:lnTo>
                <a:lnTo>
                  <a:pt x="134" y="235"/>
                </a:lnTo>
                <a:lnTo>
                  <a:pt x="135" y="238"/>
                </a:lnTo>
                <a:lnTo>
                  <a:pt x="140" y="236"/>
                </a:lnTo>
                <a:lnTo>
                  <a:pt x="146" y="244"/>
                </a:lnTo>
                <a:lnTo>
                  <a:pt x="153" y="242"/>
                </a:lnTo>
                <a:lnTo>
                  <a:pt x="157" y="243"/>
                </a:lnTo>
                <a:lnTo>
                  <a:pt x="160" y="243"/>
                </a:lnTo>
                <a:lnTo>
                  <a:pt x="160" y="240"/>
                </a:lnTo>
                <a:lnTo>
                  <a:pt x="164" y="244"/>
                </a:lnTo>
                <a:lnTo>
                  <a:pt x="166" y="243"/>
                </a:lnTo>
                <a:lnTo>
                  <a:pt x="167" y="240"/>
                </a:lnTo>
                <a:lnTo>
                  <a:pt x="169" y="240"/>
                </a:lnTo>
                <a:lnTo>
                  <a:pt x="176" y="238"/>
                </a:lnTo>
                <a:lnTo>
                  <a:pt x="180" y="242"/>
                </a:lnTo>
                <a:lnTo>
                  <a:pt x="182" y="235"/>
                </a:lnTo>
                <a:lnTo>
                  <a:pt x="184" y="235"/>
                </a:lnTo>
                <a:lnTo>
                  <a:pt x="187" y="235"/>
                </a:lnTo>
                <a:lnTo>
                  <a:pt x="188" y="234"/>
                </a:lnTo>
                <a:lnTo>
                  <a:pt x="192" y="233"/>
                </a:lnTo>
                <a:lnTo>
                  <a:pt x="192" y="234"/>
                </a:lnTo>
                <a:lnTo>
                  <a:pt x="189" y="234"/>
                </a:lnTo>
                <a:lnTo>
                  <a:pt x="188" y="238"/>
                </a:lnTo>
                <a:lnTo>
                  <a:pt x="192" y="239"/>
                </a:lnTo>
                <a:lnTo>
                  <a:pt x="193" y="240"/>
                </a:lnTo>
                <a:lnTo>
                  <a:pt x="196" y="242"/>
                </a:lnTo>
                <a:lnTo>
                  <a:pt x="196" y="245"/>
                </a:lnTo>
                <a:lnTo>
                  <a:pt x="200" y="244"/>
                </a:lnTo>
                <a:lnTo>
                  <a:pt x="203" y="245"/>
                </a:lnTo>
                <a:lnTo>
                  <a:pt x="203" y="243"/>
                </a:lnTo>
                <a:lnTo>
                  <a:pt x="206" y="244"/>
                </a:lnTo>
                <a:lnTo>
                  <a:pt x="206" y="242"/>
                </a:lnTo>
                <a:lnTo>
                  <a:pt x="211" y="245"/>
                </a:lnTo>
                <a:lnTo>
                  <a:pt x="214" y="252"/>
                </a:lnTo>
                <a:lnTo>
                  <a:pt x="212" y="256"/>
                </a:lnTo>
                <a:lnTo>
                  <a:pt x="220" y="260"/>
                </a:lnTo>
                <a:lnTo>
                  <a:pt x="220" y="257"/>
                </a:lnTo>
                <a:lnTo>
                  <a:pt x="221" y="256"/>
                </a:lnTo>
                <a:lnTo>
                  <a:pt x="220" y="252"/>
                </a:lnTo>
                <a:lnTo>
                  <a:pt x="221" y="249"/>
                </a:lnTo>
                <a:lnTo>
                  <a:pt x="224" y="248"/>
                </a:lnTo>
                <a:lnTo>
                  <a:pt x="224" y="245"/>
                </a:lnTo>
                <a:lnTo>
                  <a:pt x="228" y="244"/>
                </a:lnTo>
                <a:lnTo>
                  <a:pt x="229" y="240"/>
                </a:lnTo>
                <a:lnTo>
                  <a:pt x="227" y="236"/>
                </a:lnTo>
                <a:lnTo>
                  <a:pt x="228" y="235"/>
                </a:lnTo>
                <a:lnTo>
                  <a:pt x="230" y="235"/>
                </a:lnTo>
                <a:lnTo>
                  <a:pt x="230" y="236"/>
                </a:lnTo>
                <a:lnTo>
                  <a:pt x="234" y="239"/>
                </a:lnTo>
                <a:lnTo>
                  <a:pt x="237" y="239"/>
                </a:lnTo>
                <a:lnTo>
                  <a:pt x="238" y="231"/>
                </a:lnTo>
                <a:lnTo>
                  <a:pt x="242" y="233"/>
                </a:lnTo>
                <a:lnTo>
                  <a:pt x="243" y="230"/>
                </a:lnTo>
                <a:lnTo>
                  <a:pt x="248" y="235"/>
                </a:lnTo>
                <a:lnTo>
                  <a:pt x="251" y="240"/>
                </a:lnTo>
                <a:lnTo>
                  <a:pt x="254" y="238"/>
                </a:lnTo>
                <a:lnTo>
                  <a:pt x="256" y="240"/>
                </a:lnTo>
                <a:lnTo>
                  <a:pt x="260" y="238"/>
                </a:lnTo>
                <a:lnTo>
                  <a:pt x="263" y="239"/>
                </a:lnTo>
                <a:lnTo>
                  <a:pt x="264" y="240"/>
                </a:lnTo>
                <a:lnTo>
                  <a:pt x="269" y="238"/>
                </a:lnTo>
                <a:lnTo>
                  <a:pt x="270" y="234"/>
                </a:lnTo>
                <a:lnTo>
                  <a:pt x="274" y="231"/>
                </a:lnTo>
                <a:lnTo>
                  <a:pt x="276" y="231"/>
                </a:lnTo>
                <a:lnTo>
                  <a:pt x="276" y="230"/>
                </a:lnTo>
                <a:lnTo>
                  <a:pt x="278" y="231"/>
                </a:lnTo>
                <a:lnTo>
                  <a:pt x="278" y="227"/>
                </a:lnTo>
                <a:lnTo>
                  <a:pt x="281" y="230"/>
                </a:lnTo>
                <a:lnTo>
                  <a:pt x="286" y="224"/>
                </a:lnTo>
                <a:lnTo>
                  <a:pt x="282" y="217"/>
                </a:lnTo>
                <a:lnTo>
                  <a:pt x="285" y="215"/>
                </a:lnTo>
                <a:lnTo>
                  <a:pt x="287" y="213"/>
                </a:lnTo>
                <a:lnTo>
                  <a:pt x="287" y="209"/>
                </a:lnTo>
                <a:lnTo>
                  <a:pt x="279" y="197"/>
                </a:lnTo>
                <a:lnTo>
                  <a:pt x="279" y="193"/>
                </a:lnTo>
                <a:lnTo>
                  <a:pt x="278" y="189"/>
                </a:lnTo>
                <a:lnTo>
                  <a:pt x="279" y="185"/>
                </a:lnTo>
                <a:lnTo>
                  <a:pt x="273" y="185"/>
                </a:lnTo>
                <a:lnTo>
                  <a:pt x="269" y="184"/>
                </a:lnTo>
                <a:lnTo>
                  <a:pt x="261" y="186"/>
                </a:lnTo>
                <a:lnTo>
                  <a:pt x="255" y="173"/>
                </a:lnTo>
                <a:lnTo>
                  <a:pt x="250" y="179"/>
                </a:lnTo>
                <a:lnTo>
                  <a:pt x="246" y="179"/>
                </a:lnTo>
                <a:lnTo>
                  <a:pt x="243" y="171"/>
                </a:lnTo>
                <a:lnTo>
                  <a:pt x="246" y="171"/>
                </a:lnTo>
                <a:lnTo>
                  <a:pt x="243" y="168"/>
                </a:lnTo>
                <a:lnTo>
                  <a:pt x="245" y="164"/>
                </a:lnTo>
                <a:lnTo>
                  <a:pt x="243" y="161"/>
                </a:lnTo>
                <a:lnTo>
                  <a:pt x="246" y="152"/>
                </a:lnTo>
                <a:lnTo>
                  <a:pt x="245" y="146"/>
                </a:lnTo>
                <a:lnTo>
                  <a:pt x="247" y="144"/>
                </a:lnTo>
                <a:lnTo>
                  <a:pt x="247" y="140"/>
                </a:lnTo>
                <a:lnTo>
                  <a:pt x="251" y="136"/>
                </a:lnTo>
                <a:lnTo>
                  <a:pt x="250" y="132"/>
                </a:lnTo>
                <a:lnTo>
                  <a:pt x="251" y="134"/>
                </a:lnTo>
                <a:lnTo>
                  <a:pt x="251" y="131"/>
                </a:lnTo>
                <a:lnTo>
                  <a:pt x="254" y="131"/>
                </a:lnTo>
                <a:lnTo>
                  <a:pt x="254" y="132"/>
                </a:lnTo>
                <a:lnTo>
                  <a:pt x="255" y="131"/>
                </a:lnTo>
                <a:lnTo>
                  <a:pt x="255" y="132"/>
                </a:lnTo>
                <a:lnTo>
                  <a:pt x="256" y="132"/>
                </a:lnTo>
                <a:lnTo>
                  <a:pt x="263" y="126"/>
                </a:lnTo>
                <a:lnTo>
                  <a:pt x="261" y="123"/>
                </a:lnTo>
                <a:lnTo>
                  <a:pt x="276" y="119"/>
                </a:lnTo>
                <a:lnTo>
                  <a:pt x="277" y="114"/>
                </a:lnTo>
                <a:lnTo>
                  <a:pt x="276" y="105"/>
                </a:lnTo>
                <a:lnTo>
                  <a:pt x="285" y="101"/>
                </a:lnTo>
                <a:lnTo>
                  <a:pt x="283" y="98"/>
                </a:lnTo>
                <a:lnTo>
                  <a:pt x="285" y="98"/>
                </a:lnTo>
                <a:lnTo>
                  <a:pt x="281" y="95"/>
                </a:lnTo>
                <a:lnTo>
                  <a:pt x="282" y="92"/>
                </a:lnTo>
                <a:lnTo>
                  <a:pt x="283" y="92"/>
                </a:lnTo>
                <a:lnTo>
                  <a:pt x="287" y="86"/>
                </a:lnTo>
                <a:lnTo>
                  <a:pt x="288" y="87"/>
                </a:lnTo>
                <a:lnTo>
                  <a:pt x="295" y="87"/>
                </a:lnTo>
                <a:lnTo>
                  <a:pt x="297" y="85"/>
                </a:lnTo>
                <a:lnTo>
                  <a:pt x="300" y="85"/>
                </a:lnTo>
                <a:lnTo>
                  <a:pt x="304" y="82"/>
                </a:lnTo>
                <a:lnTo>
                  <a:pt x="306" y="82"/>
                </a:lnTo>
                <a:lnTo>
                  <a:pt x="308" y="85"/>
                </a:lnTo>
                <a:lnTo>
                  <a:pt x="303" y="91"/>
                </a:lnTo>
                <a:lnTo>
                  <a:pt x="303" y="92"/>
                </a:lnTo>
                <a:lnTo>
                  <a:pt x="308" y="92"/>
                </a:lnTo>
                <a:lnTo>
                  <a:pt x="308" y="94"/>
                </a:lnTo>
                <a:lnTo>
                  <a:pt x="312" y="91"/>
                </a:lnTo>
                <a:lnTo>
                  <a:pt x="313" y="96"/>
                </a:lnTo>
                <a:lnTo>
                  <a:pt x="315" y="92"/>
                </a:lnTo>
                <a:lnTo>
                  <a:pt x="315" y="94"/>
                </a:lnTo>
                <a:lnTo>
                  <a:pt x="323" y="91"/>
                </a:lnTo>
                <a:lnTo>
                  <a:pt x="323" y="87"/>
                </a:lnTo>
                <a:lnTo>
                  <a:pt x="324" y="87"/>
                </a:lnTo>
                <a:lnTo>
                  <a:pt x="327" y="90"/>
                </a:lnTo>
                <a:lnTo>
                  <a:pt x="328" y="83"/>
                </a:lnTo>
                <a:lnTo>
                  <a:pt x="332" y="83"/>
                </a:lnTo>
                <a:lnTo>
                  <a:pt x="336" y="83"/>
                </a:lnTo>
                <a:lnTo>
                  <a:pt x="336" y="85"/>
                </a:lnTo>
                <a:lnTo>
                  <a:pt x="337" y="81"/>
                </a:lnTo>
                <a:lnTo>
                  <a:pt x="339" y="83"/>
                </a:lnTo>
                <a:lnTo>
                  <a:pt x="341" y="83"/>
                </a:lnTo>
                <a:lnTo>
                  <a:pt x="345" y="85"/>
                </a:lnTo>
                <a:lnTo>
                  <a:pt x="346" y="83"/>
                </a:lnTo>
                <a:lnTo>
                  <a:pt x="349" y="85"/>
                </a:lnTo>
                <a:lnTo>
                  <a:pt x="358" y="80"/>
                </a:lnTo>
                <a:lnTo>
                  <a:pt x="364" y="77"/>
                </a:lnTo>
                <a:lnTo>
                  <a:pt x="372" y="82"/>
                </a:lnTo>
                <a:lnTo>
                  <a:pt x="381" y="74"/>
                </a:lnTo>
                <a:lnTo>
                  <a:pt x="384" y="76"/>
                </a:lnTo>
                <a:lnTo>
                  <a:pt x="385" y="81"/>
                </a:lnTo>
                <a:lnTo>
                  <a:pt x="386" y="81"/>
                </a:lnTo>
                <a:lnTo>
                  <a:pt x="387" y="76"/>
                </a:lnTo>
                <a:lnTo>
                  <a:pt x="390" y="72"/>
                </a:lnTo>
                <a:lnTo>
                  <a:pt x="389" y="71"/>
                </a:lnTo>
                <a:lnTo>
                  <a:pt x="390" y="67"/>
                </a:lnTo>
                <a:lnTo>
                  <a:pt x="393" y="64"/>
                </a:lnTo>
                <a:lnTo>
                  <a:pt x="396" y="60"/>
                </a:lnTo>
                <a:lnTo>
                  <a:pt x="399" y="55"/>
                </a:lnTo>
                <a:lnTo>
                  <a:pt x="400" y="55"/>
                </a:lnTo>
                <a:lnTo>
                  <a:pt x="404" y="55"/>
                </a:lnTo>
                <a:lnTo>
                  <a:pt x="403" y="59"/>
                </a:lnTo>
                <a:lnTo>
                  <a:pt x="405" y="63"/>
                </a:lnTo>
                <a:lnTo>
                  <a:pt x="408" y="62"/>
                </a:lnTo>
                <a:lnTo>
                  <a:pt x="408" y="59"/>
                </a:lnTo>
                <a:lnTo>
                  <a:pt x="416" y="64"/>
                </a:lnTo>
                <a:lnTo>
                  <a:pt x="420" y="63"/>
                </a:lnTo>
                <a:lnTo>
                  <a:pt x="421" y="65"/>
                </a:lnTo>
                <a:lnTo>
                  <a:pt x="423" y="65"/>
                </a:lnTo>
                <a:lnTo>
                  <a:pt x="426" y="68"/>
                </a:lnTo>
                <a:lnTo>
                  <a:pt x="427" y="67"/>
                </a:lnTo>
                <a:lnTo>
                  <a:pt x="430" y="63"/>
                </a:lnTo>
                <a:lnTo>
                  <a:pt x="432" y="63"/>
                </a:lnTo>
                <a:lnTo>
                  <a:pt x="436" y="60"/>
                </a:lnTo>
                <a:lnTo>
                  <a:pt x="436" y="56"/>
                </a:lnTo>
                <a:lnTo>
                  <a:pt x="439" y="55"/>
                </a:lnTo>
                <a:lnTo>
                  <a:pt x="435" y="53"/>
                </a:lnTo>
                <a:lnTo>
                  <a:pt x="435" y="49"/>
                </a:lnTo>
                <a:lnTo>
                  <a:pt x="432" y="44"/>
                </a:lnTo>
                <a:lnTo>
                  <a:pt x="434" y="41"/>
                </a:lnTo>
                <a:lnTo>
                  <a:pt x="431" y="40"/>
                </a:lnTo>
                <a:lnTo>
                  <a:pt x="426" y="41"/>
                </a:lnTo>
                <a:lnTo>
                  <a:pt x="425" y="37"/>
                </a:lnTo>
                <a:lnTo>
                  <a:pt x="425" y="32"/>
                </a:lnTo>
                <a:lnTo>
                  <a:pt x="429" y="27"/>
                </a:lnTo>
                <a:lnTo>
                  <a:pt x="432" y="23"/>
                </a:lnTo>
                <a:lnTo>
                  <a:pt x="438" y="26"/>
                </a:lnTo>
                <a:lnTo>
                  <a:pt x="439" y="20"/>
                </a:lnTo>
                <a:lnTo>
                  <a:pt x="449" y="11"/>
                </a:lnTo>
                <a:lnTo>
                  <a:pt x="452" y="11"/>
                </a:lnTo>
                <a:lnTo>
                  <a:pt x="456" y="14"/>
                </a:lnTo>
                <a:lnTo>
                  <a:pt x="459" y="20"/>
                </a:lnTo>
                <a:lnTo>
                  <a:pt x="461" y="19"/>
                </a:lnTo>
                <a:lnTo>
                  <a:pt x="461" y="17"/>
                </a:lnTo>
                <a:lnTo>
                  <a:pt x="463" y="17"/>
                </a:lnTo>
                <a:lnTo>
                  <a:pt x="470" y="15"/>
                </a:lnTo>
                <a:lnTo>
                  <a:pt x="468" y="11"/>
                </a:lnTo>
                <a:lnTo>
                  <a:pt x="470" y="10"/>
                </a:lnTo>
                <a:lnTo>
                  <a:pt x="468" y="10"/>
                </a:lnTo>
                <a:lnTo>
                  <a:pt x="468" y="8"/>
                </a:lnTo>
                <a:lnTo>
                  <a:pt x="476" y="8"/>
                </a:lnTo>
                <a:lnTo>
                  <a:pt x="480" y="10"/>
                </a:lnTo>
                <a:lnTo>
                  <a:pt x="484" y="6"/>
                </a:lnTo>
                <a:lnTo>
                  <a:pt x="484" y="4"/>
                </a:lnTo>
                <a:lnTo>
                  <a:pt x="484" y="0"/>
                </a:lnTo>
                <a:lnTo>
                  <a:pt x="486" y="0"/>
                </a:lnTo>
                <a:lnTo>
                  <a:pt x="495" y="8"/>
                </a:lnTo>
                <a:lnTo>
                  <a:pt x="502" y="10"/>
                </a:lnTo>
                <a:lnTo>
                  <a:pt x="504" y="15"/>
                </a:lnTo>
                <a:lnTo>
                  <a:pt x="507" y="19"/>
                </a:lnTo>
                <a:lnTo>
                  <a:pt x="511" y="23"/>
                </a:lnTo>
                <a:lnTo>
                  <a:pt x="516" y="26"/>
                </a:lnTo>
                <a:lnTo>
                  <a:pt x="524" y="36"/>
                </a:lnTo>
                <a:lnTo>
                  <a:pt x="528" y="35"/>
                </a:lnTo>
                <a:lnTo>
                  <a:pt x="529" y="38"/>
                </a:lnTo>
                <a:lnTo>
                  <a:pt x="531" y="41"/>
                </a:lnTo>
                <a:lnTo>
                  <a:pt x="537" y="41"/>
                </a:lnTo>
                <a:lnTo>
                  <a:pt x="535" y="45"/>
                </a:lnTo>
                <a:lnTo>
                  <a:pt x="535" y="47"/>
                </a:lnTo>
                <a:lnTo>
                  <a:pt x="538" y="51"/>
                </a:lnTo>
                <a:lnTo>
                  <a:pt x="542" y="50"/>
                </a:lnTo>
                <a:lnTo>
                  <a:pt x="543" y="53"/>
                </a:lnTo>
                <a:lnTo>
                  <a:pt x="546" y="53"/>
                </a:lnTo>
                <a:lnTo>
                  <a:pt x="544" y="55"/>
                </a:lnTo>
                <a:lnTo>
                  <a:pt x="546" y="58"/>
                </a:lnTo>
                <a:lnTo>
                  <a:pt x="543" y="62"/>
                </a:lnTo>
                <a:lnTo>
                  <a:pt x="546" y="64"/>
                </a:lnTo>
                <a:lnTo>
                  <a:pt x="547" y="60"/>
                </a:lnTo>
                <a:lnTo>
                  <a:pt x="547" y="62"/>
                </a:lnTo>
                <a:lnTo>
                  <a:pt x="549" y="60"/>
                </a:lnTo>
                <a:lnTo>
                  <a:pt x="551" y="63"/>
                </a:lnTo>
                <a:lnTo>
                  <a:pt x="553" y="62"/>
                </a:lnTo>
                <a:lnTo>
                  <a:pt x="557" y="63"/>
                </a:lnTo>
                <a:lnTo>
                  <a:pt x="562" y="63"/>
                </a:lnTo>
                <a:lnTo>
                  <a:pt x="564" y="64"/>
                </a:lnTo>
                <a:lnTo>
                  <a:pt x="567" y="64"/>
                </a:lnTo>
                <a:lnTo>
                  <a:pt x="567" y="63"/>
                </a:lnTo>
                <a:lnTo>
                  <a:pt x="573" y="62"/>
                </a:lnTo>
                <a:lnTo>
                  <a:pt x="571" y="60"/>
                </a:lnTo>
                <a:lnTo>
                  <a:pt x="579" y="60"/>
                </a:lnTo>
                <a:lnTo>
                  <a:pt x="576" y="63"/>
                </a:lnTo>
                <a:lnTo>
                  <a:pt x="579" y="71"/>
                </a:lnTo>
                <a:lnTo>
                  <a:pt x="582" y="69"/>
                </a:lnTo>
                <a:lnTo>
                  <a:pt x="583" y="71"/>
                </a:lnTo>
                <a:lnTo>
                  <a:pt x="589" y="69"/>
                </a:lnTo>
                <a:lnTo>
                  <a:pt x="592" y="63"/>
                </a:lnTo>
                <a:lnTo>
                  <a:pt x="594" y="60"/>
                </a:lnTo>
                <a:lnTo>
                  <a:pt x="597" y="65"/>
                </a:lnTo>
                <a:lnTo>
                  <a:pt x="598" y="68"/>
                </a:lnTo>
                <a:lnTo>
                  <a:pt x="601" y="68"/>
                </a:lnTo>
                <a:lnTo>
                  <a:pt x="602" y="69"/>
                </a:lnTo>
                <a:lnTo>
                  <a:pt x="610" y="69"/>
                </a:lnTo>
                <a:lnTo>
                  <a:pt x="611" y="72"/>
                </a:lnTo>
                <a:lnTo>
                  <a:pt x="609" y="72"/>
                </a:lnTo>
                <a:lnTo>
                  <a:pt x="607" y="76"/>
                </a:lnTo>
                <a:lnTo>
                  <a:pt x="611" y="80"/>
                </a:lnTo>
                <a:lnTo>
                  <a:pt x="615" y="76"/>
                </a:lnTo>
                <a:lnTo>
                  <a:pt x="616" y="81"/>
                </a:lnTo>
                <a:lnTo>
                  <a:pt x="620" y="82"/>
                </a:lnTo>
                <a:lnTo>
                  <a:pt x="625" y="77"/>
                </a:lnTo>
                <a:lnTo>
                  <a:pt x="624" y="81"/>
                </a:lnTo>
                <a:lnTo>
                  <a:pt x="627" y="82"/>
                </a:lnTo>
                <a:lnTo>
                  <a:pt x="627" y="89"/>
                </a:lnTo>
                <a:lnTo>
                  <a:pt x="629" y="87"/>
                </a:lnTo>
                <a:lnTo>
                  <a:pt x="629" y="90"/>
                </a:lnTo>
                <a:lnTo>
                  <a:pt x="630" y="90"/>
                </a:lnTo>
                <a:lnTo>
                  <a:pt x="630" y="92"/>
                </a:lnTo>
                <a:lnTo>
                  <a:pt x="629" y="92"/>
                </a:lnTo>
                <a:lnTo>
                  <a:pt x="629" y="94"/>
                </a:lnTo>
                <a:lnTo>
                  <a:pt x="632" y="94"/>
                </a:lnTo>
                <a:lnTo>
                  <a:pt x="632" y="96"/>
                </a:lnTo>
                <a:lnTo>
                  <a:pt x="634" y="95"/>
                </a:lnTo>
                <a:lnTo>
                  <a:pt x="637" y="96"/>
                </a:lnTo>
                <a:lnTo>
                  <a:pt x="637" y="100"/>
                </a:lnTo>
                <a:lnTo>
                  <a:pt x="637" y="103"/>
                </a:lnTo>
                <a:lnTo>
                  <a:pt x="643" y="107"/>
                </a:lnTo>
                <a:lnTo>
                  <a:pt x="645" y="105"/>
                </a:lnTo>
                <a:lnTo>
                  <a:pt x="652" y="104"/>
                </a:lnTo>
                <a:lnTo>
                  <a:pt x="657" y="109"/>
                </a:lnTo>
                <a:lnTo>
                  <a:pt x="663" y="109"/>
                </a:lnTo>
                <a:lnTo>
                  <a:pt x="668" y="112"/>
                </a:lnTo>
                <a:lnTo>
                  <a:pt x="669" y="109"/>
                </a:lnTo>
                <a:lnTo>
                  <a:pt x="673" y="109"/>
                </a:lnTo>
                <a:lnTo>
                  <a:pt x="670" y="114"/>
                </a:lnTo>
                <a:lnTo>
                  <a:pt x="664" y="126"/>
                </a:lnTo>
                <a:lnTo>
                  <a:pt x="665" y="126"/>
                </a:lnTo>
                <a:lnTo>
                  <a:pt x="664" y="134"/>
                </a:lnTo>
                <a:lnTo>
                  <a:pt x="666" y="135"/>
                </a:lnTo>
                <a:lnTo>
                  <a:pt x="669" y="136"/>
                </a:lnTo>
                <a:lnTo>
                  <a:pt x="674" y="134"/>
                </a:lnTo>
                <a:lnTo>
                  <a:pt x="675" y="135"/>
                </a:lnTo>
                <a:lnTo>
                  <a:pt x="677" y="132"/>
                </a:lnTo>
                <a:lnTo>
                  <a:pt x="679" y="132"/>
                </a:lnTo>
                <a:lnTo>
                  <a:pt x="683" y="135"/>
                </a:lnTo>
                <a:lnTo>
                  <a:pt x="687" y="135"/>
                </a:lnTo>
                <a:lnTo>
                  <a:pt x="688" y="139"/>
                </a:lnTo>
                <a:lnTo>
                  <a:pt x="693" y="140"/>
                </a:lnTo>
                <a:lnTo>
                  <a:pt x="695" y="143"/>
                </a:lnTo>
                <a:lnTo>
                  <a:pt x="696" y="141"/>
                </a:lnTo>
                <a:lnTo>
                  <a:pt x="701" y="154"/>
                </a:lnTo>
                <a:lnTo>
                  <a:pt x="711" y="157"/>
                </a:lnTo>
                <a:lnTo>
                  <a:pt x="714" y="162"/>
                </a:lnTo>
                <a:lnTo>
                  <a:pt x="720" y="158"/>
                </a:lnTo>
                <a:lnTo>
                  <a:pt x="724" y="154"/>
                </a:lnTo>
                <a:lnTo>
                  <a:pt x="723" y="167"/>
                </a:lnTo>
                <a:lnTo>
                  <a:pt x="718" y="170"/>
                </a:lnTo>
                <a:lnTo>
                  <a:pt x="711" y="180"/>
                </a:lnTo>
                <a:lnTo>
                  <a:pt x="715" y="186"/>
                </a:lnTo>
                <a:lnTo>
                  <a:pt x="714" y="189"/>
                </a:lnTo>
                <a:lnTo>
                  <a:pt x="723" y="198"/>
                </a:lnTo>
                <a:lnTo>
                  <a:pt x="731" y="199"/>
                </a:lnTo>
                <a:lnTo>
                  <a:pt x="741" y="206"/>
                </a:lnTo>
                <a:lnTo>
                  <a:pt x="746" y="207"/>
                </a:lnTo>
                <a:lnTo>
                  <a:pt x="745" y="208"/>
                </a:lnTo>
                <a:lnTo>
                  <a:pt x="747" y="209"/>
                </a:lnTo>
                <a:lnTo>
                  <a:pt x="754" y="220"/>
                </a:lnTo>
                <a:lnTo>
                  <a:pt x="759" y="221"/>
                </a:lnTo>
                <a:lnTo>
                  <a:pt x="762" y="220"/>
                </a:lnTo>
                <a:lnTo>
                  <a:pt x="765" y="220"/>
                </a:lnTo>
                <a:lnTo>
                  <a:pt x="771" y="224"/>
                </a:lnTo>
                <a:lnTo>
                  <a:pt x="776" y="222"/>
                </a:lnTo>
                <a:lnTo>
                  <a:pt x="776" y="221"/>
                </a:lnTo>
                <a:lnTo>
                  <a:pt x="783" y="218"/>
                </a:lnTo>
                <a:lnTo>
                  <a:pt x="781" y="206"/>
                </a:lnTo>
                <a:lnTo>
                  <a:pt x="791" y="209"/>
                </a:lnTo>
                <a:lnTo>
                  <a:pt x="792" y="207"/>
                </a:lnTo>
                <a:lnTo>
                  <a:pt x="795" y="207"/>
                </a:lnTo>
                <a:lnTo>
                  <a:pt x="792" y="199"/>
                </a:lnTo>
                <a:lnTo>
                  <a:pt x="796" y="189"/>
                </a:lnTo>
                <a:lnTo>
                  <a:pt x="814" y="177"/>
                </a:lnTo>
                <a:lnTo>
                  <a:pt x="816" y="171"/>
                </a:lnTo>
                <a:lnTo>
                  <a:pt x="819" y="171"/>
                </a:lnTo>
                <a:lnTo>
                  <a:pt x="821" y="175"/>
                </a:lnTo>
                <a:lnTo>
                  <a:pt x="825" y="173"/>
                </a:lnTo>
                <a:lnTo>
                  <a:pt x="823" y="176"/>
                </a:lnTo>
                <a:lnTo>
                  <a:pt x="821" y="177"/>
                </a:lnTo>
                <a:lnTo>
                  <a:pt x="822" y="181"/>
                </a:lnTo>
                <a:lnTo>
                  <a:pt x="821" y="182"/>
                </a:lnTo>
                <a:lnTo>
                  <a:pt x="822" y="188"/>
                </a:lnTo>
                <a:lnTo>
                  <a:pt x="830" y="195"/>
                </a:lnTo>
                <a:lnTo>
                  <a:pt x="834" y="198"/>
                </a:lnTo>
                <a:lnTo>
                  <a:pt x="839" y="198"/>
                </a:lnTo>
                <a:lnTo>
                  <a:pt x="840" y="199"/>
                </a:lnTo>
                <a:lnTo>
                  <a:pt x="846" y="203"/>
                </a:lnTo>
                <a:lnTo>
                  <a:pt x="848" y="206"/>
                </a:lnTo>
                <a:lnTo>
                  <a:pt x="852" y="200"/>
                </a:lnTo>
                <a:lnTo>
                  <a:pt x="854" y="202"/>
                </a:lnTo>
                <a:lnTo>
                  <a:pt x="858" y="202"/>
                </a:lnTo>
                <a:lnTo>
                  <a:pt x="863" y="206"/>
                </a:lnTo>
                <a:lnTo>
                  <a:pt x="863" y="204"/>
                </a:lnTo>
                <a:lnTo>
                  <a:pt x="867" y="208"/>
                </a:lnTo>
                <a:lnTo>
                  <a:pt x="871" y="212"/>
                </a:lnTo>
                <a:lnTo>
                  <a:pt x="871" y="213"/>
                </a:lnTo>
                <a:lnTo>
                  <a:pt x="875" y="220"/>
                </a:lnTo>
                <a:lnTo>
                  <a:pt x="873" y="225"/>
                </a:lnTo>
                <a:lnTo>
                  <a:pt x="876" y="226"/>
                </a:lnTo>
                <a:lnTo>
                  <a:pt x="876" y="233"/>
                </a:lnTo>
                <a:lnTo>
                  <a:pt x="882" y="238"/>
                </a:lnTo>
                <a:lnTo>
                  <a:pt x="886" y="235"/>
                </a:lnTo>
                <a:lnTo>
                  <a:pt x="889" y="236"/>
                </a:lnTo>
                <a:lnTo>
                  <a:pt x="890" y="234"/>
                </a:lnTo>
                <a:lnTo>
                  <a:pt x="898" y="236"/>
                </a:lnTo>
                <a:lnTo>
                  <a:pt x="908" y="233"/>
                </a:lnTo>
                <a:lnTo>
                  <a:pt x="912" y="238"/>
                </a:lnTo>
                <a:lnTo>
                  <a:pt x="915" y="243"/>
                </a:lnTo>
                <a:lnTo>
                  <a:pt x="913" y="247"/>
                </a:lnTo>
                <a:lnTo>
                  <a:pt x="916" y="248"/>
                </a:lnTo>
                <a:lnTo>
                  <a:pt x="920" y="244"/>
                </a:lnTo>
                <a:lnTo>
                  <a:pt x="926" y="245"/>
                </a:lnTo>
                <a:lnTo>
                  <a:pt x="930" y="248"/>
                </a:lnTo>
                <a:lnTo>
                  <a:pt x="936" y="254"/>
                </a:lnTo>
                <a:lnTo>
                  <a:pt x="939" y="254"/>
                </a:lnTo>
                <a:lnTo>
                  <a:pt x="940" y="252"/>
                </a:lnTo>
                <a:lnTo>
                  <a:pt x="944" y="251"/>
                </a:lnTo>
                <a:lnTo>
                  <a:pt x="947" y="257"/>
                </a:lnTo>
                <a:lnTo>
                  <a:pt x="951" y="261"/>
                </a:lnTo>
                <a:lnTo>
                  <a:pt x="951" y="265"/>
                </a:lnTo>
                <a:lnTo>
                  <a:pt x="954" y="265"/>
                </a:lnTo>
                <a:lnTo>
                  <a:pt x="957" y="266"/>
                </a:lnTo>
                <a:lnTo>
                  <a:pt x="958" y="265"/>
                </a:lnTo>
                <a:lnTo>
                  <a:pt x="965" y="269"/>
                </a:lnTo>
                <a:lnTo>
                  <a:pt x="972" y="271"/>
                </a:lnTo>
                <a:lnTo>
                  <a:pt x="976" y="275"/>
                </a:lnTo>
                <a:lnTo>
                  <a:pt x="983" y="289"/>
                </a:lnTo>
                <a:lnTo>
                  <a:pt x="989" y="297"/>
                </a:lnTo>
                <a:lnTo>
                  <a:pt x="993" y="299"/>
                </a:lnTo>
                <a:lnTo>
                  <a:pt x="990" y="308"/>
                </a:lnTo>
                <a:lnTo>
                  <a:pt x="996" y="312"/>
                </a:lnTo>
                <a:lnTo>
                  <a:pt x="999" y="314"/>
                </a:lnTo>
                <a:lnTo>
                  <a:pt x="1002" y="320"/>
                </a:lnTo>
                <a:lnTo>
                  <a:pt x="1006" y="321"/>
                </a:lnTo>
                <a:lnTo>
                  <a:pt x="1008" y="321"/>
                </a:lnTo>
                <a:lnTo>
                  <a:pt x="1012" y="319"/>
                </a:lnTo>
                <a:lnTo>
                  <a:pt x="1019" y="324"/>
                </a:lnTo>
                <a:lnTo>
                  <a:pt x="1021" y="323"/>
                </a:lnTo>
                <a:lnTo>
                  <a:pt x="1030" y="329"/>
                </a:lnTo>
                <a:lnTo>
                  <a:pt x="1035" y="330"/>
                </a:lnTo>
                <a:lnTo>
                  <a:pt x="1042" y="333"/>
                </a:lnTo>
                <a:lnTo>
                  <a:pt x="1043" y="338"/>
                </a:lnTo>
                <a:lnTo>
                  <a:pt x="1050" y="346"/>
                </a:lnTo>
                <a:lnTo>
                  <a:pt x="1056" y="346"/>
                </a:lnTo>
                <a:lnTo>
                  <a:pt x="1060" y="351"/>
                </a:lnTo>
                <a:lnTo>
                  <a:pt x="1060" y="356"/>
                </a:lnTo>
                <a:lnTo>
                  <a:pt x="1068" y="369"/>
                </a:lnTo>
                <a:lnTo>
                  <a:pt x="1069" y="374"/>
                </a:lnTo>
                <a:lnTo>
                  <a:pt x="1069" y="380"/>
                </a:lnTo>
                <a:lnTo>
                  <a:pt x="1068" y="384"/>
                </a:lnTo>
                <a:lnTo>
                  <a:pt x="1065" y="383"/>
                </a:lnTo>
                <a:lnTo>
                  <a:pt x="1065" y="389"/>
                </a:lnTo>
                <a:lnTo>
                  <a:pt x="1061" y="396"/>
                </a:lnTo>
                <a:lnTo>
                  <a:pt x="1060" y="397"/>
                </a:lnTo>
                <a:lnTo>
                  <a:pt x="1053" y="398"/>
                </a:lnTo>
                <a:lnTo>
                  <a:pt x="1052" y="401"/>
                </a:lnTo>
                <a:lnTo>
                  <a:pt x="1055" y="402"/>
                </a:lnTo>
                <a:lnTo>
                  <a:pt x="1055" y="407"/>
                </a:lnTo>
                <a:lnTo>
                  <a:pt x="1057" y="407"/>
                </a:lnTo>
                <a:lnTo>
                  <a:pt x="1057" y="409"/>
                </a:lnTo>
                <a:lnTo>
                  <a:pt x="1061" y="410"/>
                </a:lnTo>
                <a:lnTo>
                  <a:pt x="1061" y="414"/>
                </a:lnTo>
                <a:lnTo>
                  <a:pt x="1066" y="413"/>
                </a:lnTo>
                <a:lnTo>
                  <a:pt x="1066" y="415"/>
                </a:lnTo>
                <a:lnTo>
                  <a:pt x="1077" y="416"/>
                </a:lnTo>
                <a:lnTo>
                  <a:pt x="1080" y="425"/>
                </a:lnTo>
                <a:lnTo>
                  <a:pt x="1080" y="433"/>
                </a:lnTo>
                <a:lnTo>
                  <a:pt x="1073" y="446"/>
                </a:lnTo>
                <a:lnTo>
                  <a:pt x="1068" y="446"/>
                </a:lnTo>
                <a:lnTo>
                  <a:pt x="1061" y="454"/>
                </a:lnTo>
                <a:lnTo>
                  <a:pt x="1057" y="458"/>
                </a:lnTo>
                <a:lnTo>
                  <a:pt x="1057" y="460"/>
                </a:lnTo>
                <a:lnTo>
                  <a:pt x="1053" y="464"/>
                </a:lnTo>
                <a:lnTo>
                  <a:pt x="1046" y="464"/>
                </a:lnTo>
                <a:lnTo>
                  <a:pt x="1042" y="456"/>
                </a:lnTo>
                <a:lnTo>
                  <a:pt x="1041" y="452"/>
                </a:lnTo>
                <a:lnTo>
                  <a:pt x="1034" y="452"/>
                </a:lnTo>
                <a:lnTo>
                  <a:pt x="1033" y="455"/>
                </a:lnTo>
                <a:lnTo>
                  <a:pt x="1038" y="459"/>
                </a:lnTo>
                <a:lnTo>
                  <a:pt x="1038" y="461"/>
                </a:lnTo>
                <a:lnTo>
                  <a:pt x="1037" y="463"/>
                </a:lnTo>
                <a:lnTo>
                  <a:pt x="1038" y="468"/>
                </a:lnTo>
                <a:lnTo>
                  <a:pt x="1044" y="473"/>
                </a:lnTo>
                <a:lnTo>
                  <a:pt x="1046" y="474"/>
                </a:lnTo>
                <a:lnTo>
                  <a:pt x="1047" y="472"/>
                </a:lnTo>
                <a:lnTo>
                  <a:pt x="1051" y="472"/>
                </a:lnTo>
                <a:lnTo>
                  <a:pt x="1048" y="476"/>
                </a:lnTo>
                <a:lnTo>
                  <a:pt x="1047" y="478"/>
                </a:lnTo>
                <a:lnTo>
                  <a:pt x="1050" y="481"/>
                </a:lnTo>
                <a:lnTo>
                  <a:pt x="1055" y="482"/>
                </a:lnTo>
                <a:lnTo>
                  <a:pt x="1053" y="488"/>
                </a:lnTo>
                <a:lnTo>
                  <a:pt x="1042" y="494"/>
                </a:lnTo>
                <a:lnTo>
                  <a:pt x="1047" y="501"/>
                </a:lnTo>
                <a:lnTo>
                  <a:pt x="1044" y="506"/>
                </a:lnTo>
                <a:lnTo>
                  <a:pt x="1037" y="509"/>
                </a:lnTo>
                <a:lnTo>
                  <a:pt x="1034" y="514"/>
                </a:lnTo>
                <a:lnTo>
                  <a:pt x="1033" y="521"/>
                </a:lnTo>
                <a:lnTo>
                  <a:pt x="1039" y="531"/>
                </a:lnTo>
                <a:lnTo>
                  <a:pt x="1035" y="532"/>
                </a:lnTo>
                <a:lnTo>
                  <a:pt x="1034" y="536"/>
                </a:lnTo>
                <a:lnTo>
                  <a:pt x="1037" y="540"/>
                </a:lnTo>
                <a:lnTo>
                  <a:pt x="1033" y="542"/>
                </a:lnTo>
                <a:lnTo>
                  <a:pt x="1035" y="546"/>
                </a:lnTo>
                <a:lnTo>
                  <a:pt x="1037" y="549"/>
                </a:lnTo>
                <a:lnTo>
                  <a:pt x="1043" y="546"/>
                </a:lnTo>
                <a:lnTo>
                  <a:pt x="1044" y="552"/>
                </a:lnTo>
                <a:lnTo>
                  <a:pt x="1041" y="554"/>
                </a:lnTo>
                <a:lnTo>
                  <a:pt x="1039" y="558"/>
                </a:lnTo>
                <a:lnTo>
                  <a:pt x="1039" y="564"/>
                </a:lnTo>
                <a:lnTo>
                  <a:pt x="1037" y="571"/>
                </a:lnTo>
                <a:lnTo>
                  <a:pt x="1035" y="575"/>
                </a:lnTo>
                <a:lnTo>
                  <a:pt x="1033" y="573"/>
                </a:lnTo>
                <a:lnTo>
                  <a:pt x="1033" y="576"/>
                </a:lnTo>
                <a:lnTo>
                  <a:pt x="1035" y="586"/>
                </a:lnTo>
                <a:lnTo>
                  <a:pt x="1038" y="586"/>
                </a:lnTo>
                <a:lnTo>
                  <a:pt x="1032" y="591"/>
                </a:lnTo>
                <a:lnTo>
                  <a:pt x="1037" y="599"/>
                </a:lnTo>
                <a:lnTo>
                  <a:pt x="1037" y="600"/>
                </a:lnTo>
                <a:lnTo>
                  <a:pt x="1039" y="604"/>
                </a:lnTo>
                <a:lnTo>
                  <a:pt x="1037" y="604"/>
                </a:lnTo>
                <a:lnTo>
                  <a:pt x="1039" y="606"/>
                </a:lnTo>
                <a:lnTo>
                  <a:pt x="1038" y="609"/>
                </a:lnTo>
                <a:lnTo>
                  <a:pt x="1032" y="609"/>
                </a:lnTo>
                <a:lnTo>
                  <a:pt x="1029" y="613"/>
                </a:lnTo>
                <a:lnTo>
                  <a:pt x="1021" y="616"/>
                </a:lnTo>
                <a:lnTo>
                  <a:pt x="1016" y="617"/>
                </a:lnTo>
                <a:lnTo>
                  <a:pt x="1016" y="620"/>
                </a:lnTo>
                <a:lnTo>
                  <a:pt x="1012" y="624"/>
                </a:lnTo>
                <a:lnTo>
                  <a:pt x="1012" y="625"/>
                </a:lnTo>
                <a:lnTo>
                  <a:pt x="1010" y="622"/>
                </a:lnTo>
                <a:lnTo>
                  <a:pt x="1010" y="616"/>
                </a:lnTo>
                <a:lnTo>
                  <a:pt x="1003" y="617"/>
                </a:lnTo>
                <a:lnTo>
                  <a:pt x="1002" y="618"/>
                </a:lnTo>
                <a:lnTo>
                  <a:pt x="1001" y="624"/>
                </a:lnTo>
                <a:lnTo>
                  <a:pt x="998" y="626"/>
                </a:lnTo>
                <a:lnTo>
                  <a:pt x="985" y="633"/>
                </a:lnTo>
                <a:lnTo>
                  <a:pt x="981" y="633"/>
                </a:lnTo>
                <a:lnTo>
                  <a:pt x="978" y="635"/>
                </a:lnTo>
                <a:lnTo>
                  <a:pt x="970" y="635"/>
                </a:lnTo>
                <a:lnTo>
                  <a:pt x="969" y="635"/>
                </a:lnTo>
                <a:lnTo>
                  <a:pt x="967" y="640"/>
                </a:lnTo>
                <a:lnTo>
                  <a:pt x="969" y="642"/>
                </a:lnTo>
                <a:lnTo>
                  <a:pt x="967" y="643"/>
                </a:lnTo>
                <a:lnTo>
                  <a:pt x="969" y="648"/>
                </a:lnTo>
                <a:lnTo>
                  <a:pt x="966" y="651"/>
                </a:lnTo>
                <a:lnTo>
                  <a:pt x="966" y="654"/>
                </a:lnTo>
                <a:lnTo>
                  <a:pt x="962" y="657"/>
                </a:lnTo>
                <a:lnTo>
                  <a:pt x="960" y="658"/>
                </a:lnTo>
                <a:lnTo>
                  <a:pt x="956" y="661"/>
                </a:lnTo>
                <a:lnTo>
                  <a:pt x="958" y="662"/>
                </a:lnTo>
                <a:lnTo>
                  <a:pt x="958" y="663"/>
                </a:lnTo>
                <a:lnTo>
                  <a:pt x="954" y="662"/>
                </a:lnTo>
                <a:lnTo>
                  <a:pt x="953" y="666"/>
                </a:lnTo>
                <a:lnTo>
                  <a:pt x="947" y="669"/>
                </a:lnTo>
                <a:lnTo>
                  <a:pt x="944" y="667"/>
                </a:lnTo>
                <a:lnTo>
                  <a:pt x="943" y="669"/>
                </a:lnTo>
                <a:lnTo>
                  <a:pt x="939" y="675"/>
                </a:lnTo>
                <a:lnTo>
                  <a:pt x="939" y="683"/>
                </a:lnTo>
                <a:lnTo>
                  <a:pt x="942" y="687"/>
                </a:lnTo>
                <a:lnTo>
                  <a:pt x="951" y="688"/>
                </a:lnTo>
                <a:lnTo>
                  <a:pt x="951" y="689"/>
                </a:lnTo>
                <a:lnTo>
                  <a:pt x="953" y="690"/>
                </a:lnTo>
                <a:lnTo>
                  <a:pt x="952" y="694"/>
                </a:lnTo>
                <a:lnTo>
                  <a:pt x="960" y="698"/>
                </a:lnTo>
                <a:lnTo>
                  <a:pt x="958" y="707"/>
                </a:lnTo>
                <a:lnTo>
                  <a:pt x="954" y="707"/>
                </a:lnTo>
                <a:lnTo>
                  <a:pt x="953" y="708"/>
                </a:lnTo>
                <a:lnTo>
                  <a:pt x="948" y="708"/>
                </a:lnTo>
                <a:lnTo>
                  <a:pt x="947" y="711"/>
                </a:lnTo>
                <a:lnTo>
                  <a:pt x="945" y="710"/>
                </a:lnTo>
                <a:close/>
              </a:path>
            </a:pathLst>
          </a:custGeom>
          <a:solidFill>
            <a:srgbClr val="FFFFCC"/>
          </a:solidFill>
          <a:ln w="12700" cap="sq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2552" name="Freeform 102"/>
          <p:cNvSpPr>
            <a:spLocks noChangeAspect="1"/>
          </p:cNvSpPr>
          <p:nvPr/>
        </p:nvSpPr>
        <p:spPr bwMode="auto">
          <a:xfrm rot="-609737">
            <a:off x="1997869" y="2294335"/>
            <a:ext cx="898922" cy="656034"/>
          </a:xfrm>
          <a:custGeom>
            <a:avLst/>
            <a:gdLst>
              <a:gd name="T0" fmla="*/ 2147483646 w 1458"/>
              <a:gd name="T1" fmla="*/ 2147483646 h 1102"/>
              <a:gd name="T2" fmla="*/ 2147483646 w 1458"/>
              <a:gd name="T3" fmla="*/ 2147483646 h 1102"/>
              <a:gd name="T4" fmla="*/ 2147483646 w 1458"/>
              <a:gd name="T5" fmla="*/ 2147483646 h 1102"/>
              <a:gd name="T6" fmla="*/ 2147483646 w 1458"/>
              <a:gd name="T7" fmla="*/ 2147483646 h 1102"/>
              <a:gd name="T8" fmla="*/ 2147483646 w 1458"/>
              <a:gd name="T9" fmla="*/ 2147483646 h 1102"/>
              <a:gd name="T10" fmla="*/ 2147483646 w 1458"/>
              <a:gd name="T11" fmla="*/ 2147483646 h 1102"/>
              <a:gd name="T12" fmla="*/ 2147483646 w 1458"/>
              <a:gd name="T13" fmla="*/ 2147483646 h 1102"/>
              <a:gd name="T14" fmla="*/ 2147483646 w 1458"/>
              <a:gd name="T15" fmla="*/ 2147483646 h 1102"/>
              <a:gd name="T16" fmla="*/ 2147483646 w 1458"/>
              <a:gd name="T17" fmla="*/ 2147483646 h 1102"/>
              <a:gd name="T18" fmla="*/ 2147483646 w 1458"/>
              <a:gd name="T19" fmla="*/ 2147483646 h 1102"/>
              <a:gd name="T20" fmla="*/ 2147483646 w 1458"/>
              <a:gd name="T21" fmla="*/ 2147483646 h 1102"/>
              <a:gd name="T22" fmla="*/ 2147483646 w 1458"/>
              <a:gd name="T23" fmla="*/ 2147483646 h 1102"/>
              <a:gd name="T24" fmla="*/ 2147483646 w 1458"/>
              <a:gd name="T25" fmla="*/ 2147483646 h 1102"/>
              <a:gd name="T26" fmla="*/ 2147483646 w 1458"/>
              <a:gd name="T27" fmla="*/ 2147483646 h 1102"/>
              <a:gd name="T28" fmla="*/ 2147483646 w 1458"/>
              <a:gd name="T29" fmla="*/ 2147483646 h 1102"/>
              <a:gd name="T30" fmla="*/ 2147483646 w 1458"/>
              <a:gd name="T31" fmla="*/ 2147483646 h 1102"/>
              <a:gd name="T32" fmla="*/ 2147483646 w 1458"/>
              <a:gd name="T33" fmla="*/ 2147483646 h 1102"/>
              <a:gd name="T34" fmla="*/ 2147483646 w 1458"/>
              <a:gd name="T35" fmla="*/ 2147483646 h 1102"/>
              <a:gd name="T36" fmla="*/ 2147483646 w 1458"/>
              <a:gd name="T37" fmla="*/ 2147483646 h 1102"/>
              <a:gd name="T38" fmla="*/ 2147483646 w 1458"/>
              <a:gd name="T39" fmla="*/ 2147483646 h 1102"/>
              <a:gd name="T40" fmla="*/ 2147483646 w 1458"/>
              <a:gd name="T41" fmla="*/ 2147483646 h 1102"/>
              <a:gd name="T42" fmla="*/ 2147483646 w 1458"/>
              <a:gd name="T43" fmla="*/ 2147483646 h 1102"/>
              <a:gd name="T44" fmla="*/ 2147483646 w 1458"/>
              <a:gd name="T45" fmla="*/ 2147483646 h 1102"/>
              <a:gd name="T46" fmla="*/ 2147483646 w 1458"/>
              <a:gd name="T47" fmla="*/ 2147483646 h 1102"/>
              <a:gd name="T48" fmla="*/ 2147483646 w 1458"/>
              <a:gd name="T49" fmla="*/ 2147483646 h 1102"/>
              <a:gd name="T50" fmla="*/ 2147483646 w 1458"/>
              <a:gd name="T51" fmla="*/ 2147483646 h 1102"/>
              <a:gd name="T52" fmla="*/ 2147483646 w 1458"/>
              <a:gd name="T53" fmla="*/ 2147483646 h 1102"/>
              <a:gd name="T54" fmla="*/ 2147483646 w 1458"/>
              <a:gd name="T55" fmla="*/ 2147483646 h 1102"/>
              <a:gd name="T56" fmla="*/ 2147483646 w 1458"/>
              <a:gd name="T57" fmla="*/ 2147483646 h 1102"/>
              <a:gd name="T58" fmla="*/ 2147483646 w 1458"/>
              <a:gd name="T59" fmla="*/ 2147483646 h 1102"/>
              <a:gd name="T60" fmla="*/ 2147483646 w 1458"/>
              <a:gd name="T61" fmla="*/ 2147483646 h 1102"/>
              <a:gd name="T62" fmla="*/ 2147483646 w 1458"/>
              <a:gd name="T63" fmla="*/ 2147483646 h 1102"/>
              <a:gd name="T64" fmla="*/ 2147483646 w 1458"/>
              <a:gd name="T65" fmla="*/ 2147483646 h 1102"/>
              <a:gd name="T66" fmla="*/ 2147483646 w 1458"/>
              <a:gd name="T67" fmla="*/ 2147483646 h 1102"/>
              <a:gd name="T68" fmla="*/ 2147483646 w 1458"/>
              <a:gd name="T69" fmla="*/ 2147483646 h 1102"/>
              <a:gd name="T70" fmla="*/ 2147483646 w 1458"/>
              <a:gd name="T71" fmla="*/ 2147483646 h 1102"/>
              <a:gd name="T72" fmla="*/ 2147483646 w 1458"/>
              <a:gd name="T73" fmla="*/ 2147483646 h 1102"/>
              <a:gd name="T74" fmla="*/ 2147483646 w 1458"/>
              <a:gd name="T75" fmla="*/ 2147483646 h 1102"/>
              <a:gd name="T76" fmla="*/ 2147483646 w 1458"/>
              <a:gd name="T77" fmla="*/ 2147483646 h 1102"/>
              <a:gd name="T78" fmla="*/ 2147483646 w 1458"/>
              <a:gd name="T79" fmla="*/ 2147483646 h 1102"/>
              <a:gd name="T80" fmla="*/ 2147483646 w 1458"/>
              <a:gd name="T81" fmla="*/ 2147483646 h 1102"/>
              <a:gd name="T82" fmla="*/ 2147483646 w 1458"/>
              <a:gd name="T83" fmla="*/ 2147483646 h 1102"/>
              <a:gd name="T84" fmla="*/ 2147483646 w 1458"/>
              <a:gd name="T85" fmla="*/ 2147483646 h 1102"/>
              <a:gd name="T86" fmla="*/ 2147483646 w 1458"/>
              <a:gd name="T87" fmla="*/ 2147483646 h 1102"/>
              <a:gd name="T88" fmla="*/ 2147483646 w 1458"/>
              <a:gd name="T89" fmla="*/ 2147483646 h 1102"/>
              <a:gd name="T90" fmla="*/ 2147483646 w 1458"/>
              <a:gd name="T91" fmla="*/ 2147483646 h 1102"/>
              <a:gd name="T92" fmla="*/ 2147483646 w 1458"/>
              <a:gd name="T93" fmla="*/ 2147483646 h 1102"/>
              <a:gd name="T94" fmla="*/ 2147483646 w 1458"/>
              <a:gd name="T95" fmla="*/ 2147483646 h 1102"/>
              <a:gd name="T96" fmla="*/ 2147483646 w 1458"/>
              <a:gd name="T97" fmla="*/ 2147483646 h 1102"/>
              <a:gd name="T98" fmla="*/ 2147483646 w 1458"/>
              <a:gd name="T99" fmla="*/ 2147483646 h 1102"/>
              <a:gd name="T100" fmla="*/ 2147483646 w 1458"/>
              <a:gd name="T101" fmla="*/ 2147483646 h 1102"/>
              <a:gd name="T102" fmla="*/ 2147483646 w 1458"/>
              <a:gd name="T103" fmla="*/ 2147483646 h 1102"/>
              <a:gd name="T104" fmla="*/ 2147483646 w 1458"/>
              <a:gd name="T105" fmla="*/ 2147483646 h 1102"/>
              <a:gd name="T106" fmla="*/ 2147483646 w 1458"/>
              <a:gd name="T107" fmla="*/ 2147483646 h 1102"/>
              <a:gd name="T108" fmla="*/ 2147483646 w 1458"/>
              <a:gd name="T109" fmla="*/ 2147483646 h 1102"/>
              <a:gd name="T110" fmla="*/ 2147483646 w 1458"/>
              <a:gd name="T111" fmla="*/ 2147483646 h 1102"/>
              <a:gd name="T112" fmla="*/ 2147483646 w 1458"/>
              <a:gd name="T113" fmla="*/ 2147483646 h 1102"/>
              <a:gd name="T114" fmla="*/ 2147483646 w 1458"/>
              <a:gd name="T115" fmla="*/ 2147483646 h 1102"/>
              <a:gd name="T116" fmla="*/ 2147483646 w 1458"/>
              <a:gd name="T117" fmla="*/ 2147483646 h 1102"/>
              <a:gd name="T118" fmla="*/ 2147483646 w 1458"/>
              <a:gd name="T119" fmla="*/ 2147483646 h 1102"/>
              <a:gd name="T120" fmla="*/ 2147483646 w 1458"/>
              <a:gd name="T121" fmla="*/ 2147483646 h 1102"/>
              <a:gd name="T122" fmla="*/ 2147483646 w 1458"/>
              <a:gd name="T123" fmla="*/ 2147483646 h 11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58"/>
              <a:gd name="T187" fmla="*/ 0 h 1102"/>
              <a:gd name="T188" fmla="*/ 1458 w 1458"/>
              <a:gd name="T189" fmla="*/ 1102 h 110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58" h="1102">
                <a:moveTo>
                  <a:pt x="1296" y="552"/>
                </a:moveTo>
                <a:lnTo>
                  <a:pt x="1298" y="552"/>
                </a:lnTo>
                <a:lnTo>
                  <a:pt x="1296" y="556"/>
                </a:lnTo>
                <a:lnTo>
                  <a:pt x="1303" y="561"/>
                </a:lnTo>
                <a:lnTo>
                  <a:pt x="1305" y="558"/>
                </a:lnTo>
                <a:lnTo>
                  <a:pt x="1308" y="562"/>
                </a:lnTo>
                <a:lnTo>
                  <a:pt x="1311" y="569"/>
                </a:lnTo>
                <a:lnTo>
                  <a:pt x="1309" y="573"/>
                </a:lnTo>
                <a:lnTo>
                  <a:pt x="1314" y="578"/>
                </a:lnTo>
                <a:lnTo>
                  <a:pt x="1317" y="578"/>
                </a:lnTo>
                <a:lnTo>
                  <a:pt x="1320" y="578"/>
                </a:lnTo>
                <a:lnTo>
                  <a:pt x="1327" y="582"/>
                </a:lnTo>
                <a:lnTo>
                  <a:pt x="1330" y="585"/>
                </a:lnTo>
                <a:lnTo>
                  <a:pt x="1336" y="591"/>
                </a:lnTo>
                <a:lnTo>
                  <a:pt x="1336" y="597"/>
                </a:lnTo>
                <a:lnTo>
                  <a:pt x="1340" y="593"/>
                </a:lnTo>
                <a:lnTo>
                  <a:pt x="1343" y="585"/>
                </a:lnTo>
                <a:lnTo>
                  <a:pt x="1345" y="587"/>
                </a:lnTo>
                <a:lnTo>
                  <a:pt x="1347" y="584"/>
                </a:lnTo>
                <a:lnTo>
                  <a:pt x="1349" y="583"/>
                </a:lnTo>
                <a:lnTo>
                  <a:pt x="1352" y="584"/>
                </a:lnTo>
                <a:lnTo>
                  <a:pt x="1357" y="587"/>
                </a:lnTo>
                <a:lnTo>
                  <a:pt x="1362" y="597"/>
                </a:lnTo>
                <a:lnTo>
                  <a:pt x="1365" y="597"/>
                </a:lnTo>
                <a:lnTo>
                  <a:pt x="1366" y="598"/>
                </a:lnTo>
                <a:lnTo>
                  <a:pt x="1367" y="597"/>
                </a:lnTo>
                <a:lnTo>
                  <a:pt x="1370" y="600"/>
                </a:lnTo>
                <a:lnTo>
                  <a:pt x="1371" y="597"/>
                </a:lnTo>
                <a:lnTo>
                  <a:pt x="1381" y="598"/>
                </a:lnTo>
                <a:lnTo>
                  <a:pt x="1386" y="602"/>
                </a:lnTo>
                <a:lnTo>
                  <a:pt x="1392" y="602"/>
                </a:lnTo>
                <a:lnTo>
                  <a:pt x="1399" y="593"/>
                </a:lnTo>
                <a:lnTo>
                  <a:pt x="1402" y="592"/>
                </a:lnTo>
                <a:lnTo>
                  <a:pt x="1410" y="594"/>
                </a:lnTo>
                <a:lnTo>
                  <a:pt x="1413" y="597"/>
                </a:lnTo>
                <a:lnTo>
                  <a:pt x="1412" y="598"/>
                </a:lnTo>
                <a:lnTo>
                  <a:pt x="1417" y="601"/>
                </a:lnTo>
                <a:lnTo>
                  <a:pt x="1420" y="597"/>
                </a:lnTo>
                <a:lnTo>
                  <a:pt x="1416" y="593"/>
                </a:lnTo>
                <a:lnTo>
                  <a:pt x="1420" y="589"/>
                </a:lnTo>
                <a:lnTo>
                  <a:pt x="1422" y="591"/>
                </a:lnTo>
                <a:lnTo>
                  <a:pt x="1425" y="589"/>
                </a:lnTo>
                <a:lnTo>
                  <a:pt x="1431" y="594"/>
                </a:lnTo>
                <a:lnTo>
                  <a:pt x="1429" y="601"/>
                </a:lnTo>
                <a:lnTo>
                  <a:pt x="1434" y="596"/>
                </a:lnTo>
                <a:lnTo>
                  <a:pt x="1439" y="598"/>
                </a:lnTo>
                <a:lnTo>
                  <a:pt x="1439" y="607"/>
                </a:lnTo>
                <a:lnTo>
                  <a:pt x="1440" y="612"/>
                </a:lnTo>
                <a:lnTo>
                  <a:pt x="1439" y="611"/>
                </a:lnTo>
                <a:lnTo>
                  <a:pt x="1430" y="611"/>
                </a:lnTo>
                <a:lnTo>
                  <a:pt x="1430" y="612"/>
                </a:lnTo>
                <a:lnTo>
                  <a:pt x="1433" y="616"/>
                </a:lnTo>
                <a:lnTo>
                  <a:pt x="1442" y="627"/>
                </a:lnTo>
                <a:lnTo>
                  <a:pt x="1443" y="624"/>
                </a:lnTo>
                <a:lnTo>
                  <a:pt x="1442" y="623"/>
                </a:lnTo>
                <a:lnTo>
                  <a:pt x="1444" y="621"/>
                </a:lnTo>
                <a:lnTo>
                  <a:pt x="1452" y="625"/>
                </a:lnTo>
                <a:lnTo>
                  <a:pt x="1453" y="627"/>
                </a:lnTo>
                <a:lnTo>
                  <a:pt x="1449" y="628"/>
                </a:lnTo>
                <a:lnTo>
                  <a:pt x="1446" y="630"/>
                </a:lnTo>
                <a:lnTo>
                  <a:pt x="1458" y="646"/>
                </a:lnTo>
                <a:lnTo>
                  <a:pt x="1449" y="648"/>
                </a:lnTo>
                <a:lnTo>
                  <a:pt x="1453" y="652"/>
                </a:lnTo>
                <a:lnTo>
                  <a:pt x="1453" y="656"/>
                </a:lnTo>
                <a:lnTo>
                  <a:pt x="1449" y="660"/>
                </a:lnTo>
                <a:lnTo>
                  <a:pt x="1444" y="661"/>
                </a:lnTo>
                <a:lnTo>
                  <a:pt x="1443" y="659"/>
                </a:lnTo>
                <a:lnTo>
                  <a:pt x="1442" y="660"/>
                </a:lnTo>
                <a:lnTo>
                  <a:pt x="1439" y="659"/>
                </a:lnTo>
                <a:lnTo>
                  <a:pt x="1431" y="659"/>
                </a:lnTo>
                <a:lnTo>
                  <a:pt x="1422" y="652"/>
                </a:lnTo>
                <a:lnTo>
                  <a:pt x="1421" y="657"/>
                </a:lnTo>
                <a:lnTo>
                  <a:pt x="1424" y="663"/>
                </a:lnTo>
                <a:lnTo>
                  <a:pt x="1421" y="670"/>
                </a:lnTo>
                <a:lnTo>
                  <a:pt x="1419" y="668"/>
                </a:lnTo>
                <a:lnTo>
                  <a:pt x="1412" y="669"/>
                </a:lnTo>
                <a:lnTo>
                  <a:pt x="1412" y="672"/>
                </a:lnTo>
                <a:lnTo>
                  <a:pt x="1415" y="673"/>
                </a:lnTo>
                <a:lnTo>
                  <a:pt x="1412" y="678"/>
                </a:lnTo>
                <a:lnTo>
                  <a:pt x="1416" y="681"/>
                </a:lnTo>
                <a:lnTo>
                  <a:pt x="1415" y="688"/>
                </a:lnTo>
                <a:lnTo>
                  <a:pt x="1407" y="691"/>
                </a:lnTo>
                <a:lnTo>
                  <a:pt x="1399" y="690"/>
                </a:lnTo>
                <a:lnTo>
                  <a:pt x="1398" y="692"/>
                </a:lnTo>
                <a:lnTo>
                  <a:pt x="1401" y="696"/>
                </a:lnTo>
                <a:lnTo>
                  <a:pt x="1398" y="697"/>
                </a:lnTo>
                <a:lnTo>
                  <a:pt x="1401" y="699"/>
                </a:lnTo>
                <a:lnTo>
                  <a:pt x="1399" y="704"/>
                </a:lnTo>
                <a:lnTo>
                  <a:pt x="1401" y="705"/>
                </a:lnTo>
                <a:lnTo>
                  <a:pt x="1397" y="706"/>
                </a:lnTo>
                <a:lnTo>
                  <a:pt x="1395" y="709"/>
                </a:lnTo>
                <a:lnTo>
                  <a:pt x="1392" y="709"/>
                </a:lnTo>
                <a:lnTo>
                  <a:pt x="1390" y="715"/>
                </a:lnTo>
                <a:lnTo>
                  <a:pt x="1388" y="713"/>
                </a:lnTo>
                <a:lnTo>
                  <a:pt x="1386" y="713"/>
                </a:lnTo>
                <a:lnTo>
                  <a:pt x="1384" y="713"/>
                </a:lnTo>
                <a:lnTo>
                  <a:pt x="1383" y="717"/>
                </a:lnTo>
                <a:lnTo>
                  <a:pt x="1379" y="722"/>
                </a:lnTo>
                <a:lnTo>
                  <a:pt x="1374" y="722"/>
                </a:lnTo>
                <a:lnTo>
                  <a:pt x="1370" y="723"/>
                </a:lnTo>
                <a:lnTo>
                  <a:pt x="1370" y="728"/>
                </a:lnTo>
                <a:lnTo>
                  <a:pt x="1365" y="732"/>
                </a:lnTo>
                <a:lnTo>
                  <a:pt x="1368" y="741"/>
                </a:lnTo>
                <a:lnTo>
                  <a:pt x="1371" y="741"/>
                </a:lnTo>
                <a:lnTo>
                  <a:pt x="1372" y="737"/>
                </a:lnTo>
                <a:lnTo>
                  <a:pt x="1377" y="738"/>
                </a:lnTo>
                <a:lnTo>
                  <a:pt x="1381" y="732"/>
                </a:lnTo>
                <a:lnTo>
                  <a:pt x="1388" y="735"/>
                </a:lnTo>
                <a:lnTo>
                  <a:pt x="1392" y="737"/>
                </a:lnTo>
                <a:lnTo>
                  <a:pt x="1393" y="742"/>
                </a:lnTo>
                <a:lnTo>
                  <a:pt x="1390" y="744"/>
                </a:lnTo>
                <a:lnTo>
                  <a:pt x="1389" y="750"/>
                </a:lnTo>
                <a:lnTo>
                  <a:pt x="1388" y="754"/>
                </a:lnTo>
                <a:lnTo>
                  <a:pt x="1389" y="756"/>
                </a:lnTo>
                <a:lnTo>
                  <a:pt x="1393" y="759"/>
                </a:lnTo>
                <a:lnTo>
                  <a:pt x="1403" y="762"/>
                </a:lnTo>
                <a:lnTo>
                  <a:pt x="1406" y="762"/>
                </a:lnTo>
                <a:lnTo>
                  <a:pt x="1416" y="768"/>
                </a:lnTo>
                <a:lnTo>
                  <a:pt x="1426" y="773"/>
                </a:lnTo>
                <a:lnTo>
                  <a:pt x="1425" y="777"/>
                </a:lnTo>
                <a:lnTo>
                  <a:pt x="1425" y="781"/>
                </a:lnTo>
                <a:lnTo>
                  <a:pt x="1422" y="781"/>
                </a:lnTo>
                <a:lnTo>
                  <a:pt x="1421" y="783"/>
                </a:lnTo>
                <a:lnTo>
                  <a:pt x="1429" y="792"/>
                </a:lnTo>
                <a:lnTo>
                  <a:pt x="1426" y="796"/>
                </a:lnTo>
                <a:lnTo>
                  <a:pt x="1424" y="796"/>
                </a:lnTo>
                <a:lnTo>
                  <a:pt x="1422" y="801"/>
                </a:lnTo>
                <a:lnTo>
                  <a:pt x="1417" y="798"/>
                </a:lnTo>
                <a:lnTo>
                  <a:pt x="1415" y="798"/>
                </a:lnTo>
                <a:lnTo>
                  <a:pt x="1415" y="800"/>
                </a:lnTo>
                <a:lnTo>
                  <a:pt x="1417" y="803"/>
                </a:lnTo>
                <a:lnTo>
                  <a:pt x="1415" y="808"/>
                </a:lnTo>
                <a:lnTo>
                  <a:pt x="1411" y="807"/>
                </a:lnTo>
                <a:lnTo>
                  <a:pt x="1408" y="810"/>
                </a:lnTo>
                <a:lnTo>
                  <a:pt x="1406" y="809"/>
                </a:lnTo>
                <a:lnTo>
                  <a:pt x="1407" y="812"/>
                </a:lnTo>
                <a:lnTo>
                  <a:pt x="1415" y="813"/>
                </a:lnTo>
                <a:lnTo>
                  <a:pt x="1410" y="813"/>
                </a:lnTo>
                <a:lnTo>
                  <a:pt x="1406" y="817"/>
                </a:lnTo>
                <a:lnTo>
                  <a:pt x="1401" y="814"/>
                </a:lnTo>
                <a:lnTo>
                  <a:pt x="1398" y="822"/>
                </a:lnTo>
                <a:lnTo>
                  <a:pt x="1390" y="830"/>
                </a:lnTo>
                <a:lnTo>
                  <a:pt x="1374" y="822"/>
                </a:lnTo>
                <a:lnTo>
                  <a:pt x="1368" y="813"/>
                </a:lnTo>
                <a:lnTo>
                  <a:pt x="1367" y="798"/>
                </a:lnTo>
                <a:lnTo>
                  <a:pt x="1356" y="789"/>
                </a:lnTo>
                <a:lnTo>
                  <a:pt x="1353" y="787"/>
                </a:lnTo>
                <a:lnTo>
                  <a:pt x="1349" y="785"/>
                </a:lnTo>
                <a:lnTo>
                  <a:pt x="1347" y="778"/>
                </a:lnTo>
                <a:lnTo>
                  <a:pt x="1338" y="785"/>
                </a:lnTo>
                <a:lnTo>
                  <a:pt x="1334" y="780"/>
                </a:lnTo>
                <a:lnTo>
                  <a:pt x="1329" y="777"/>
                </a:lnTo>
                <a:lnTo>
                  <a:pt x="1323" y="778"/>
                </a:lnTo>
                <a:lnTo>
                  <a:pt x="1316" y="774"/>
                </a:lnTo>
                <a:lnTo>
                  <a:pt x="1308" y="769"/>
                </a:lnTo>
                <a:lnTo>
                  <a:pt x="1302" y="760"/>
                </a:lnTo>
                <a:lnTo>
                  <a:pt x="1296" y="758"/>
                </a:lnTo>
                <a:lnTo>
                  <a:pt x="1293" y="750"/>
                </a:lnTo>
                <a:lnTo>
                  <a:pt x="1278" y="738"/>
                </a:lnTo>
                <a:lnTo>
                  <a:pt x="1267" y="733"/>
                </a:lnTo>
                <a:lnTo>
                  <a:pt x="1259" y="733"/>
                </a:lnTo>
                <a:lnTo>
                  <a:pt x="1255" y="732"/>
                </a:lnTo>
                <a:lnTo>
                  <a:pt x="1251" y="737"/>
                </a:lnTo>
                <a:lnTo>
                  <a:pt x="1246" y="740"/>
                </a:lnTo>
                <a:lnTo>
                  <a:pt x="1241" y="735"/>
                </a:lnTo>
                <a:lnTo>
                  <a:pt x="1236" y="736"/>
                </a:lnTo>
                <a:lnTo>
                  <a:pt x="1227" y="728"/>
                </a:lnTo>
                <a:lnTo>
                  <a:pt x="1229" y="723"/>
                </a:lnTo>
                <a:lnTo>
                  <a:pt x="1227" y="719"/>
                </a:lnTo>
                <a:lnTo>
                  <a:pt x="1218" y="717"/>
                </a:lnTo>
                <a:lnTo>
                  <a:pt x="1215" y="724"/>
                </a:lnTo>
                <a:lnTo>
                  <a:pt x="1219" y="731"/>
                </a:lnTo>
                <a:lnTo>
                  <a:pt x="1219" y="733"/>
                </a:lnTo>
                <a:lnTo>
                  <a:pt x="1210" y="746"/>
                </a:lnTo>
                <a:lnTo>
                  <a:pt x="1208" y="745"/>
                </a:lnTo>
                <a:lnTo>
                  <a:pt x="1206" y="747"/>
                </a:lnTo>
                <a:lnTo>
                  <a:pt x="1208" y="754"/>
                </a:lnTo>
                <a:lnTo>
                  <a:pt x="1202" y="754"/>
                </a:lnTo>
                <a:lnTo>
                  <a:pt x="1201" y="759"/>
                </a:lnTo>
                <a:lnTo>
                  <a:pt x="1191" y="751"/>
                </a:lnTo>
                <a:lnTo>
                  <a:pt x="1186" y="751"/>
                </a:lnTo>
                <a:lnTo>
                  <a:pt x="1177" y="749"/>
                </a:lnTo>
                <a:lnTo>
                  <a:pt x="1170" y="749"/>
                </a:lnTo>
                <a:lnTo>
                  <a:pt x="1165" y="750"/>
                </a:lnTo>
                <a:lnTo>
                  <a:pt x="1164" y="753"/>
                </a:lnTo>
                <a:lnTo>
                  <a:pt x="1159" y="754"/>
                </a:lnTo>
                <a:lnTo>
                  <a:pt x="1150" y="763"/>
                </a:lnTo>
                <a:lnTo>
                  <a:pt x="1142" y="758"/>
                </a:lnTo>
                <a:lnTo>
                  <a:pt x="1136" y="762"/>
                </a:lnTo>
                <a:lnTo>
                  <a:pt x="1133" y="760"/>
                </a:lnTo>
                <a:lnTo>
                  <a:pt x="1129" y="762"/>
                </a:lnTo>
                <a:lnTo>
                  <a:pt x="1125" y="755"/>
                </a:lnTo>
                <a:lnTo>
                  <a:pt x="1133" y="745"/>
                </a:lnTo>
                <a:lnTo>
                  <a:pt x="1137" y="742"/>
                </a:lnTo>
                <a:lnTo>
                  <a:pt x="1138" y="740"/>
                </a:lnTo>
                <a:lnTo>
                  <a:pt x="1137" y="733"/>
                </a:lnTo>
                <a:lnTo>
                  <a:pt x="1132" y="729"/>
                </a:lnTo>
                <a:lnTo>
                  <a:pt x="1136" y="726"/>
                </a:lnTo>
                <a:lnTo>
                  <a:pt x="1134" y="724"/>
                </a:lnTo>
                <a:lnTo>
                  <a:pt x="1128" y="720"/>
                </a:lnTo>
                <a:lnTo>
                  <a:pt x="1128" y="718"/>
                </a:lnTo>
                <a:lnTo>
                  <a:pt x="1129" y="715"/>
                </a:lnTo>
                <a:lnTo>
                  <a:pt x="1133" y="715"/>
                </a:lnTo>
                <a:lnTo>
                  <a:pt x="1133" y="709"/>
                </a:lnTo>
                <a:lnTo>
                  <a:pt x="1132" y="706"/>
                </a:lnTo>
                <a:lnTo>
                  <a:pt x="1119" y="700"/>
                </a:lnTo>
                <a:lnTo>
                  <a:pt x="1118" y="699"/>
                </a:lnTo>
                <a:lnTo>
                  <a:pt x="1115" y="700"/>
                </a:lnTo>
                <a:lnTo>
                  <a:pt x="1111" y="699"/>
                </a:lnTo>
                <a:lnTo>
                  <a:pt x="1110" y="700"/>
                </a:lnTo>
                <a:lnTo>
                  <a:pt x="1105" y="696"/>
                </a:lnTo>
                <a:lnTo>
                  <a:pt x="1101" y="696"/>
                </a:lnTo>
                <a:lnTo>
                  <a:pt x="1096" y="701"/>
                </a:lnTo>
                <a:lnTo>
                  <a:pt x="1085" y="696"/>
                </a:lnTo>
                <a:lnTo>
                  <a:pt x="1071" y="692"/>
                </a:lnTo>
                <a:lnTo>
                  <a:pt x="1070" y="691"/>
                </a:lnTo>
                <a:lnTo>
                  <a:pt x="1070" y="687"/>
                </a:lnTo>
                <a:lnTo>
                  <a:pt x="1073" y="683"/>
                </a:lnTo>
                <a:lnTo>
                  <a:pt x="1073" y="677"/>
                </a:lnTo>
                <a:lnTo>
                  <a:pt x="1065" y="674"/>
                </a:lnTo>
                <a:lnTo>
                  <a:pt x="1055" y="677"/>
                </a:lnTo>
                <a:lnTo>
                  <a:pt x="1047" y="672"/>
                </a:lnTo>
                <a:lnTo>
                  <a:pt x="1043" y="665"/>
                </a:lnTo>
                <a:lnTo>
                  <a:pt x="1038" y="668"/>
                </a:lnTo>
                <a:lnTo>
                  <a:pt x="1035" y="672"/>
                </a:lnTo>
                <a:lnTo>
                  <a:pt x="1029" y="673"/>
                </a:lnTo>
                <a:lnTo>
                  <a:pt x="1024" y="669"/>
                </a:lnTo>
                <a:lnTo>
                  <a:pt x="1020" y="674"/>
                </a:lnTo>
                <a:lnTo>
                  <a:pt x="1021" y="679"/>
                </a:lnTo>
                <a:lnTo>
                  <a:pt x="1026" y="681"/>
                </a:lnTo>
                <a:lnTo>
                  <a:pt x="1021" y="692"/>
                </a:lnTo>
                <a:lnTo>
                  <a:pt x="1022" y="693"/>
                </a:lnTo>
                <a:lnTo>
                  <a:pt x="1020" y="696"/>
                </a:lnTo>
                <a:lnTo>
                  <a:pt x="1012" y="699"/>
                </a:lnTo>
                <a:lnTo>
                  <a:pt x="1008" y="706"/>
                </a:lnTo>
                <a:lnTo>
                  <a:pt x="1007" y="705"/>
                </a:lnTo>
                <a:lnTo>
                  <a:pt x="1004" y="714"/>
                </a:lnTo>
                <a:lnTo>
                  <a:pt x="1004" y="726"/>
                </a:lnTo>
                <a:lnTo>
                  <a:pt x="1003" y="731"/>
                </a:lnTo>
                <a:lnTo>
                  <a:pt x="1004" y="744"/>
                </a:lnTo>
                <a:lnTo>
                  <a:pt x="1007" y="746"/>
                </a:lnTo>
                <a:lnTo>
                  <a:pt x="1007" y="753"/>
                </a:lnTo>
                <a:lnTo>
                  <a:pt x="1004" y="756"/>
                </a:lnTo>
                <a:lnTo>
                  <a:pt x="1001" y="758"/>
                </a:lnTo>
                <a:lnTo>
                  <a:pt x="1001" y="762"/>
                </a:lnTo>
                <a:lnTo>
                  <a:pt x="1003" y="764"/>
                </a:lnTo>
                <a:lnTo>
                  <a:pt x="1004" y="769"/>
                </a:lnTo>
                <a:lnTo>
                  <a:pt x="1007" y="774"/>
                </a:lnTo>
                <a:lnTo>
                  <a:pt x="1007" y="789"/>
                </a:lnTo>
                <a:lnTo>
                  <a:pt x="1004" y="794"/>
                </a:lnTo>
                <a:lnTo>
                  <a:pt x="1003" y="795"/>
                </a:lnTo>
                <a:lnTo>
                  <a:pt x="1003" y="800"/>
                </a:lnTo>
                <a:lnTo>
                  <a:pt x="998" y="800"/>
                </a:lnTo>
                <a:lnTo>
                  <a:pt x="997" y="817"/>
                </a:lnTo>
                <a:lnTo>
                  <a:pt x="989" y="817"/>
                </a:lnTo>
                <a:lnTo>
                  <a:pt x="986" y="831"/>
                </a:lnTo>
                <a:lnTo>
                  <a:pt x="986" y="839"/>
                </a:lnTo>
                <a:lnTo>
                  <a:pt x="989" y="839"/>
                </a:lnTo>
                <a:lnTo>
                  <a:pt x="989" y="841"/>
                </a:lnTo>
                <a:lnTo>
                  <a:pt x="993" y="848"/>
                </a:lnTo>
                <a:lnTo>
                  <a:pt x="993" y="852"/>
                </a:lnTo>
                <a:lnTo>
                  <a:pt x="984" y="852"/>
                </a:lnTo>
                <a:lnTo>
                  <a:pt x="984" y="853"/>
                </a:lnTo>
                <a:lnTo>
                  <a:pt x="980" y="855"/>
                </a:lnTo>
                <a:lnTo>
                  <a:pt x="979" y="871"/>
                </a:lnTo>
                <a:lnTo>
                  <a:pt x="970" y="880"/>
                </a:lnTo>
                <a:lnTo>
                  <a:pt x="970" y="890"/>
                </a:lnTo>
                <a:lnTo>
                  <a:pt x="965" y="898"/>
                </a:lnTo>
                <a:lnTo>
                  <a:pt x="966" y="902"/>
                </a:lnTo>
                <a:lnTo>
                  <a:pt x="965" y="904"/>
                </a:lnTo>
                <a:lnTo>
                  <a:pt x="965" y="907"/>
                </a:lnTo>
                <a:lnTo>
                  <a:pt x="980" y="916"/>
                </a:lnTo>
                <a:lnTo>
                  <a:pt x="980" y="918"/>
                </a:lnTo>
                <a:lnTo>
                  <a:pt x="979" y="921"/>
                </a:lnTo>
                <a:lnTo>
                  <a:pt x="980" y="922"/>
                </a:lnTo>
                <a:lnTo>
                  <a:pt x="976" y="930"/>
                </a:lnTo>
                <a:lnTo>
                  <a:pt x="968" y="934"/>
                </a:lnTo>
                <a:lnTo>
                  <a:pt x="965" y="934"/>
                </a:lnTo>
                <a:lnTo>
                  <a:pt x="961" y="938"/>
                </a:lnTo>
                <a:lnTo>
                  <a:pt x="956" y="934"/>
                </a:lnTo>
                <a:lnTo>
                  <a:pt x="953" y="934"/>
                </a:lnTo>
                <a:lnTo>
                  <a:pt x="948" y="933"/>
                </a:lnTo>
                <a:lnTo>
                  <a:pt x="944" y="927"/>
                </a:lnTo>
                <a:lnTo>
                  <a:pt x="940" y="926"/>
                </a:lnTo>
                <a:lnTo>
                  <a:pt x="935" y="924"/>
                </a:lnTo>
                <a:lnTo>
                  <a:pt x="929" y="925"/>
                </a:lnTo>
                <a:lnTo>
                  <a:pt x="923" y="921"/>
                </a:lnTo>
                <a:lnTo>
                  <a:pt x="921" y="918"/>
                </a:lnTo>
                <a:lnTo>
                  <a:pt x="914" y="918"/>
                </a:lnTo>
                <a:lnTo>
                  <a:pt x="912" y="917"/>
                </a:lnTo>
                <a:lnTo>
                  <a:pt x="913" y="912"/>
                </a:lnTo>
                <a:lnTo>
                  <a:pt x="908" y="908"/>
                </a:lnTo>
                <a:lnTo>
                  <a:pt x="902" y="907"/>
                </a:lnTo>
                <a:lnTo>
                  <a:pt x="898" y="911"/>
                </a:lnTo>
                <a:lnTo>
                  <a:pt x="895" y="909"/>
                </a:lnTo>
                <a:lnTo>
                  <a:pt x="894" y="911"/>
                </a:lnTo>
                <a:lnTo>
                  <a:pt x="889" y="908"/>
                </a:lnTo>
                <a:lnTo>
                  <a:pt x="889" y="904"/>
                </a:lnTo>
                <a:lnTo>
                  <a:pt x="887" y="907"/>
                </a:lnTo>
                <a:lnTo>
                  <a:pt x="886" y="907"/>
                </a:lnTo>
                <a:lnTo>
                  <a:pt x="884" y="902"/>
                </a:lnTo>
                <a:lnTo>
                  <a:pt x="882" y="903"/>
                </a:lnTo>
                <a:lnTo>
                  <a:pt x="876" y="903"/>
                </a:lnTo>
                <a:lnTo>
                  <a:pt x="872" y="900"/>
                </a:lnTo>
                <a:lnTo>
                  <a:pt x="868" y="902"/>
                </a:lnTo>
                <a:lnTo>
                  <a:pt x="860" y="903"/>
                </a:lnTo>
                <a:lnTo>
                  <a:pt x="860" y="909"/>
                </a:lnTo>
                <a:lnTo>
                  <a:pt x="858" y="911"/>
                </a:lnTo>
                <a:lnTo>
                  <a:pt x="860" y="916"/>
                </a:lnTo>
                <a:lnTo>
                  <a:pt x="859" y="922"/>
                </a:lnTo>
                <a:lnTo>
                  <a:pt x="850" y="935"/>
                </a:lnTo>
                <a:lnTo>
                  <a:pt x="854" y="951"/>
                </a:lnTo>
                <a:lnTo>
                  <a:pt x="849" y="953"/>
                </a:lnTo>
                <a:lnTo>
                  <a:pt x="848" y="951"/>
                </a:lnTo>
                <a:lnTo>
                  <a:pt x="846" y="953"/>
                </a:lnTo>
                <a:lnTo>
                  <a:pt x="842" y="954"/>
                </a:lnTo>
                <a:lnTo>
                  <a:pt x="841" y="960"/>
                </a:lnTo>
                <a:lnTo>
                  <a:pt x="837" y="961"/>
                </a:lnTo>
                <a:lnTo>
                  <a:pt x="836" y="966"/>
                </a:lnTo>
                <a:lnTo>
                  <a:pt x="827" y="971"/>
                </a:lnTo>
                <a:lnTo>
                  <a:pt x="815" y="972"/>
                </a:lnTo>
                <a:lnTo>
                  <a:pt x="812" y="979"/>
                </a:lnTo>
                <a:lnTo>
                  <a:pt x="801" y="979"/>
                </a:lnTo>
                <a:lnTo>
                  <a:pt x="797" y="981"/>
                </a:lnTo>
                <a:lnTo>
                  <a:pt x="790" y="993"/>
                </a:lnTo>
                <a:lnTo>
                  <a:pt x="788" y="1002"/>
                </a:lnTo>
                <a:lnTo>
                  <a:pt x="786" y="1005"/>
                </a:lnTo>
                <a:lnTo>
                  <a:pt x="774" y="1030"/>
                </a:lnTo>
                <a:lnTo>
                  <a:pt x="779" y="1032"/>
                </a:lnTo>
                <a:lnTo>
                  <a:pt x="778" y="1043"/>
                </a:lnTo>
                <a:lnTo>
                  <a:pt x="781" y="1044"/>
                </a:lnTo>
                <a:lnTo>
                  <a:pt x="772" y="1066"/>
                </a:lnTo>
                <a:lnTo>
                  <a:pt x="774" y="1083"/>
                </a:lnTo>
                <a:lnTo>
                  <a:pt x="767" y="1088"/>
                </a:lnTo>
                <a:lnTo>
                  <a:pt x="767" y="1091"/>
                </a:lnTo>
                <a:lnTo>
                  <a:pt x="761" y="1093"/>
                </a:lnTo>
                <a:lnTo>
                  <a:pt x="763" y="1097"/>
                </a:lnTo>
                <a:lnTo>
                  <a:pt x="756" y="1102"/>
                </a:lnTo>
                <a:lnTo>
                  <a:pt x="752" y="1098"/>
                </a:lnTo>
                <a:lnTo>
                  <a:pt x="750" y="1100"/>
                </a:lnTo>
                <a:lnTo>
                  <a:pt x="749" y="1097"/>
                </a:lnTo>
                <a:lnTo>
                  <a:pt x="743" y="1100"/>
                </a:lnTo>
                <a:lnTo>
                  <a:pt x="731" y="1100"/>
                </a:lnTo>
                <a:lnTo>
                  <a:pt x="728" y="1082"/>
                </a:lnTo>
                <a:lnTo>
                  <a:pt x="723" y="1068"/>
                </a:lnTo>
                <a:lnTo>
                  <a:pt x="710" y="1073"/>
                </a:lnTo>
                <a:lnTo>
                  <a:pt x="707" y="1071"/>
                </a:lnTo>
                <a:lnTo>
                  <a:pt x="706" y="1070"/>
                </a:lnTo>
                <a:lnTo>
                  <a:pt x="704" y="1052"/>
                </a:lnTo>
                <a:lnTo>
                  <a:pt x="700" y="1046"/>
                </a:lnTo>
                <a:lnTo>
                  <a:pt x="695" y="1044"/>
                </a:lnTo>
                <a:lnTo>
                  <a:pt x="691" y="1048"/>
                </a:lnTo>
                <a:lnTo>
                  <a:pt x="684" y="1055"/>
                </a:lnTo>
                <a:lnTo>
                  <a:pt x="678" y="1055"/>
                </a:lnTo>
                <a:lnTo>
                  <a:pt x="673" y="1060"/>
                </a:lnTo>
                <a:lnTo>
                  <a:pt x="670" y="1059"/>
                </a:lnTo>
                <a:lnTo>
                  <a:pt x="666" y="1061"/>
                </a:lnTo>
                <a:lnTo>
                  <a:pt x="664" y="1061"/>
                </a:lnTo>
                <a:lnTo>
                  <a:pt x="664" y="1065"/>
                </a:lnTo>
                <a:lnTo>
                  <a:pt x="661" y="1066"/>
                </a:lnTo>
                <a:lnTo>
                  <a:pt x="656" y="1062"/>
                </a:lnTo>
                <a:lnTo>
                  <a:pt x="655" y="1057"/>
                </a:lnTo>
                <a:lnTo>
                  <a:pt x="653" y="1055"/>
                </a:lnTo>
                <a:lnTo>
                  <a:pt x="639" y="1051"/>
                </a:lnTo>
                <a:lnTo>
                  <a:pt x="633" y="1046"/>
                </a:lnTo>
                <a:lnTo>
                  <a:pt x="629" y="1046"/>
                </a:lnTo>
                <a:lnTo>
                  <a:pt x="623" y="1047"/>
                </a:lnTo>
                <a:lnTo>
                  <a:pt x="620" y="1042"/>
                </a:lnTo>
                <a:lnTo>
                  <a:pt x="616" y="1039"/>
                </a:lnTo>
                <a:lnTo>
                  <a:pt x="617" y="1035"/>
                </a:lnTo>
                <a:lnTo>
                  <a:pt x="617" y="1029"/>
                </a:lnTo>
                <a:lnTo>
                  <a:pt x="611" y="1025"/>
                </a:lnTo>
                <a:lnTo>
                  <a:pt x="606" y="1020"/>
                </a:lnTo>
                <a:lnTo>
                  <a:pt x="606" y="1017"/>
                </a:lnTo>
                <a:lnTo>
                  <a:pt x="607" y="1017"/>
                </a:lnTo>
                <a:lnTo>
                  <a:pt x="605" y="1015"/>
                </a:lnTo>
                <a:lnTo>
                  <a:pt x="603" y="1011"/>
                </a:lnTo>
                <a:lnTo>
                  <a:pt x="602" y="1012"/>
                </a:lnTo>
                <a:lnTo>
                  <a:pt x="594" y="1014"/>
                </a:lnTo>
                <a:lnTo>
                  <a:pt x="592" y="1012"/>
                </a:lnTo>
                <a:lnTo>
                  <a:pt x="584" y="1012"/>
                </a:lnTo>
                <a:lnTo>
                  <a:pt x="584" y="1017"/>
                </a:lnTo>
                <a:lnTo>
                  <a:pt x="589" y="1025"/>
                </a:lnTo>
                <a:lnTo>
                  <a:pt x="590" y="1034"/>
                </a:lnTo>
                <a:lnTo>
                  <a:pt x="588" y="1033"/>
                </a:lnTo>
                <a:lnTo>
                  <a:pt x="584" y="1038"/>
                </a:lnTo>
                <a:lnTo>
                  <a:pt x="584" y="1044"/>
                </a:lnTo>
                <a:lnTo>
                  <a:pt x="579" y="1052"/>
                </a:lnTo>
                <a:lnTo>
                  <a:pt x="576" y="1059"/>
                </a:lnTo>
                <a:lnTo>
                  <a:pt x="572" y="1060"/>
                </a:lnTo>
                <a:lnTo>
                  <a:pt x="567" y="1070"/>
                </a:lnTo>
                <a:lnTo>
                  <a:pt x="562" y="1069"/>
                </a:lnTo>
                <a:lnTo>
                  <a:pt x="557" y="1064"/>
                </a:lnTo>
                <a:lnTo>
                  <a:pt x="551" y="1064"/>
                </a:lnTo>
                <a:lnTo>
                  <a:pt x="549" y="1062"/>
                </a:lnTo>
                <a:lnTo>
                  <a:pt x="543" y="1062"/>
                </a:lnTo>
                <a:lnTo>
                  <a:pt x="540" y="1060"/>
                </a:lnTo>
                <a:lnTo>
                  <a:pt x="536" y="1061"/>
                </a:lnTo>
                <a:lnTo>
                  <a:pt x="536" y="1070"/>
                </a:lnTo>
                <a:lnTo>
                  <a:pt x="539" y="1073"/>
                </a:lnTo>
                <a:lnTo>
                  <a:pt x="540" y="1078"/>
                </a:lnTo>
                <a:lnTo>
                  <a:pt x="535" y="1083"/>
                </a:lnTo>
                <a:lnTo>
                  <a:pt x="529" y="1086"/>
                </a:lnTo>
                <a:lnTo>
                  <a:pt x="525" y="1084"/>
                </a:lnTo>
                <a:lnTo>
                  <a:pt x="521" y="1083"/>
                </a:lnTo>
                <a:lnTo>
                  <a:pt x="520" y="1077"/>
                </a:lnTo>
                <a:lnTo>
                  <a:pt x="515" y="1078"/>
                </a:lnTo>
                <a:lnTo>
                  <a:pt x="509" y="1083"/>
                </a:lnTo>
                <a:lnTo>
                  <a:pt x="509" y="1089"/>
                </a:lnTo>
                <a:lnTo>
                  <a:pt x="504" y="1091"/>
                </a:lnTo>
                <a:lnTo>
                  <a:pt x="500" y="1097"/>
                </a:lnTo>
                <a:lnTo>
                  <a:pt x="493" y="1098"/>
                </a:lnTo>
                <a:lnTo>
                  <a:pt x="489" y="1096"/>
                </a:lnTo>
                <a:lnTo>
                  <a:pt x="488" y="1086"/>
                </a:lnTo>
                <a:lnTo>
                  <a:pt x="485" y="1086"/>
                </a:lnTo>
                <a:lnTo>
                  <a:pt x="480" y="1084"/>
                </a:lnTo>
                <a:lnTo>
                  <a:pt x="458" y="1070"/>
                </a:lnTo>
                <a:lnTo>
                  <a:pt x="453" y="1062"/>
                </a:lnTo>
                <a:lnTo>
                  <a:pt x="444" y="1060"/>
                </a:lnTo>
                <a:lnTo>
                  <a:pt x="431" y="1062"/>
                </a:lnTo>
                <a:lnTo>
                  <a:pt x="430" y="1059"/>
                </a:lnTo>
                <a:lnTo>
                  <a:pt x="423" y="1053"/>
                </a:lnTo>
                <a:lnTo>
                  <a:pt x="414" y="1051"/>
                </a:lnTo>
                <a:lnTo>
                  <a:pt x="401" y="1043"/>
                </a:lnTo>
                <a:lnTo>
                  <a:pt x="395" y="1042"/>
                </a:lnTo>
                <a:lnTo>
                  <a:pt x="394" y="1039"/>
                </a:lnTo>
                <a:lnTo>
                  <a:pt x="389" y="1041"/>
                </a:lnTo>
                <a:lnTo>
                  <a:pt x="390" y="1042"/>
                </a:lnTo>
                <a:lnTo>
                  <a:pt x="387" y="1042"/>
                </a:lnTo>
                <a:lnTo>
                  <a:pt x="378" y="1043"/>
                </a:lnTo>
                <a:lnTo>
                  <a:pt x="378" y="1039"/>
                </a:lnTo>
                <a:lnTo>
                  <a:pt x="376" y="1039"/>
                </a:lnTo>
                <a:lnTo>
                  <a:pt x="373" y="1034"/>
                </a:lnTo>
                <a:lnTo>
                  <a:pt x="364" y="1035"/>
                </a:lnTo>
                <a:lnTo>
                  <a:pt x="356" y="1030"/>
                </a:lnTo>
                <a:lnTo>
                  <a:pt x="347" y="1037"/>
                </a:lnTo>
                <a:lnTo>
                  <a:pt x="337" y="1037"/>
                </a:lnTo>
                <a:lnTo>
                  <a:pt x="331" y="1033"/>
                </a:lnTo>
                <a:lnTo>
                  <a:pt x="333" y="1026"/>
                </a:lnTo>
                <a:lnTo>
                  <a:pt x="333" y="1025"/>
                </a:lnTo>
                <a:lnTo>
                  <a:pt x="332" y="1025"/>
                </a:lnTo>
                <a:lnTo>
                  <a:pt x="317" y="1023"/>
                </a:lnTo>
                <a:lnTo>
                  <a:pt x="314" y="1026"/>
                </a:lnTo>
                <a:lnTo>
                  <a:pt x="311" y="1028"/>
                </a:lnTo>
                <a:lnTo>
                  <a:pt x="313" y="1020"/>
                </a:lnTo>
                <a:lnTo>
                  <a:pt x="315" y="1015"/>
                </a:lnTo>
                <a:lnTo>
                  <a:pt x="310" y="1014"/>
                </a:lnTo>
                <a:lnTo>
                  <a:pt x="304" y="1016"/>
                </a:lnTo>
                <a:lnTo>
                  <a:pt x="302" y="1011"/>
                </a:lnTo>
                <a:lnTo>
                  <a:pt x="302" y="1010"/>
                </a:lnTo>
                <a:lnTo>
                  <a:pt x="296" y="1006"/>
                </a:lnTo>
                <a:lnTo>
                  <a:pt x="297" y="1003"/>
                </a:lnTo>
                <a:lnTo>
                  <a:pt x="296" y="1001"/>
                </a:lnTo>
                <a:lnTo>
                  <a:pt x="300" y="999"/>
                </a:lnTo>
                <a:lnTo>
                  <a:pt x="302" y="990"/>
                </a:lnTo>
                <a:lnTo>
                  <a:pt x="299" y="989"/>
                </a:lnTo>
                <a:lnTo>
                  <a:pt x="290" y="990"/>
                </a:lnTo>
                <a:lnTo>
                  <a:pt x="291" y="988"/>
                </a:lnTo>
                <a:lnTo>
                  <a:pt x="286" y="984"/>
                </a:lnTo>
                <a:lnTo>
                  <a:pt x="287" y="983"/>
                </a:lnTo>
                <a:lnTo>
                  <a:pt x="278" y="972"/>
                </a:lnTo>
                <a:lnTo>
                  <a:pt x="281" y="972"/>
                </a:lnTo>
                <a:lnTo>
                  <a:pt x="284" y="970"/>
                </a:lnTo>
                <a:lnTo>
                  <a:pt x="288" y="969"/>
                </a:lnTo>
                <a:lnTo>
                  <a:pt x="290" y="961"/>
                </a:lnTo>
                <a:lnTo>
                  <a:pt x="301" y="960"/>
                </a:lnTo>
                <a:lnTo>
                  <a:pt x="310" y="963"/>
                </a:lnTo>
                <a:lnTo>
                  <a:pt x="315" y="958"/>
                </a:lnTo>
                <a:lnTo>
                  <a:pt x="318" y="952"/>
                </a:lnTo>
                <a:lnTo>
                  <a:pt x="318" y="945"/>
                </a:lnTo>
                <a:lnTo>
                  <a:pt x="318" y="943"/>
                </a:lnTo>
                <a:lnTo>
                  <a:pt x="317" y="942"/>
                </a:lnTo>
                <a:lnTo>
                  <a:pt x="308" y="936"/>
                </a:lnTo>
                <a:lnTo>
                  <a:pt x="305" y="938"/>
                </a:lnTo>
                <a:lnTo>
                  <a:pt x="301" y="938"/>
                </a:lnTo>
                <a:lnTo>
                  <a:pt x="301" y="934"/>
                </a:lnTo>
                <a:lnTo>
                  <a:pt x="295" y="929"/>
                </a:lnTo>
                <a:lnTo>
                  <a:pt x="296" y="926"/>
                </a:lnTo>
                <a:lnTo>
                  <a:pt x="297" y="927"/>
                </a:lnTo>
                <a:lnTo>
                  <a:pt x="296" y="922"/>
                </a:lnTo>
                <a:lnTo>
                  <a:pt x="291" y="918"/>
                </a:lnTo>
                <a:lnTo>
                  <a:pt x="292" y="915"/>
                </a:lnTo>
                <a:lnTo>
                  <a:pt x="287" y="915"/>
                </a:lnTo>
                <a:lnTo>
                  <a:pt x="290" y="911"/>
                </a:lnTo>
                <a:lnTo>
                  <a:pt x="287" y="909"/>
                </a:lnTo>
                <a:lnTo>
                  <a:pt x="287" y="904"/>
                </a:lnTo>
                <a:lnTo>
                  <a:pt x="284" y="900"/>
                </a:lnTo>
                <a:lnTo>
                  <a:pt x="273" y="897"/>
                </a:lnTo>
                <a:lnTo>
                  <a:pt x="266" y="897"/>
                </a:lnTo>
                <a:lnTo>
                  <a:pt x="263" y="891"/>
                </a:lnTo>
                <a:lnTo>
                  <a:pt x="252" y="889"/>
                </a:lnTo>
                <a:lnTo>
                  <a:pt x="251" y="882"/>
                </a:lnTo>
                <a:lnTo>
                  <a:pt x="247" y="880"/>
                </a:lnTo>
                <a:lnTo>
                  <a:pt x="243" y="880"/>
                </a:lnTo>
                <a:lnTo>
                  <a:pt x="234" y="868"/>
                </a:lnTo>
                <a:lnTo>
                  <a:pt x="234" y="863"/>
                </a:lnTo>
                <a:lnTo>
                  <a:pt x="230" y="862"/>
                </a:lnTo>
                <a:lnTo>
                  <a:pt x="230" y="858"/>
                </a:lnTo>
                <a:lnTo>
                  <a:pt x="227" y="852"/>
                </a:lnTo>
                <a:lnTo>
                  <a:pt x="216" y="837"/>
                </a:lnTo>
                <a:lnTo>
                  <a:pt x="211" y="834"/>
                </a:lnTo>
                <a:lnTo>
                  <a:pt x="201" y="823"/>
                </a:lnTo>
                <a:lnTo>
                  <a:pt x="191" y="818"/>
                </a:lnTo>
                <a:lnTo>
                  <a:pt x="184" y="819"/>
                </a:lnTo>
                <a:lnTo>
                  <a:pt x="183" y="816"/>
                </a:lnTo>
                <a:lnTo>
                  <a:pt x="174" y="817"/>
                </a:lnTo>
                <a:lnTo>
                  <a:pt x="161" y="810"/>
                </a:lnTo>
                <a:lnTo>
                  <a:pt x="156" y="803"/>
                </a:lnTo>
                <a:lnTo>
                  <a:pt x="160" y="800"/>
                </a:lnTo>
                <a:lnTo>
                  <a:pt x="165" y="786"/>
                </a:lnTo>
                <a:lnTo>
                  <a:pt x="156" y="767"/>
                </a:lnTo>
                <a:lnTo>
                  <a:pt x="157" y="762"/>
                </a:lnTo>
                <a:lnTo>
                  <a:pt x="151" y="755"/>
                </a:lnTo>
                <a:lnTo>
                  <a:pt x="155" y="749"/>
                </a:lnTo>
                <a:lnTo>
                  <a:pt x="146" y="746"/>
                </a:lnTo>
                <a:lnTo>
                  <a:pt x="140" y="747"/>
                </a:lnTo>
                <a:lnTo>
                  <a:pt x="137" y="741"/>
                </a:lnTo>
                <a:lnTo>
                  <a:pt x="137" y="737"/>
                </a:lnTo>
                <a:lnTo>
                  <a:pt x="129" y="713"/>
                </a:lnTo>
                <a:lnTo>
                  <a:pt x="131" y="706"/>
                </a:lnTo>
                <a:lnTo>
                  <a:pt x="125" y="692"/>
                </a:lnTo>
                <a:lnTo>
                  <a:pt x="125" y="686"/>
                </a:lnTo>
                <a:lnTo>
                  <a:pt x="121" y="683"/>
                </a:lnTo>
                <a:lnTo>
                  <a:pt x="117" y="687"/>
                </a:lnTo>
                <a:lnTo>
                  <a:pt x="110" y="691"/>
                </a:lnTo>
                <a:lnTo>
                  <a:pt x="99" y="686"/>
                </a:lnTo>
                <a:lnTo>
                  <a:pt x="90" y="688"/>
                </a:lnTo>
                <a:lnTo>
                  <a:pt x="88" y="686"/>
                </a:lnTo>
                <a:lnTo>
                  <a:pt x="81" y="686"/>
                </a:lnTo>
                <a:lnTo>
                  <a:pt x="77" y="683"/>
                </a:lnTo>
                <a:lnTo>
                  <a:pt x="77" y="675"/>
                </a:lnTo>
                <a:lnTo>
                  <a:pt x="79" y="673"/>
                </a:lnTo>
                <a:lnTo>
                  <a:pt x="75" y="668"/>
                </a:lnTo>
                <a:lnTo>
                  <a:pt x="68" y="668"/>
                </a:lnTo>
                <a:lnTo>
                  <a:pt x="63" y="643"/>
                </a:lnTo>
                <a:lnTo>
                  <a:pt x="63" y="642"/>
                </a:lnTo>
                <a:lnTo>
                  <a:pt x="61" y="642"/>
                </a:lnTo>
                <a:lnTo>
                  <a:pt x="62" y="630"/>
                </a:lnTo>
                <a:lnTo>
                  <a:pt x="53" y="616"/>
                </a:lnTo>
                <a:lnTo>
                  <a:pt x="54" y="614"/>
                </a:lnTo>
                <a:lnTo>
                  <a:pt x="61" y="609"/>
                </a:lnTo>
                <a:lnTo>
                  <a:pt x="59" y="606"/>
                </a:lnTo>
                <a:lnTo>
                  <a:pt x="53" y="606"/>
                </a:lnTo>
                <a:lnTo>
                  <a:pt x="49" y="610"/>
                </a:lnTo>
                <a:lnTo>
                  <a:pt x="44" y="611"/>
                </a:lnTo>
                <a:lnTo>
                  <a:pt x="44" y="616"/>
                </a:lnTo>
                <a:lnTo>
                  <a:pt x="36" y="605"/>
                </a:lnTo>
                <a:lnTo>
                  <a:pt x="32" y="596"/>
                </a:lnTo>
                <a:lnTo>
                  <a:pt x="36" y="589"/>
                </a:lnTo>
                <a:lnTo>
                  <a:pt x="29" y="579"/>
                </a:lnTo>
                <a:lnTo>
                  <a:pt x="25" y="579"/>
                </a:lnTo>
                <a:lnTo>
                  <a:pt x="22" y="583"/>
                </a:lnTo>
                <a:lnTo>
                  <a:pt x="17" y="578"/>
                </a:lnTo>
                <a:lnTo>
                  <a:pt x="13" y="579"/>
                </a:lnTo>
                <a:lnTo>
                  <a:pt x="8" y="579"/>
                </a:lnTo>
                <a:lnTo>
                  <a:pt x="8" y="573"/>
                </a:lnTo>
                <a:lnTo>
                  <a:pt x="11" y="566"/>
                </a:lnTo>
                <a:lnTo>
                  <a:pt x="4" y="564"/>
                </a:lnTo>
                <a:lnTo>
                  <a:pt x="0" y="558"/>
                </a:lnTo>
                <a:lnTo>
                  <a:pt x="4" y="551"/>
                </a:lnTo>
                <a:lnTo>
                  <a:pt x="4" y="546"/>
                </a:lnTo>
                <a:lnTo>
                  <a:pt x="11" y="539"/>
                </a:lnTo>
                <a:lnTo>
                  <a:pt x="9" y="534"/>
                </a:lnTo>
                <a:lnTo>
                  <a:pt x="12" y="528"/>
                </a:lnTo>
                <a:lnTo>
                  <a:pt x="11" y="525"/>
                </a:lnTo>
                <a:lnTo>
                  <a:pt x="18" y="516"/>
                </a:lnTo>
                <a:lnTo>
                  <a:pt x="22" y="506"/>
                </a:lnTo>
                <a:lnTo>
                  <a:pt x="34" y="495"/>
                </a:lnTo>
                <a:lnTo>
                  <a:pt x="34" y="493"/>
                </a:lnTo>
                <a:lnTo>
                  <a:pt x="35" y="493"/>
                </a:lnTo>
                <a:lnTo>
                  <a:pt x="38" y="495"/>
                </a:lnTo>
                <a:lnTo>
                  <a:pt x="41" y="497"/>
                </a:lnTo>
                <a:lnTo>
                  <a:pt x="43" y="501"/>
                </a:lnTo>
                <a:lnTo>
                  <a:pt x="58" y="490"/>
                </a:lnTo>
                <a:lnTo>
                  <a:pt x="61" y="484"/>
                </a:lnTo>
                <a:lnTo>
                  <a:pt x="62" y="481"/>
                </a:lnTo>
                <a:lnTo>
                  <a:pt x="62" y="475"/>
                </a:lnTo>
                <a:lnTo>
                  <a:pt x="56" y="462"/>
                </a:lnTo>
                <a:lnTo>
                  <a:pt x="59" y="456"/>
                </a:lnTo>
                <a:lnTo>
                  <a:pt x="58" y="452"/>
                </a:lnTo>
                <a:lnTo>
                  <a:pt x="52" y="447"/>
                </a:lnTo>
                <a:lnTo>
                  <a:pt x="49" y="436"/>
                </a:lnTo>
                <a:lnTo>
                  <a:pt x="50" y="435"/>
                </a:lnTo>
                <a:lnTo>
                  <a:pt x="61" y="434"/>
                </a:lnTo>
                <a:lnTo>
                  <a:pt x="63" y="431"/>
                </a:lnTo>
                <a:lnTo>
                  <a:pt x="62" y="420"/>
                </a:lnTo>
                <a:lnTo>
                  <a:pt x="59" y="418"/>
                </a:lnTo>
                <a:lnTo>
                  <a:pt x="61" y="414"/>
                </a:lnTo>
                <a:lnTo>
                  <a:pt x="63" y="411"/>
                </a:lnTo>
                <a:lnTo>
                  <a:pt x="62" y="408"/>
                </a:lnTo>
                <a:lnTo>
                  <a:pt x="66" y="403"/>
                </a:lnTo>
                <a:lnTo>
                  <a:pt x="70" y="402"/>
                </a:lnTo>
                <a:lnTo>
                  <a:pt x="70" y="400"/>
                </a:lnTo>
                <a:lnTo>
                  <a:pt x="68" y="398"/>
                </a:lnTo>
                <a:lnTo>
                  <a:pt x="62" y="394"/>
                </a:lnTo>
                <a:lnTo>
                  <a:pt x="62" y="393"/>
                </a:lnTo>
                <a:lnTo>
                  <a:pt x="65" y="391"/>
                </a:lnTo>
                <a:lnTo>
                  <a:pt x="76" y="393"/>
                </a:lnTo>
                <a:lnTo>
                  <a:pt x="76" y="395"/>
                </a:lnTo>
                <a:lnTo>
                  <a:pt x="74" y="396"/>
                </a:lnTo>
                <a:lnTo>
                  <a:pt x="81" y="402"/>
                </a:lnTo>
                <a:lnTo>
                  <a:pt x="86" y="402"/>
                </a:lnTo>
                <a:lnTo>
                  <a:pt x="88" y="404"/>
                </a:lnTo>
                <a:lnTo>
                  <a:pt x="89" y="408"/>
                </a:lnTo>
                <a:lnTo>
                  <a:pt x="101" y="400"/>
                </a:lnTo>
                <a:lnTo>
                  <a:pt x="102" y="396"/>
                </a:lnTo>
                <a:lnTo>
                  <a:pt x="107" y="396"/>
                </a:lnTo>
                <a:lnTo>
                  <a:pt x="110" y="395"/>
                </a:lnTo>
                <a:lnTo>
                  <a:pt x="110" y="393"/>
                </a:lnTo>
                <a:lnTo>
                  <a:pt x="113" y="390"/>
                </a:lnTo>
                <a:lnTo>
                  <a:pt x="113" y="386"/>
                </a:lnTo>
                <a:lnTo>
                  <a:pt x="120" y="387"/>
                </a:lnTo>
                <a:lnTo>
                  <a:pt x="125" y="385"/>
                </a:lnTo>
                <a:lnTo>
                  <a:pt x="128" y="386"/>
                </a:lnTo>
                <a:lnTo>
                  <a:pt x="130" y="384"/>
                </a:lnTo>
                <a:lnTo>
                  <a:pt x="133" y="386"/>
                </a:lnTo>
                <a:lnTo>
                  <a:pt x="134" y="386"/>
                </a:lnTo>
                <a:lnTo>
                  <a:pt x="135" y="390"/>
                </a:lnTo>
                <a:lnTo>
                  <a:pt x="137" y="387"/>
                </a:lnTo>
                <a:lnTo>
                  <a:pt x="140" y="386"/>
                </a:lnTo>
                <a:lnTo>
                  <a:pt x="140" y="385"/>
                </a:lnTo>
                <a:lnTo>
                  <a:pt x="138" y="385"/>
                </a:lnTo>
                <a:lnTo>
                  <a:pt x="137" y="384"/>
                </a:lnTo>
                <a:lnTo>
                  <a:pt x="134" y="385"/>
                </a:lnTo>
                <a:lnTo>
                  <a:pt x="133" y="381"/>
                </a:lnTo>
                <a:lnTo>
                  <a:pt x="138" y="381"/>
                </a:lnTo>
                <a:lnTo>
                  <a:pt x="139" y="378"/>
                </a:lnTo>
                <a:lnTo>
                  <a:pt x="139" y="363"/>
                </a:lnTo>
                <a:lnTo>
                  <a:pt x="147" y="355"/>
                </a:lnTo>
                <a:lnTo>
                  <a:pt x="151" y="355"/>
                </a:lnTo>
                <a:lnTo>
                  <a:pt x="156" y="358"/>
                </a:lnTo>
                <a:lnTo>
                  <a:pt x="160" y="355"/>
                </a:lnTo>
                <a:lnTo>
                  <a:pt x="158" y="347"/>
                </a:lnTo>
                <a:lnTo>
                  <a:pt x="160" y="340"/>
                </a:lnTo>
                <a:lnTo>
                  <a:pt x="156" y="338"/>
                </a:lnTo>
                <a:lnTo>
                  <a:pt x="157" y="336"/>
                </a:lnTo>
                <a:lnTo>
                  <a:pt x="155" y="336"/>
                </a:lnTo>
                <a:lnTo>
                  <a:pt x="148" y="332"/>
                </a:lnTo>
                <a:lnTo>
                  <a:pt x="149" y="324"/>
                </a:lnTo>
                <a:lnTo>
                  <a:pt x="146" y="326"/>
                </a:lnTo>
                <a:lnTo>
                  <a:pt x="146" y="320"/>
                </a:lnTo>
                <a:lnTo>
                  <a:pt x="147" y="322"/>
                </a:lnTo>
                <a:lnTo>
                  <a:pt x="144" y="319"/>
                </a:lnTo>
                <a:lnTo>
                  <a:pt x="144" y="317"/>
                </a:lnTo>
                <a:lnTo>
                  <a:pt x="146" y="315"/>
                </a:lnTo>
                <a:lnTo>
                  <a:pt x="149" y="315"/>
                </a:lnTo>
                <a:lnTo>
                  <a:pt x="149" y="313"/>
                </a:lnTo>
                <a:lnTo>
                  <a:pt x="147" y="313"/>
                </a:lnTo>
                <a:lnTo>
                  <a:pt x="153" y="306"/>
                </a:lnTo>
                <a:lnTo>
                  <a:pt x="161" y="310"/>
                </a:lnTo>
                <a:lnTo>
                  <a:pt x="161" y="304"/>
                </a:lnTo>
                <a:lnTo>
                  <a:pt x="158" y="302"/>
                </a:lnTo>
                <a:lnTo>
                  <a:pt x="161" y="299"/>
                </a:lnTo>
                <a:lnTo>
                  <a:pt x="165" y="301"/>
                </a:lnTo>
                <a:lnTo>
                  <a:pt x="165" y="304"/>
                </a:lnTo>
                <a:lnTo>
                  <a:pt x="171" y="305"/>
                </a:lnTo>
                <a:lnTo>
                  <a:pt x="173" y="304"/>
                </a:lnTo>
                <a:lnTo>
                  <a:pt x="169" y="299"/>
                </a:lnTo>
                <a:lnTo>
                  <a:pt x="170" y="296"/>
                </a:lnTo>
                <a:lnTo>
                  <a:pt x="178" y="291"/>
                </a:lnTo>
                <a:lnTo>
                  <a:pt x="180" y="291"/>
                </a:lnTo>
                <a:lnTo>
                  <a:pt x="179" y="288"/>
                </a:lnTo>
                <a:lnTo>
                  <a:pt x="176" y="290"/>
                </a:lnTo>
                <a:lnTo>
                  <a:pt x="167" y="288"/>
                </a:lnTo>
                <a:lnTo>
                  <a:pt x="165" y="287"/>
                </a:lnTo>
                <a:lnTo>
                  <a:pt x="162" y="287"/>
                </a:lnTo>
                <a:lnTo>
                  <a:pt x="161" y="275"/>
                </a:lnTo>
                <a:lnTo>
                  <a:pt x="162" y="266"/>
                </a:lnTo>
                <a:lnTo>
                  <a:pt x="160" y="264"/>
                </a:lnTo>
                <a:lnTo>
                  <a:pt x="161" y="263"/>
                </a:lnTo>
                <a:lnTo>
                  <a:pt x="166" y="265"/>
                </a:lnTo>
                <a:lnTo>
                  <a:pt x="171" y="264"/>
                </a:lnTo>
                <a:lnTo>
                  <a:pt x="174" y="266"/>
                </a:lnTo>
                <a:lnTo>
                  <a:pt x="178" y="268"/>
                </a:lnTo>
                <a:lnTo>
                  <a:pt x="180" y="266"/>
                </a:lnTo>
                <a:lnTo>
                  <a:pt x="183" y="261"/>
                </a:lnTo>
                <a:lnTo>
                  <a:pt x="185" y="260"/>
                </a:lnTo>
                <a:lnTo>
                  <a:pt x="187" y="254"/>
                </a:lnTo>
                <a:lnTo>
                  <a:pt x="184" y="251"/>
                </a:lnTo>
                <a:lnTo>
                  <a:pt x="180" y="252"/>
                </a:lnTo>
                <a:lnTo>
                  <a:pt x="178" y="246"/>
                </a:lnTo>
                <a:lnTo>
                  <a:pt x="178" y="245"/>
                </a:lnTo>
                <a:lnTo>
                  <a:pt x="183" y="243"/>
                </a:lnTo>
                <a:lnTo>
                  <a:pt x="182" y="233"/>
                </a:lnTo>
                <a:lnTo>
                  <a:pt x="188" y="237"/>
                </a:lnTo>
                <a:lnTo>
                  <a:pt x="192" y="228"/>
                </a:lnTo>
                <a:lnTo>
                  <a:pt x="196" y="227"/>
                </a:lnTo>
                <a:lnTo>
                  <a:pt x="200" y="227"/>
                </a:lnTo>
                <a:lnTo>
                  <a:pt x="202" y="223"/>
                </a:lnTo>
                <a:lnTo>
                  <a:pt x="206" y="221"/>
                </a:lnTo>
                <a:lnTo>
                  <a:pt x="214" y="224"/>
                </a:lnTo>
                <a:lnTo>
                  <a:pt x="216" y="223"/>
                </a:lnTo>
                <a:lnTo>
                  <a:pt x="216" y="219"/>
                </a:lnTo>
                <a:lnTo>
                  <a:pt x="215" y="211"/>
                </a:lnTo>
                <a:lnTo>
                  <a:pt x="219" y="212"/>
                </a:lnTo>
                <a:lnTo>
                  <a:pt x="218" y="209"/>
                </a:lnTo>
                <a:lnTo>
                  <a:pt x="219" y="203"/>
                </a:lnTo>
                <a:lnTo>
                  <a:pt x="225" y="196"/>
                </a:lnTo>
                <a:lnTo>
                  <a:pt x="233" y="196"/>
                </a:lnTo>
                <a:lnTo>
                  <a:pt x="230" y="194"/>
                </a:lnTo>
                <a:lnTo>
                  <a:pt x="232" y="188"/>
                </a:lnTo>
                <a:lnTo>
                  <a:pt x="229" y="192"/>
                </a:lnTo>
                <a:lnTo>
                  <a:pt x="227" y="191"/>
                </a:lnTo>
                <a:lnTo>
                  <a:pt x="230" y="185"/>
                </a:lnTo>
                <a:lnTo>
                  <a:pt x="233" y="185"/>
                </a:lnTo>
                <a:lnTo>
                  <a:pt x="233" y="183"/>
                </a:lnTo>
                <a:lnTo>
                  <a:pt x="236" y="184"/>
                </a:lnTo>
                <a:lnTo>
                  <a:pt x="234" y="182"/>
                </a:lnTo>
                <a:lnTo>
                  <a:pt x="237" y="175"/>
                </a:lnTo>
                <a:lnTo>
                  <a:pt x="233" y="173"/>
                </a:lnTo>
                <a:lnTo>
                  <a:pt x="234" y="170"/>
                </a:lnTo>
                <a:lnTo>
                  <a:pt x="232" y="171"/>
                </a:lnTo>
                <a:lnTo>
                  <a:pt x="229" y="169"/>
                </a:lnTo>
                <a:lnTo>
                  <a:pt x="225" y="167"/>
                </a:lnTo>
                <a:lnTo>
                  <a:pt x="224" y="166"/>
                </a:lnTo>
                <a:lnTo>
                  <a:pt x="228" y="165"/>
                </a:lnTo>
                <a:lnTo>
                  <a:pt x="225" y="164"/>
                </a:lnTo>
                <a:lnTo>
                  <a:pt x="228" y="162"/>
                </a:lnTo>
                <a:lnTo>
                  <a:pt x="228" y="161"/>
                </a:lnTo>
                <a:lnTo>
                  <a:pt x="221" y="155"/>
                </a:lnTo>
                <a:lnTo>
                  <a:pt x="223" y="151"/>
                </a:lnTo>
                <a:lnTo>
                  <a:pt x="220" y="144"/>
                </a:lnTo>
                <a:lnTo>
                  <a:pt x="221" y="143"/>
                </a:lnTo>
                <a:lnTo>
                  <a:pt x="219" y="142"/>
                </a:lnTo>
                <a:lnTo>
                  <a:pt x="223" y="140"/>
                </a:lnTo>
                <a:lnTo>
                  <a:pt x="220" y="139"/>
                </a:lnTo>
                <a:lnTo>
                  <a:pt x="220" y="138"/>
                </a:lnTo>
                <a:lnTo>
                  <a:pt x="223" y="138"/>
                </a:lnTo>
                <a:lnTo>
                  <a:pt x="227" y="131"/>
                </a:lnTo>
                <a:lnTo>
                  <a:pt x="225" y="130"/>
                </a:lnTo>
                <a:lnTo>
                  <a:pt x="225" y="124"/>
                </a:lnTo>
                <a:lnTo>
                  <a:pt x="229" y="121"/>
                </a:lnTo>
                <a:lnTo>
                  <a:pt x="228" y="119"/>
                </a:lnTo>
                <a:lnTo>
                  <a:pt x="229" y="119"/>
                </a:lnTo>
                <a:lnTo>
                  <a:pt x="234" y="113"/>
                </a:lnTo>
                <a:lnTo>
                  <a:pt x="236" y="113"/>
                </a:lnTo>
                <a:lnTo>
                  <a:pt x="234" y="111"/>
                </a:lnTo>
                <a:lnTo>
                  <a:pt x="238" y="107"/>
                </a:lnTo>
                <a:lnTo>
                  <a:pt x="243" y="108"/>
                </a:lnTo>
                <a:lnTo>
                  <a:pt x="247" y="108"/>
                </a:lnTo>
                <a:lnTo>
                  <a:pt x="247" y="107"/>
                </a:lnTo>
                <a:lnTo>
                  <a:pt x="239" y="104"/>
                </a:lnTo>
                <a:lnTo>
                  <a:pt x="238" y="102"/>
                </a:lnTo>
                <a:lnTo>
                  <a:pt x="241" y="102"/>
                </a:lnTo>
                <a:lnTo>
                  <a:pt x="241" y="101"/>
                </a:lnTo>
                <a:lnTo>
                  <a:pt x="238" y="101"/>
                </a:lnTo>
                <a:lnTo>
                  <a:pt x="238" y="97"/>
                </a:lnTo>
                <a:lnTo>
                  <a:pt x="236" y="97"/>
                </a:lnTo>
                <a:lnTo>
                  <a:pt x="237" y="93"/>
                </a:lnTo>
                <a:lnTo>
                  <a:pt x="234" y="93"/>
                </a:lnTo>
                <a:lnTo>
                  <a:pt x="233" y="89"/>
                </a:lnTo>
                <a:lnTo>
                  <a:pt x="232" y="86"/>
                </a:lnTo>
                <a:lnTo>
                  <a:pt x="233" y="85"/>
                </a:lnTo>
                <a:lnTo>
                  <a:pt x="233" y="81"/>
                </a:lnTo>
                <a:lnTo>
                  <a:pt x="234" y="79"/>
                </a:lnTo>
                <a:lnTo>
                  <a:pt x="230" y="77"/>
                </a:lnTo>
                <a:lnTo>
                  <a:pt x="232" y="74"/>
                </a:lnTo>
                <a:lnTo>
                  <a:pt x="236" y="72"/>
                </a:lnTo>
                <a:lnTo>
                  <a:pt x="234" y="67"/>
                </a:lnTo>
                <a:lnTo>
                  <a:pt x="237" y="62"/>
                </a:lnTo>
                <a:lnTo>
                  <a:pt x="233" y="62"/>
                </a:lnTo>
                <a:lnTo>
                  <a:pt x="236" y="61"/>
                </a:lnTo>
                <a:lnTo>
                  <a:pt x="237" y="58"/>
                </a:lnTo>
                <a:lnTo>
                  <a:pt x="236" y="57"/>
                </a:lnTo>
                <a:lnTo>
                  <a:pt x="233" y="59"/>
                </a:lnTo>
                <a:lnTo>
                  <a:pt x="234" y="56"/>
                </a:lnTo>
                <a:lnTo>
                  <a:pt x="233" y="56"/>
                </a:lnTo>
                <a:lnTo>
                  <a:pt x="239" y="56"/>
                </a:lnTo>
                <a:lnTo>
                  <a:pt x="239" y="53"/>
                </a:lnTo>
                <a:lnTo>
                  <a:pt x="233" y="52"/>
                </a:lnTo>
                <a:lnTo>
                  <a:pt x="233" y="54"/>
                </a:lnTo>
                <a:lnTo>
                  <a:pt x="233" y="53"/>
                </a:lnTo>
                <a:lnTo>
                  <a:pt x="230" y="53"/>
                </a:lnTo>
                <a:lnTo>
                  <a:pt x="227" y="50"/>
                </a:lnTo>
                <a:lnTo>
                  <a:pt x="227" y="45"/>
                </a:lnTo>
                <a:lnTo>
                  <a:pt x="229" y="44"/>
                </a:lnTo>
                <a:lnTo>
                  <a:pt x="227" y="40"/>
                </a:lnTo>
                <a:lnTo>
                  <a:pt x="230" y="40"/>
                </a:lnTo>
                <a:lnTo>
                  <a:pt x="230" y="38"/>
                </a:lnTo>
                <a:lnTo>
                  <a:pt x="234" y="39"/>
                </a:lnTo>
                <a:lnTo>
                  <a:pt x="236" y="36"/>
                </a:lnTo>
                <a:lnTo>
                  <a:pt x="236" y="32"/>
                </a:lnTo>
                <a:lnTo>
                  <a:pt x="232" y="30"/>
                </a:lnTo>
                <a:lnTo>
                  <a:pt x="233" y="27"/>
                </a:lnTo>
                <a:lnTo>
                  <a:pt x="237" y="25"/>
                </a:lnTo>
                <a:lnTo>
                  <a:pt x="238" y="21"/>
                </a:lnTo>
                <a:lnTo>
                  <a:pt x="243" y="22"/>
                </a:lnTo>
                <a:lnTo>
                  <a:pt x="245" y="25"/>
                </a:lnTo>
                <a:lnTo>
                  <a:pt x="254" y="26"/>
                </a:lnTo>
                <a:lnTo>
                  <a:pt x="254" y="27"/>
                </a:lnTo>
                <a:lnTo>
                  <a:pt x="256" y="27"/>
                </a:lnTo>
                <a:lnTo>
                  <a:pt x="260" y="20"/>
                </a:lnTo>
                <a:lnTo>
                  <a:pt x="266" y="20"/>
                </a:lnTo>
                <a:lnTo>
                  <a:pt x="272" y="23"/>
                </a:lnTo>
                <a:lnTo>
                  <a:pt x="273" y="21"/>
                </a:lnTo>
                <a:lnTo>
                  <a:pt x="277" y="21"/>
                </a:lnTo>
                <a:lnTo>
                  <a:pt x="278" y="16"/>
                </a:lnTo>
                <a:lnTo>
                  <a:pt x="283" y="14"/>
                </a:lnTo>
                <a:lnTo>
                  <a:pt x="282" y="13"/>
                </a:lnTo>
                <a:lnTo>
                  <a:pt x="286" y="13"/>
                </a:lnTo>
                <a:lnTo>
                  <a:pt x="286" y="22"/>
                </a:lnTo>
                <a:lnTo>
                  <a:pt x="288" y="23"/>
                </a:lnTo>
                <a:lnTo>
                  <a:pt x="290" y="21"/>
                </a:lnTo>
                <a:lnTo>
                  <a:pt x="290" y="32"/>
                </a:lnTo>
                <a:lnTo>
                  <a:pt x="292" y="31"/>
                </a:lnTo>
                <a:lnTo>
                  <a:pt x="292" y="29"/>
                </a:lnTo>
                <a:lnTo>
                  <a:pt x="295" y="29"/>
                </a:lnTo>
                <a:lnTo>
                  <a:pt x="293" y="31"/>
                </a:lnTo>
                <a:lnTo>
                  <a:pt x="295" y="32"/>
                </a:lnTo>
                <a:lnTo>
                  <a:pt x="297" y="31"/>
                </a:lnTo>
                <a:lnTo>
                  <a:pt x="299" y="32"/>
                </a:lnTo>
                <a:lnTo>
                  <a:pt x="300" y="30"/>
                </a:lnTo>
                <a:lnTo>
                  <a:pt x="301" y="32"/>
                </a:lnTo>
                <a:lnTo>
                  <a:pt x="308" y="25"/>
                </a:lnTo>
                <a:lnTo>
                  <a:pt x="311" y="22"/>
                </a:lnTo>
                <a:lnTo>
                  <a:pt x="309" y="21"/>
                </a:lnTo>
                <a:lnTo>
                  <a:pt x="309" y="20"/>
                </a:lnTo>
                <a:lnTo>
                  <a:pt x="313" y="18"/>
                </a:lnTo>
                <a:lnTo>
                  <a:pt x="323" y="23"/>
                </a:lnTo>
                <a:lnTo>
                  <a:pt x="322" y="29"/>
                </a:lnTo>
                <a:lnTo>
                  <a:pt x="322" y="34"/>
                </a:lnTo>
                <a:lnTo>
                  <a:pt x="327" y="36"/>
                </a:lnTo>
                <a:lnTo>
                  <a:pt x="327" y="34"/>
                </a:lnTo>
                <a:lnTo>
                  <a:pt x="336" y="35"/>
                </a:lnTo>
                <a:lnTo>
                  <a:pt x="332" y="36"/>
                </a:lnTo>
                <a:lnTo>
                  <a:pt x="332" y="39"/>
                </a:lnTo>
                <a:lnTo>
                  <a:pt x="328" y="41"/>
                </a:lnTo>
                <a:lnTo>
                  <a:pt x="333" y="41"/>
                </a:lnTo>
                <a:lnTo>
                  <a:pt x="335" y="39"/>
                </a:lnTo>
                <a:lnTo>
                  <a:pt x="338" y="43"/>
                </a:lnTo>
                <a:lnTo>
                  <a:pt x="340" y="45"/>
                </a:lnTo>
                <a:lnTo>
                  <a:pt x="344" y="47"/>
                </a:lnTo>
                <a:lnTo>
                  <a:pt x="346" y="49"/>
                </a:lnTo>
                <a:lnTo>
                  <a:pt x="354" y="49"/>
                </a:lnTo>
                <a:lnTo>
                  <a:pt x="355" y="52"/>
                </a:lnTo>
                <a:lnTo>
                  <a:pt x="359" y="48"/>
                </a:lnTo>
                <a:lnTo>
                  <a:pt x="360" y="49"/>
                </a:lnTo>
                <a:lnTo>
                  <a:pt x="362" y="48"/>
                </a:lnTo>
                <a:lnTo>
                  <a:pt x="360" y="41"/>
                </a:lnTo>
                <a:lnTo>
                  <a:pt x="369" y="35"/>
                </a:lnTo>
                <a:lnTo>
                  <a:pt x="373" y="38"/>
                </a:lnTo>
                <a:lnTo>
                  <a:pt x="373" y="40"/>
                </a:lnTo>
                <a:lnTo>
                  <a:pt x="380" y="44"/>
                </a:lnTo>
                <a:lnTo>
                  <a:pt x="389" y="45"/>
                </a:lnTo>
                <a:lnTo>
                  <a:pt x="390" y="43"/>
                </a:lnTo>
                <a:lnTo>
                  <a:pt x="390" y="40"/>
                </a:lnTo>
                <a:lnTo>
                  <a:pt x="392" y="38"/>
                </a:lnTo>
                <a:lnTo>
                  <a:pt x="392" y="32"/>
                </a:lnTo>
                <a:lnTo>
                  <a:pt x="395" y="32"/>
                </a:lnTo>
                <a:lnTo>
                  <a:pt x="396" y="29"/>
                </a:lnTo>
                <a:lnTo>
                  <a:pt x="399" y="34"/>
                </a:lnTo>
                <a:lnTo>
                  <a:pt x="401" y="34"/>
                </a:lnTo>
                <a:lnTo>
                  <a:pt x="401" y="39"/>
                </a:lnTo>
                <a:lnTo>
                  <a:pt x="404" y="39"/>
                </a:lnTo>
                <a:lnTo>
                  <a:pt x="407" y="36"/>
                </a:lnTo>
                <a:lnTo>
                  <a:pt x="408" y="36"/>
                </a:lnTo>
                <a:lnTo>
                  <a:pt x="405" y="31"/>
                </a:lnTo>
                <a:lnTo>
                  <a:pt x="407" y="31"/>
                </a:lnTo>
                <a:lnTo>
                  <a:pt x="407" y="26"/>
                </a:lnTo>
                <a:lnTo>
                  <a:pt x="408" y="27"/>
                </a:lnTo>
                <a:lnTo>
                  <a:pt x="409" y="30"/>
                </a:lnTo>
                <a:lnTo>
                  <a:pt x="412" y="29"/>
                </a:lnTo>
                <a:lnTo>
                  <a:pt x="413" y="29"/>
                </a:lnTo>
                <a:lnTo>
                  <a:pt x="412" y="26"/>
                </a:lnTo>
                <a:lnTo>
                  <a:pt x="414" y="25"/>
                </a:lnTo>
                <a:lnTo>
                  <a:pt x="416" y="20"/>
                </a:lnTo>
                <a:lnTo>
                  <a:pt x="417" y="21"/>
                </a:lnTo>
                <a:lnTo>
                  <a:pt x="418" y="18"/>
                </a:lnTo>
                <a:lnTo>
                  <a:pt x="416" y="12"/>
                </a:lnTo>
                <a:lnTo>
                  <a:pt x="417" y="5"/>
                </a:lnTo>
                <a:lnTo>
                  <a:pt x="423" y="9"/>
                </a:lnTo>
                <a:lnTo>
                  <a:pt x="426" y="8"/>
                </a:lnTo>
                <a:lnTo>
                  <a:pt x="427" y="11"/>
                </a:lnTo>
                <a:lnTo>
                  <a:pt x="432" y="5"/>
                </a:lnTo>
                <a:lnTo>
                  <a:pt x="434" y="5"/>
                </a:lnTo>
                <a:lnTo>
                  <a:pt x="437" y="0"/>
                </a:lnTo>
                <a:lnTo>
                  <a:pt x="441" y="2"/>
                </a:lnTo>
                <a:lnTo>
                  <a:pt x="450" y="2"/>
                </a:lnTo>
                <a:lnTo>
                  <a:pt x="453" y="0"/>
                </a:lnTo>
                <a:lnTo>
                  <a:pt x="457" y="7"/>
                </a:lnTo>
                <a:lnTo>
                  <a:pt x="462" y="8"/>
                </a:lnTo>
                <a:lnTo>
                  <a:pt x="458" y="8"/>
                </a:lnTo>
                <a:lnTo>
                  <a:pt x="458" y="11"/>
                </a:lnTo>
                <a:lnTo>
                  <a:pt x="455" y="12"/>
                </a:lnTo>
                <a:lnTo>
                  <a:pt x="455" y="16"/>
                </a:lnTo>
                <a:lnTo>
                  <a:pt x="455" y="22"/>
                </a:lnTo>
                <a:lnTo>
                  <a:pt x="453" y="23"/>
                </a:lnTo>
                <a:lnTo>
                  <a:pt x="452" y="26"/>
                </a:lnTo>
                <a:lnTo>
                  <a:pt x="453" y="32"/>
                </a:lnTo>
                <a:lnTo>
                  <a:pt x="454" y="32"/>
                </a:lnTo>
                <a:lnTo>
                  <a:pt x="457" y="38"/>
                </a:lnTo>
                <a:lnTo>
                  <a:pt x="461" y="35"/>
                </a:lnTo>
                <a:lnTo>
                  <a:pt x="461" y="36"/>
                </a:lnTo>
                <a:lnTo>
                  <a:pt x="467" y="38"/>
                </a:lnTo>
                <a:lnTo>
                  <a:pt x="468" y="40"/>
                </a:lnTo>
                <a:lnTo>
                  <a:pt x="470" y="38"/>
                </a:lnTo>
                <a:lnTo>
                  <a:pt x="476" y="39"/>
                </a:lnTo>
                <a:lnTo>
                  <a:pt x="477" y="36"/>
                </a:lnTo>
                <a:lnTo>
                  <a:pt x="477" y="31"/>
                </a:lnTo>
                <a:lnTo>
                  <a:pt x="481" y="31"/>
                </a:lnTo>
                <a:lnTo>
                  <a:pt x="482" y="32"/>
                </a:lnTo>
                <a:lnTo>
                  <a:pt x="480" y="36"/>
                </a:lnTo>
                <a:lnTo>
                  <a:pt x="481" y="39"/>
                </a:lnTo>
                <a:lnTo>
                  <a:pt x="482" y="40"/>
                </a:lnTo>
                <a:lnTo>
                  <a:pt x="486" y="40"/>
                </a:lnTo>
                <a:lnTo>
                  <a:pt x="493" y="41"/>
                </a:lnTo>
                <a:lnTo>
                  <a:pt x="491" y="32"/>
                </a:lnTo>
                <a:lnTo>
                  <a:pt x="500" y="36"/>
                </a:lnTo>
                <a:lnTo>
                  <a:pt x="504" y="36"/>
                </a:lnTo>
                <a:lnTo>
                  <a:pt x="511" y="43"/>
                </a:lnTo>
                <a:lnTo>
                  <a:pt x="512" y="39"/>
                </a:lnTo>
                <a:lnTo>
                  <a:pt x="516" y="39"/>
                </a:lnTo>
                <a:lnTo>
                  <a:pt x="522" y="39"/>
                </a:lnTo>
                <a:lnTo>
                  <a:pt x="526" y="40"/>
                </a:lnTo>
                <a:lnTo>
                  <a:pt x="530" y="43"/>
                </a:lnTo>
                <a:lnTo>
                  <a:pt x="534" y="40"/>
                </a:lnTo>
                <a:lnTo>
                  <a:pt x="540" y="40"/>
                </a:lnTo>
                <a:lnTo>
                  <a:pt x="548" y="39"/>
                </a:lnTo>
                <a:lnTo>
                  <a:pt x="548" y="41"/>
                </a:lnTo>
                <a:lnTo>
                  <a:pt x="545" y="43"/>
                </a:lnTo>
                <a:lnTo>
                  <a:pt x="545" y="45"/>
                </a:lnTo>
                <a:lnTo>
                  <a:pt x="551" y="47"/>
                </a:lnTo>
                <a:lnTo>
                  <a:pt x="552" y="43"/>
                </a:lnTo>
                <a:lnTo>
                  <a:pt x="556" y="38"/>
                </a:lnTo>
                <a:lnTo>
                  <a:pt x="553" y="39"/>
                </a:lnTo>
                <a:lnTo>
                  <a:pt x="553" y="36"/>
                </a:lnTo>
                <a:lnTo>
                  <a:pt x="557" y="36"/>
                </a:lnTo>
                <a:lnTo>
                  <a:pt x="562" y="34"/>
                </a:lnTo>
                <a:lnTo>
                  <a:pt x="562" y="30"/>
                </a:lnTo>
                <a:lnTo>
                  <a:pt x="566" y="30"/>
                </a:lnTo>
                <a:lnTo>
                  <a:pt x="567" y="22"/>
                </a:lnTo>
                <a:lnTo>
                  <a:pt x="566" y="18"/>
                </a:lnTo>
                <a:lnTo>
                  <a:pt x="567" y="16"/>
                </a:lnTo>
                <a:lnTo>
                  <a:pt x="571" y="17"/>
                </a:lnTo>
                <a:lnTo>
                  <a:pt x="574" y="14"/>
                </a:lnTo>
                <a:lnTo>
                  <a:pt x="575" y="20"/>
                </a:lnTo>
                <a:lnTo>
                  <a:pt x="585" y="16"/>
                </a:lnTo>
                <a:lnTo>
                  <a:pt x="590" y="17"/>
                </a:lnTo>
                <a:lnTo>
                  <a:pt x="596" y="13"/>
                </a:lnTo>
                <a:lnTo>
                  <a:pt x="598" y="18"/>
                </a:lnTo>
                <a:lnTo>
                  <a:pt x="602" y="17"/>
                </a:lnTo>
                <a:lnTo>
                  <a:pt x="603" y="20"/>
                </a:lnTo>
                <a:lnTo>
                  <a:pt x="608" y="21"/>
                </a:lnTo>
                <a:lnTo>
                  <a:pt x="614" y="26"/>
                </a:lnTo>
                <a:lnTo>
                  <a:pt x="612" y="26"/>
                </a:lnTo>
                <a:lnTo>
                  <a:pt x="610" y="35"/>
                </a:lnTo>
                <a:lnTo>
                  <a:pt x="612" y="36"/>
                </a:lnTo>
                <a:lnTo>
                  <a:pt x="612" y="38"/>
                </a:lnTo>
                <a:lnTo>
                  <a:pt x="614" y="38"/>
                </a:lnTo>
                <a:lnTo>
                  <a:pt x="615" y="41"/>
                </a:lnTo>
                <a:lnTo>
                  <a:pt x="621" y="36"/>
                </a:lnTo>
                <a:lnTo>
                  <a:pt x="628" y="43"/>
                </a:lnTo>
                <a:lnTo>
                  <a:pt x="629" y="41"/>
                </a:lnTo>
                <a:lnTo>
                  <a:pt x="630" y="45"/>
                </a:lnTo>
                <a:lnTo>
                  <a:pt x="632" y="45"/>
                </a:lnTo>
                <a:lnTo>
                  <a:pt x="632" y="47"/>
                </a:lnTo>
                <a:lnTo>
                  <a:pt x="634" y="49"/>
                </a:lnTo>
                <a:lnTo>
                  <a:pt x="637" y="48"/>
                </a:lnTo>
                <a:lnTo>
                  <a:pt x="638" y="52"/>
                </a:lnTo>
                <a:lnTo>
                  <a:pt x="634" y="54"/>
                </a:lnTo>
                <a:lnTo>
                  <a:pt x="635" y="58"/>
                </a:lnTo>
                <a:lnTo>
                  <a:pt x="634" y="61"/>
                </a:lnTo>
                <a:lnTo>
                  <a:pt x="632" y="59"/>
                </a:lnTo>
                <a:lnTo>
                  <a:pt x="632" y="62"/>
                </a:lnTo>
                <a:lnTo>
                  <a:pt x="635" y="63"/>
                </a:lnTo>
                <a:lnTo>
                  <a:pt x="643" y="58"/>
                </a:lnTo>
                <a:lnTo>
                  <a:pt x="646" y="61"/>
                </a:lnTo>
                <a:lnTo>
                  <a:pt x="647" y="63"/>
                </a:lnTo>
                <a:lnTo>
                  <a:pt x="651" y="63"/>
                </a:lnTo>
                <a:lnTo>
                  <a:pt x="651" y="68"/>
                </a:lnTo>
                <a:lnTo>
                  <a:pt x="652" y="67"/>
                </a:lnTo>
                <a:lnTo>
                  <a:pt x="652" y="62"/>
                </a:lnTo>
                <a:lnTo>
                  <a:pt x="656" y="61"/>
                </a:lnTo>
                <a:lnTo>
                  <a:pt x="659" y="62"/>
                </a:lnTo>
                <a:lnTo>
                  <a:pt x="659" y="65"/>
                </a:lnTo>
                <a:lnTo>
                  <a:pt x="660" y="65"/>
                </a:lnTo>
                <a:lnTo>
                  <a:pt x="662" y="59"/>
                </a:lnTo>
                <a:lnTo>
                  <a:pt x="665" y="58"/>
                </a:lnTo>
                <a:lnTo>
                  <a:pt x="665" y="59"/>
                </a:lnTo>
                <a:lnTo>
                  <a:pt x="668" y="59"/>
                </a:lnTo>
                <a:lnTo>
                  <a:pt x="666" y="57"/>
                </a:lnTo>
                <a:lnTo>
                  <a:pt x="669" y="58"/>
                </a:lnTo>
                <a:lnTo>
                  <a:pt x="669" y="56"/>
                </a:lnTo>
                <a:lnTo>
                  <a:pt x="670" y="56"/>
                </a:lnTo>
                <a:lnTo>
                  <a:pt x="669" y="54"/>
                </a:lnTo>
                <a:lnTo>
                  <a:pt x="671" y="56"/>
                </a:lnTo>
                <a:lnTo>
                  <a:pt x="670" y="52"/>
                </a:lnTo>
                <a:lnTo>
                  <a:pt x="674" y="54"/>
                </a:lnTo>
                <a:lnTo>
                  <a:pt x="675" y="50"/>
                </a:lnTo>
                <a:lnTo>
                  <a:pt x="679" y="50"/>
                </a:lnTo>
                <a:lnTo>
                  <a:pt x="683" y="53"/>
                </a:lnTo>
                <a:lnTo>
                  <a:pt x="686" y="56"/>
                </a:lnTo>
                <a:lnTo>
                  <a:pt x="688" y="62"/>
                </a:lnTo>
                <a:lnTo>
                  <a:pt x="689" y="62"/>
                </a:lnTo>
                <a:lnTo>
                  <a:pt x="689" y="59"/>
                </a:lnTo>
                <a:lnTo>
                  <a:pt x="692" y="61"/>
                </a:lnTo>
                <a:lnTo>
                  <a:pt x="695" y="59"/>
                </a:lnTo>
                <a:lnTo>
                  <a:pt x="689" y="58"/>
                </a:lnTo>
                <a:lnTo>
                  <a:pt x="688" y="56"/>
                </a:lnTo>
                <a:lnTo>
                  <a:pt x="691" y="52"/>
                </a:lnTo>
                <a:lnTo>
                  <a:pt x="688" y="50"/>
                </a:lnTo>
                <a:lnTo>
                  <a:pt x="691" y="50"/>
                </a:lnTo>
                <a:lnTo>
                  <a:pt x="688" y="41"/>
                </a:lnTo>
                <a:lnTo>
                  <a:pt x="686" y="41"/>
                </a:lnTo>
                <a:lnTo>
                  <a:pt x="687" y="40"/>
                </a:lnTo>
                <a:lnTo>
                  <a:pt x="691" y="43"/>
                </a:lnTo>
                <a:lnTo>
                  <a:pt x="693" y="41"/>
                </a:lnTo>
                <a:lnTo>
                  <a:pt x="692" y="38"/>
                </a:lnTo>
                <a:lnTo>
                  <a:pt x="695" y="40"/>
                </a:lnTo>
                <a:lnTo>
                  <a:pt x="697" y="40"/>
                </a:lnTo>
                <a:lnTo>
                  <a:pt x="704" y="54"/>
                </a:lnTo>
                <a:lnTo>
                  <a:pt x="706" y="54"/>
                </a:lnTo>
                <a:lnTo>
                  <a:pt x="709" y="50"/>
                </a:lnTo>
                <a:lnTo>
                  <a:pt x="715" y="50"/>
                </a:lnTo>
                <a:lnTo>
                  <a:pt x="715" y="58"/>
                </a:lnTo>
                <a:lnTo>
                  <a:pt x="719" y="58"/>
                </a:lnTo>
                <a:lnTo>
                  <a:pt x="722" y="62"/>
                </a:lnTo>
                <a:lnTo>
                  <a:pt x="723" y="63"/>
                </a:lnTo>
                <a:lnTo>
                  <a:pt x="723" y="67"/>
                </a:lnTo>
                <a:lnTo>
                  <a:pt x="727" y="68"/>
                </a:lnTo>
                <a:lnTo>
                  <a:pt x="727" y="66"/>
                </a:lnTo>
                <a:lnTo>
                  <a:pt x="729" y="70"/>
                </a:lnTo>
                <a:lnTo>
                  <a:pt x="732" y="71"/>
                </a:lnTo>
                <a:lnTo>
                  <a:pt x="733" y="68"/>
                </a:lnTo>
                <a:lnTo>
                  <a:pt x="731" y="70"/>
                </a:lnTo>
                <a:lnTo>
                  <a:pt x="728" y="66"/>
                </a:lnTo>
                <a:lnTo>
                  <a:pt x="736" y="65"/>
                </a:lnTo>
                <a:lnTo>
                  <a:pt x="738" y="59"/>
                </a:lnTo>
                <a:lnTo>
                  <a:pt x="737" y="58"/>
                </a:lnTo>
                <a:lnTo>
                  <a:pt x="741" y="57"/>
                </a:lnTo>
                <a:lnTo>
                  <a:pt x="750" y="63"/>
                </a:lnTo>
                <a:lnTo>
                  <a:pt x="754" y="63"/>
                </a:lnTo>
                <a:lnTo>
                  <a:pt x="756" y="62"/>
                </a:lnTo>
                <a:lnTo>
                  <a:pt x="761" y="62"/>
                </a:lnTo>
                <a:lnTo>
                  <a:pt x="763" y="63"/>
                </a:lnTo>
                <a:lnTo>
                  <a:pt x="760" y="68"/>
                </a:lnTo>
                <a:lnTo>
                  <a:pt x="764" y="71"/>
                </a:lnTo>
                <a:lnTo>
                  <a:pt x="763" y="72"/>
                </a:lnTo>
                <a:lnTo>
                  <a:pt x="768" y="71"/>
                </a:lnTo>
                <a:lnTo>
                  <a:pt x="768" y="74"/>
                </a:lnTo>
                <a:lnTo>
                  <a:pt x="770" y="72"/>
                </a:lnTo>
                <a:lnTo>
                  <a:pt x="773" y="76"/>
                </a:lnTo>
                <a:lnTo>
                  <a:pt x="774" y="74"/>
                </a:lnTo>
                <a:lnTo>
                  <a:pt x="778" y="72"/>
                </a:lnTo>
                <a:lnTo>
                  <a:pt x="779" y="75"/>
                </a:lnTo>
                <a:lnTo>
                  <a:pt x="785" y="76"/>
                </a:lnTo>
                <a:lnTo>
                  <a:pt x="785" y="79"/>
                </a:lnTo>
                <a:lnTo>
                  <a:pt x="787" y="76"/>
                </a:lnTo>
                <a:lnTo>
                  <a:pt x="788" y="79"/>
                </a:lnTo>
                <a:lnTo>
                  <a:pt x="790" y="77"/>
                </a:lnTo>
                <a:lnTo>
                  <a:pt x="791" y="79"/>
                </a:lnTo>
                <a:lnTo>
                  <a:pt x="791" y="80"/>
                </a:lnTo>
                <a:lnTo>
                  <a:pt x="795" y="80"/>
                </a:lnTo>
                <a:lnTo>
                  <a:pt x="801" y="72"/>
                </a:lnTo>
                <a:lnTo>
                  <a:pt x="800" y="79"/>
                </a:lnTo>
                <a:lnTo>
                  <a:pt x="804" y="77"/>
                </a:lnTo>
                <a:lnTo>
                  <a:pt x="804" y="74"/>
                </a:lnTo>
                <a:lnTo>
                  <a:pt x="806" y="76"/>
                </a:lnTo>
                <a:lnTo>
                  <a:pt x="810" y="75"/>
                </a:lnTo>
                <a:lnTo>
                  <a:pt x="813" y="70"/>
                </a:lnTo>
                <a:lnTo>
                  <a:pt x="814" y="68"/>
                </a:lnTo>
                <a:lnTo>
                  <a:pt x="815" y="70"/>
                </a:lnTo>
                <a:lnTo>
                  <a:pt x="817" y="74"/>
                </a:lnTo>
                <a:lnTo>
                  <a:pt x="815" y="80"/>
                </a:lnTo>
                <a:lnTo>
                  <a:pt x="812" y="81"/>
                </a:lnTo>
                <a:lnTo>
                  <a:pt x="809" y="86"/>
                </a:lnTo>
                <a:lnTo>
                  <a:pt x="806" y="86"/>
                </a:lnTo>
                <a:lnTo>
                  <a:pt x="804" y="88"/>
                </a:lnTo>
                <a:lnTo>
                  <a:pt x="803" y="92"/>
                </a:lnTo>
                <a:lnTo>
                  <a:pt x="806" y="92"/>
                </a:lnTo>
                <a:lnTo>
                  <a:pt x="809" y="95"/>
                </a:lnTo>
                <a:lnTo>
                  <a:pt x="812" y="97"/>
                </a:lnTo>
                <a:lnTo>
                  <a:pt x="827" y="93"/>
                </a:lnTo>
                <a:lnTo>
                  <a:pt x="840" y="99"/>
                </a:lnTo>
                <a:lnTo>
                  <a:pt x="844" y="102"/>
                </a:lnTo>
                <a:lnTo>
                  <a:pt x="846" y="111"/>
                </a:lnTo>
                <a:lnTo>
                  <a:pt x="845" y="115"/>
                </a:lnTo>
                <a:lnTo>
                  <a:pt x="846" y="117"/>
                </a:lnTo>
                <a:lnTo>
                  <a:pt x="851" y="117"/>
                </a:lnTo>
                <a:lnTo>
                  <a:pt x="854" y="116"/>
                </a:lnTo>
                <a:lnTo>
                  <a:pt x="855" y="111"/>
                </a:lnTo>
                <a:lnTo>
                  <a:pt x="858" y="108"/>
                </a:lnTo>
                <a:lnTo>
                  <a:pt x="854" y="101"/>
                </a:lnTo>
                <a:lnTo>
                  <a:pt x="858" y="101"/>
                </a:lnTo>
                <a:lnTo>
                  <a:pt x="859" y="97"/>
                </a:lnTo>
                <a:lnTo>
                  <a:pt x="862" y="95"/>
                </a:lnTo>
                <a:lnTo>
                  <a:pt x="867" y="95"/>
                </a:lnTo>
                <a:lnTo>
                  <a:pt x="868" y="93"/>
                </a:lnTo>
                <a:lnTo>
                  <a:pt x="871" y="94"/>
                </a:lnTo>
                <a:lnTo>
                  <a:pt x="880" y="89"/>
                </a:lnTo>
                <a:lnTo>
                  <a:pt x="880" y="84"/>
                </a:lnTo>
                <a:lnTo>
                  <a:pt x="882" y="85"/>
                </a:lnTo>
                <a:lnTo>
                  <a:pt x="886" y="84"/>
                </a:lnTo>
                <a:lnTo>
                  <a:pt x="887" y="81"/>
                </a:lnTo>
                <a:lnTo>
                  <a:pt x="889" y="79"/>
                </a:lnTo>
                <a:lnTo>
                  <a:pt x="891" y="81"/>
                </a:lnTo>
                <a:lnTo>
                  <a:pt x="898" y="81"/>
                </a:lnTo>
                <a:lnTo>
                  <a:pt x="898" y="84"/>
                </a:lnTo>
                <a:lnTo>
                  <a:pt x="900" y="84"/>
                </a:lnTo>
                <a:lnTo>
                  <a:pt x="902" y="83"/>
                </a:lnTo>
                <a:lnTo>
                  <a:pt x="908" y="81"/>
                </a:lnTo>
                <a:lnTo>
                  <a:pt x="908" y="79"/>
                </a:lnTo>
                <a:lnTo>
                  <a:pt x="911" y="79"/>
                </a:lnTo>
                <a:lnTo>
                  <a:pt x="914" y="80"/>
                </a:lnTo>
                <a:lnTo>
                  <a:pt x="918" y="79"/>
                </a:lnTo>
                <a:lnTo>
                  <a:pt x="920" y="77"/>
                </a:lnTo>
                <a:lnTo>
                  <a:pt x="916" y="76"/>
                </a:lnTo>
                <a:lnTo>
                  <a:pt x="920" y="75"/>
                </a:lnTo>
                <a:lnTo>
                  <a:pt x="918" y="72"/>
                </a:lnTo>
                <a:lnTo>
                  <a:pt x="914" y="70"/>
                </a:lnTo>
                <a:lnTo>
                  <a:pt x="917" y="68"/>
                </a:lnTo>
                <a:lnTo>
                  <a:pt x="917" y="67"/>
                </a:lnTo>
                <a:lnTo>
                  <a:pt x="914" y="67"/>
                </a:lnTo>
                <a:lnTo>
                  <a:pt x="912" y="66"/>
                </a:lnTo>
                <a:lnTo>
                  <a:pt x="916" y="58"/>
                </a:lnTo>
                <a:lnTo>
                  <a:pt x="911" y="57"/>
                </a:lnTo>
                <a:lnTo>
                  <a:pt x="911" y="54"/>
                </a:lnTo>
                <a:lnTo>
                  <a:pt x="909" y="54"/>
                </a:lnTo>
                <a:lnTo>
                  <a:pt x="911" y="52"/>
                </a:lnTo>
                <a:lnTo>
                  <a:pt x="912" y="52"/>
                </a:lnTo>
                <a:lnTo>
                  <a:pt x="913" y="44"/>
                </a:lnTo>
                <a:lnTo>
                  <a:pt x="916" y="45"/>
                </a:lnTo>
                <a:lnTo>
                  <a:pt x="917" y="43"/>
                </a:lnTo>
                <a:lnTo>
                  <a:pt x="920" y="43"/>
                </a:lnTo>
                <a:lnTo>
                  <a:pt x="918" y="40"/>
                </a:lnTo>
                <a:lnTo>
                  <a:pt x="921" y="36"/>
                </a:lnTo>
                <a:lnTo>
                  <a:pt x="917" y="34"/>
                </a:lnTo>
                <a:lnTo>
                  <a:pt x="920" y="32"/>
                </a:lnTo>
                <a:lnTo>
                  <a:pt x="918" y="31"/>
                </a:lnTo>
                <a:lnTo>
                  <a:pt x="917" y="31"/>
                </a:lnTo>
                <a:lnTo>
                  <a:pt x="921" y="30"/>
                </a:lnTo>
                <a:lnTo>
                  <a:pt x="920" y="29"/>
                </a:lnTo>
                <a:lnTo>
                  <a:pt x="920" y="26"/>
                </a:lnTo>
                <a:lnTo>
                  <a:pt x="930" y="30"/>
                </a:lnTo>
                <a:lnTo>
                  <a:pt x="931" y="23"/>
                </a:lnTo>
                <a:lnTo>
                  <a:pt x="930" y="22"/>
                </a:lnTo>
                <a:lnTo>
                  <a:pt x="930" y="21"/>
                </a:lnTo>
                <a:lnTo>
                  <a:pt x="932" y="18"/>
                </a:lnTo>
                <a:lnTo>
                  <a:pt x="934" y="20"/>
                </a:lnTo>
                <a:lnTo>
                  <a:pt x="934" y="18"/>
                </a:lnTo>
                <a:lnTo>
                  <a:pt x="938" y="17"/>
                </a:lnTo>
                <a:lnTo>
                  <a:pt x="938" y="14"/>
                </a:lnTo>
                <a:lnTo>
                  <a:pt x="945" y="16"/>
                </a:lnTo>
                <a:lnTo>
                  <a:pt x="947" y="9"/>
                </a:lnTo>
                <a:lnTo>
                  <a:pt x="949" y="4"/>
                </a:lnTo>
                <a:lnTo>
                  <a:pt x="950" y="4"/>
                </a:lnTo>
                <a:lnTo>
                  <a:pt x="949" y="7"/>
                </a:lnTo>
                <a:lnTo>
                  <a:pt x="956" y="17"/>
                </a:lnTo>
                <a:lnTo>
                  <a:pt x="957" y="22"/>
                </a:lnTo>
                <a:lnTo>
                  <a:pt x="974" y="29"/>
                </a:lnTo>
                <a:lnTo>
                  <a:pt x="976" y="29"/>
                </a:lnTo>
                <a:lnTo>
                  <a:pt x="980" y="29"/>
                </a:lnTo>
                <a:lnTo>
                  <a:pt x="983" y="40"/>
                </a:lnTo>
                <a:lnTo>
                  <a:pt x="989" y="47"/>
                </a:lnTo>
                <a:lnTo>
                  <a:pt x="993" y="49"/>
                </a:lnTo>
                <a:lnTo>
                  <a:pt x="994" y="49"/>
                </a:lnTo>
                <a:lnTo>
                  <a:pt x="997" y="54"/>
                </a:lnTo>
                <a:lnTo>
                  <a:pt x="998" y="59"/>
                </a:lnTo>
                <a:lnTo>
                  <a:pt x="1001" y="61"/>
                </a:lnTo>
                <a:lnTo>
                  <a:pt x="1002" y="59"/>
                </a:lnTo>
                <a:lnTo>
                  <a:pt x="999" y="57"/>
                </a:lnTo>
                <a:lnTo>
                  <a:pt x="1006" y="48"/>
                </a:lnTo>
                <a:lnTo>
                  <a:pt x="1008" y="48"/>
                </a:lnTo>
                <a:lnTo>
                  <a:pt x="1010" y="49"/>
                </a:lnTo>
                <a:lnTo>
                  <a:pt x="1012" y="49"/>
                </a:lnTo>
                <a:lnTo>
                  <a:pt x="1015" y="45"/>
                </a:lnTo>
                <a:lnTo>
                  <a:pt x="1015" y="49"/>
                </a:lnTo>
                <a:lnTo>
                  <a:pt x="1021" y="50"/>
                </a:lnTo>
                <a:lnTo>
                  <a:pt x="1020" y="53"/>
                </a:lnTo>
                <a:lnTo>
                  <a:pt x="1017" y="52"/>
                </a:lnTo>
                <a:lnTo>
                  <a:pt x="1016" y="53"/>
                </a:lnTo>
                <a:lnTo>
                  <a:pt x="1019" y="54"/>
                </a:lnTo>
                <a:lnTo>
                  <a:pt x="1019" y="58"/>
                </a:lnTo>
                <a:lnTo>
                  <a:pt x="1017" y="61"/>
                </a:lnTo>
                <a:lnTo>
                  <a:pt x="1019" y="61"/>
                </a:lnTo>
                <a:lnTo>
                  <a:pt x="1020" y="63"/>
                </a:lnTo>
                <a:lnTo>
                  <a:pt x="1017" y="66"/>
                </a:lnTo>
                <a:lnTo>
                  <a:pt x="1022" y="63"/>
                </a:lnTo>
                <a:lnTo>
                  <a:pt x="1022" y="74"/>
                </a:lnTo>
                <a:lnTo>
                  <a:pt x="1024" y="75"/>
                </a:lnTo>
                <a:lnTo>
                  <a:pt x="1026" y="76"/>
                </a:lnTo>
                <a:lnTo>
                  <a:pt x="1024" y="76"/>
                </a:lnTo>
                <a:lnTo>
                  <a:pt x="1026" y="81"/>
                </a:lnTo>
                <a:lnTo>
                  <a:pt x="1029" y="84"/>
                </a:lnTo>
                <a:lnTo>
                  <a:pt x="1026" y="88"/>
                </a:lnTo>
                <a:lnTo>
                  <a:pt x="1031" y="92"/>
                </a:lnTo>
                <a:lnTo>
                  <a:pt x="1033" y="98"/>
                </a:lnTo>
                <a:lnTo>
                  <a:pt x="1038" y="101"/>
                </a:lnTo>
                <a:lnTo>
                  <a:pt x="1042" y="97"/>
                </a:lnTo>
                <a:lnTo>
                  <a:pt x="1046" y="99"/>
                </a:lnTo>
                <a:lnTo>
                  <a:pt x="1048" y="98"/>
                </a:lnTo>
                <a:lnTo>
                  <a:pt x="1049" y="94"/>
                </a:lnTo>
                <a:lnTo>
                  <a:pt x="1053" y="94"/>
                </a:lnTo>
                <a:lnTo>
                  <a:pt x="1051" y="99"/>
                </a:lnTo>
                <a:lnTo>
                  <a:pt x="1051" y="103"/>
                </a:lnTo>
                <a:lnTo>
                  <a:pt x="1055" y="107"/>
                </a:lnTo>
                <a:lnTo>
                  <a:pt x="1056" y="116"/>
                </a:lnTo>
                <a:lnTo>
                  <a:pt x="1060" y="120"/>
                </a:lnTo>
                <a:lnTo>
                  <a:pt x="1058" y="122"/>
                </a:lnTo>
                <a:lnTo>
                  <a:pt x="1052" y="126"/>
                </a:lnTo>
                <a:lnTo>
                  <a:pt x="1044" y="122"/>
                </a:lnTo>
                <a:lnTo>
                  <a:pt x="1042" y="122"/>
                </a:lnTo>
                <a:lnTo>
                  <a:pt x="1039" y="121"/>
                </a:lnTo>
                <a:lnTo>
                  <a:pt x="1038" y="122"/>
                </a:lnTo>
                <a:lnTo>
                  <a:pt x="1033" y="119"/>
                </a:lnTo>
                <a:lnTo>
                  <a:pt x="1030" y="126"/>
                </a:lnTo>
                <a:lnTo>
                  <a:pt x="1029" y="130"/>
                </a:lnTo>
                <a:lnTo>
                  <a:pt x="1034" y="133"/>
                </a:lnTo>
                <a:lnTo>
                  <a:pt x="1037" y="134"/>
                </a:lnTo>
                <a:lnTo>
                  <a:pt x="1039" y="138"/>
                </a:lnTo>
                <a:lnTo>
                  <a:pt x="1039" y="139"/>
                </a:lnTo>
                <a:lnTo>
                  <a:pt x="1044" y="147"/>
                </a:lnTo>
                <a:lnTo>
                  <a:pt x="1043" y="148"/>
                </a:lnTo>
                <a:lnTo>
                  <a:pt x="1043" y="152"/>
                </a:lnTo>
                <a:lnTo>
                  <a:pt x="1044" y="152"/>
                </a:lnTo>
                <a:lnTo>
                  <a:pt x="1043" y="160"/>
                </a:lnTo>
                <a:lnTo>
                  <a:pt x="1046" y="165"/>
                </a:lnTo>
                <a:lnTo>
                  <a:pt x="1040" y="166"/>
                </a:lnTo>
                <a:lnTo>
                  <a:pt x="1038" y="171"/>
                </a:lnTo>
                <a:lnTo>
                  <a:pt x="1035" y="173"/>
                </a:lnTo>
                <a:lnTo>
                  <a:pt x="1034" y="174"/>
                </a:lnTo>
                <a:lnTo>
                  <a:pt x="1034" y="178"/>
                </a:lnTo>
                <a:lnTo>
                  <a:pt x="1038" y="179"/>
                </a:lnTo>
                <a:lnTo>
                  <a:pt x="1039" y="182"/>
                </a:lnTo>
                <a:lnTo>
                  <a:pt x="1033" y="201"/>
                </a:lnTo>
                <a:lnTo>
                  <a:pt x="1029" y="202"/>
                </a:lnTo>
                <a:lnTo>
                  <a:pt x="1026" y="206"/>
                </a:lnTo>
                <a:lnTo>
                  <a:pt x="1024" y="216"/>
                </a:lnTo>
                <a:lnTo>
                  <a:pt x="1020" y="223"/>
                </a:lnTo>
                <a:lnTo>
                  <a:pt x="1016" y="221"/>
                </a:lnTo>
                <a:lnTo>
                  <a:pt x="1015" y="225"/>
                </a:lnTo>
                <a:lnTo>
                  <a:pt x="1015" y="228"/>
                </a:lnTo>
                <a:lnTo>
                  <a:pt x="1019" y="227"/>
                </a:lnTo>
                <a:lnTo>
                  <a:pt x="1021" y="224"/>
                </a:lnTo>
                <a:lnTo>
                  <a:pt x="1025" y="227"/>
                </a:lnTo>
                <a:lnTo>
                  <a:pt x="1020" y="232"/>
                </a:lnTo>
                <a:lnTo>
                  <a:pt x="1017" y="233"/>
                </a:lnTo>
                <a:lnTo>
                  <a:pt x="1017" y="237"/>
                </a:lnTo>
                <a:lnTo>
                  <a:pt x="1013" y="239"/>
                </a:lnTo>
                <a:lnTo>
                  <a:pt x="1016" y="246"/>
                </a:lnTo>
                <a:lnTo>
                  <a:pt x="1012" y="250"/>
                </a:lnTo>
                <a:lnTo>
                  <a:pt x="1012" y="252"/>
                </a:lnTo>
                <a:lnTo>
                  <a:pt x="1011" y="256"/>
                </a:lnTo>
                <a:lnTo>
                  <a:pt x="1008" y="257"/>
                </a:lnTo>
                <a:lnTo>
                  <a:pt x="1006" y="257"/>
                </a:lnTo>
                <a:lnTo>
                  <a:pt x="1004" y="261"/>
                </a:lnTo>
                <a:lnTo>
                  <a:pt x="1007" y="263"/>
                </a:lnTo>
                <a:lnTo>
                  <a:pt x="1003" y="264"/>
                </a:lnTo>
                <a:lnTo>
                  <a:pt x="1002" y="268"/>
                </a:lnTo>
                <a:lnTo>
                  <a:pt x="1003" y="270"/>
                </a:lnTo>
                <a:lnTo>
                  <a:pt x="1003" y="273"/>
                </a:lnTo>
                <a:lnTo>
                  <a:pt x="999" y="275"/>
                </a:lnTo>
                <a:lnTo>
                  <a:pt x="1002" y="279"/>
                </a:lnTo>
                <a:lnTo>
                  <a:pt x="1004" y="279"/>
                </a:lnTo>
                <a:lnTo>
                  <a:pt x="1012" y="286"/>
                </a:lnTo>
                <a:lnTo>
                  <a:pt x="1019" y="287"/>
                </a:lnTo>
                <a:lnTo>
                  <a:pt x="1022" y="292"/>
                </a:lnTo>
                <a:lnTo>
                  <a:pt x="1022" y="304"/>
                </a:lnTo>
                <a:lnTo>
                  <a:pt x="1028" y="301"/>
                </a:lnTo>
                <a:lnTo>
                  <a:pt x="1026" y="305"/>
                </a:lnTo>
                <a:lnTo>
                  <a:pt x="1022" y="305"/>
                </a:lnTo>
                <a:lnTo>
                  <a:pt x="1020" y="306"/>
                </a:lnTo>
                <a:lnTo>
                  <a:pt x="1016" y="311"/>
                </a:lnTo>
                <a:lnTo>
                  <a:pt x="1013" y="310"/>
                </a:lnTo>
                <a:lnTo>
                  <a:pt x="1012" y="315"/>
                </a:lnTo>
                <a:lnTo>
                  <a:pt x="1008" y="315"/>
                </a:lnTo>
                <a:lnTo>
                  <a:pt x="1008" y="319"/>
                </a:lnTo>
                <a:lnTo>
                  <a:pt x="1006" y="322"/>
                </a:lnTo>
                <a:lnTo>
                  <a:pt x="1006" y="323"/>
                </a:lnTo>
                <a:lnTo>
                  <a:pt x="1007" y="328"/>
                </a:lnTo>
                <a:lnTo>
                  <a:pt x="1013" y="335"/>
                </a:lnTo>
                <a:lnTo>
                  <a:pt x="1019" y="338"/>
                </a:lnTo>
                <a:lnTo>
                  <a:pt x="1020" y="342"/>
                </a:lnTo>
                <a:lnTo>
                  <a:pt x="1015" y="349"/>
                </a:lnTo>
                <a:lnTo>
                  <a:pt x="1020" y="351"/>
                </a:lnTo>
                <a:lnTo>
                  <a:pt x="1028" y="355"/>
                </a:lnTo>
                <a:lnTo>
                  <a:pt x="1029" y="359"/>
                </a:lnTo>
                <a:lnTo>
                  <a:pt x="1031" y="359"/>
                </a:lnTo>
                <a:lnTo>
                  <a:pt x="1030" y="363"/>
                </a:lnTo>
                <a:lnTo>
                  <a:pt x="1034" y="371"/>
                </a:lnTo>
                <a:lnTo>
                  <a:pt x="1037" y="372"/>
                </a:lnTo>
                <a:lnTo>
                  <a:pt x="1038" y="371"/>
                </a:lnTo>
                <a:lnTo>
                  <a:pt x="1044" y="377"/>
                </a:lnTo>
                <a:lnTo>
                  <a:pt x="1048" y="384"/>
                </a:lnTo>
                <a:lnTo>
                  <a:pt x="1048" y="387"/>
                </a:lnTo>
                <a:lnTo>
                  <a:pt x="1049" y="387"/>
                </a:lnTo>
                <a:lnTo>
                  <a:pt x="1049" y="389"/>
                </a:lnTo>
                <a:lnTo>
                  <a:pt x="1057" y="393"/>
                </a:lnTo>
                <a:lnTo>
                  <a:pt x="1066" y="382"/>
                </a:lnTo>
                <a:lnTo>
                  <a:pt x="1071" y="381"/>
                </a:lnTo>
                <a:lnTo>
                  <a:pt x="1076" y="377"/>
                </a:lnTo>
                <a:lnTo>
                  <a:pt x="1079" y="378"/>
                </a:lnTo>
                <a:lnTo>
                  <a:pt x="1082" y="376"/>
                </a:lnTo>
                <a:lnTo>
                  <a:pt x="1087" y="373"/>
                </a:lnTo>
                <a:lnTo>
                  <a:pt x="1089" y="376"/>
                </a:lnTo>
                <a:lnTo>
                  <a:pt x="1091" y="375"/>
                </a:lnTo>
                <a:lnTo>
                  <a:pt x="1089" y="380"/>
                </a:lnTo>
                <a:lnTo>
                  <a:pt x="1094" y="381"/>
                </a:lnTo>
                <a:lnTo>
                  <a:pt x="1096" y="389"/>
                </a:lnTo>
                <a:lnTo>
                  <a:pt x="1098" y="394"/>
                </a:lnTo>
                <a:lnTo>
                  <a:pt x="1106" y="400"/>
                </a:lnTo>
                <a:lnTo>
                  <a:pt x="1106" y="402"/>
                </a:lnTo>
                <a:lnTo>
                  <a:pt x="1110" y="403"/>
                </a:lnTo>
                <a:lnTo>
                  <a:pt x="1111" y="400"/>
                </a:lnTo>
                <a:lnTo>
                  <a:pt x="1112" y="402"/>
                </a:lnTo>
                <a:lnTo>
                  <a:pt x="1120" y="404"/>
                </a:lnTo>
                <a:lnTo>
                  <a:pt x="1134" y="409"/>
                </a:lnTo>
                <a:lnTo>
                  <a:pt x="1133" y="416"/>
                </a:lnTo>
                <a:lnTo>
                  <a:pt x="1129" y="418"/>
                </a:lnTo>
                <a:lnTo>
                  <a:pt x="1130" y="427"/>
                </a:lnTo>
                <a:lnTo>
                  <a:pt x="1129" y="429"/>
                </a:lnTo>
                <a:lnTo>
                  <a:pt x="1127" y="429"/>
                </a:lnTo>
                <a:lnTo>
                  <a:pt x="1118" y="427"/>
                </a:lnTo>
                <a:lnTo>
                  <a:pt x="1114" y="425"/>
                </a:lnTo>
                <a:lnTo>
                  <a:pt x="1112" y="426"/>
                </a:lnTo>
                <a:lnTo>
                  <a:pt x="1116" y="431"/>
                </a:lnTo>
                <a:lnTo>
                  <a:pt x="1123" y="432"/>
                </a:lnTo>
                <a:lnTo>
                  <a:pt x="1128" y="439"/>
                </a:lnTo>
                <a:lnTo>
                  <a:pt x="1129" y="436"/>
                </a:lnTo>
                <a:lnTo>
                  <a:pt x="1133" y="434"/>
                </a:lnTo>
                <a:lnTo>
                  <a:pt x="1143" y="432"/>
                </a:lnTo>
                <a:lnTo>
                  <a:pt x="1146" y="434"/>
                </a:lnTo>
                <a:lnTo>
                  <a:pt x="1148" y="439"/>
                </a:lnTo>
                <a:lnTo>
                  <a:pt x="1151" y="439"/>
                </a:lnTo>
                <a:lnTo>
                  <a:pt x="1151" y="447"/>
                </a:lnTo>
                <a:lnTo>
                  <a:pt x="1154" y="448"/>
                </a:lnTo>
                <a:lnTo>
                  <a:pt x="1154" y="449"/>
                </a:lnTo>
                <a:lnTo>
                  <a:pt x="1151" y="450"/>
                </a:lnTo>
                <a:lnTo>
                  <a:pt x="1154" y="458"/>
                </a:lnTo>
                <a:lnTo>
                  <a:pt x="1152" y="463"/>
                </a:lnTo>
                <a:lnTo>
                  <a:pt x="1160" y="465"/>
                </a:lnTo>
                <a:lnTo>
                  <a:pt x="1165" y="468"/>
                </a:lnTo>
                <a:lnTo>
                  <a:pt x="1170" y="470"/>
                </a:lnTo>
                <a:lnTo>
                  <a:pt x="1178" y="466"/>
                </a:lnTo>
                <a:lnTo>
                  <a:pt x="1190" y="457"/>
                </a:lnTo>
                <a:lnTo>
                  <a:pt x="1191" y="452"/>
                </a:lnTo>
                <a:lnTo>
                  <a:pt x="1195" y="453"/>
                </a:lnTo>
                <a:lnTo>
                  <a:pt x="1200" y="465"/>
                </a:lnTo>
                <a:lnTo>
                  <a:pt x="1201" y="463"/>
                </a:lnTo>
                <a:lnTo>
                  <a:pt x="1208" y="463"/>
                </a:lnTo>
                <a:lnTo>
                  <a:pt x="1215" y="468"/>
                </a:lnTo>
                <a:lnTo>
                  <a:pt x="1218" y="468"/>
                </a:lnTo>
                <a:lnTo>
                  <a:pt x="1224" y="471"/>
                </a:lnTo>
                <a:lnTo>
                  <a:pt x="1224" y="470"/>
                </a:lnTo>
                <a:lnTo>
                  <a:pt x="1233" y="479"/>
                </a:lnTo>
                <a:lnTo>
                  <a:pt x="1232" y="481"/>
                </a:lnTo>
                <a:lnTo>
                  <a:pt x="1232" y="484"/>
                </a:lnTo>
                <a:lnTo>
                  <a:pt x="1229" y="488"/>
                </a:lnTo>
                <a:lnTo>
                  <a:pt x="1233" y="488"/>
                </a:lnTo>
                <a:lnTo>
                  <a:pt x="1233" y="485"/>
                </a:lnTo>
                <a:lnTo>
                  <a:pt x="1238" y="481"/>
                </a:lnTo>
                <a:lnTo>
                  <a:pt x="1241" y="483"/>
                </a:lnTo>
                <a:lnTo>
                  <a:pt x="1244" y="485"/>
                </a:lnTo>
                <a:lnTo>
                  <a:pt x="1249" y="485"/>
                </a:lnTo>
                <a:lnTo>
                  <a:pt x="1253" y="480"/>
                </a:lnTo>
                <a:lnTo>
                  <a:pt x="1260" y="481"/>
                </a:lnTo>
                <a:lnTo>
                  <a:pt x="1267" y="485"/>
                </a:lnTo>
                <a:lnTo>
                  <a:pt x="1273" y="485"/>
                </a:lnTo>
                <a:lnTo>
                  <a:pt x="1273" y="481"/>
                </a:lnTo>
                <a:lnTo>
                  <a:pt x="1278" y="481"/>
                </a:lnTo>
                <a:lnTo>
                  <a:pt x="1280" y="483"/>
                </a:lnTo>
                <a:lnTo>
                  <a:pt x="1282" y="484"/>
                </a:lnTo>
                <a:lnTo>
                  <a:pt x="1286" y="483"/>
                </a:lnTo>
                <a:lnTo>
                  <a:pt x="1294" y="484"/>
                </a:lnTo>
                <a:lnTo>
                  <a:pt x="1295" y="488"/>
                </a:lnTo>
                <a:lnTo>
                  <a:pt x="1294" y="495"/>
                </a:lnTo>
                <a:lnTo>
                  <a:pt x="1294" y="504"/>
                </a:lnTo>
                <a:lnTo>
                  <a:pt x="1296" y="507"/>
                </a:lnTo>
                <a:lnTo>
                  <a:pt x="1294" y="511"/>
                </a:lnTo>
                <a:lnTo>
                  <a:pt x="1296" y="512"/>
                </a:lnTo>
                <a:lnTo>
                  <a:pt x="1294" y="517"/>
                </a:lnTo>
                <a:lnTo>
                  <a:pt x="1294" y="521"/>
                </a:lnTo>
                <a:lnTo>
                  <a:pt x="1289" y="525"/>
                </a:lnTo>
                <a:lnTo>
                  <a:pt x="1287" y="531"/>
                </a:lnTo>
                <a:lnTo>
                  <a:pt x="1289" y="533"/>
                </a:lnTo>
                <a:lnTo>
                  <a:pt x="1284" y="538"/>
                </a:lnTo>
                <a:lnTo>
                  <a:pt x="1286" y="538"/>
                </a:lnTo>
                <a:lnTo>
                  <a:pt x="1290" y="540"/>
                </a:lnTo>
                <a:lnTo>
                  <a:pt x="1289" y="544"/>
                </a:lnTo>
                <a:lnTo>
                  <a:pt x="1291" y="552"/>
                </a:lnTo>
                <a:lnTo>
                  <a:pt x="1293" y="555"/>
                </a:lnTo>
                <a:lnTo>
                  <a:pt x="1295" y="555"/>
                </a:lnTo>
                <a:lnTo>
                  <a:pt x="1294" y="551"/>
                </a:lnTo>
                <a:lnTo>
                  <a:pt x="1296" y="552"/>
                </a:lnTo>
                <a:close/>
              </a:path>
            </a:pathLst>
          </a:custGeom>
          <a:solidFill>
            <a:srgbClr val="FFCC00"/>
          </a:solidFill>
          <a:ln w="12700" cap="sq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2553" name="Freeform 103"/>
          <p:cNvSpPr>
            <a:spLocks noChangeAspect="1"/>
          </p:cNvSpPr>
          <p:nvPr/>
        </p:nvSpPr>
        <p:spPr bwMode="auto">
          <a:xfrm rot="-609737">
            <a:off x="3539729" y="2255044"/>
            <a:ext cx="581025" cy="426244"/>
          </a:xfrm>
          <a:custGeom>
            <a:avLst/>
            <a:gdLst>
              <a:gd name="T0" fmla="*/ 2147483646 w 942"/>
              <a:gd name="T1" fmla="*/ 2147483646 h 714"/>
              <a:gd name="T2" fmla="*/ 2147483646 w 942"/>
              <a:gd name="T3" fmla="*/ 2147483646 h 714"/>
              <a:gd name="T4" fmla="*/ 2147483646 w 942"/>
              <a:gd name="T5" fmla="*/ 2147483646 h 714"/>
              <a:gd name="T6" fmla="*/ 2147483646 w 942"/>
              <a:gd name="T7" fmla="*/ 2147483646 h 714"/>
              <a:gd name="T8" fmla="*/ 2147483646 w 942"/>
              <a:gd name="T9" fmla="*/ 2147483646 h 714"/>
              <a:gd name="T10" fmla="*/ 2147483646 w 942"/>
              <a:gd name="T11" fmla="*/ 2147483646 h 714"/>
              <a:gd name="T12" fmla="*/ 2147483646 w 942"/>
              <a:gd name="T13" fmla="*/ 2147483646 h 714"/>
              <a:gd name="T14" fmla="*/ 2147483646 w 942"/>
              <a:gd name="T15" fmla="*/ 2147483646 h 714"/>
              <a:gd name="T16" fmla="*/ 2147483646 w 942"/>
              <a:gd name="T17" fmla="*/ 2147483646 h 714"/>
              <a:gd name="T18" fmla="*/ 2147483646 w 942"/>
              <a:gd name="T19" fmla="*/ 2147483646 h 714"/>
              <a:gd name="T20" fmla="*/ 2147483646 w 942"/>
              <a:gd name="T21" fmla="*/ 2147483646 h 714"/>
              <a:gd name="T22" fmla="*/ 2147483646 w 942"/>
              <a:gd name="T23" fmla="*/ 2147483646 h 714"/>
              <a:gd name="T24" fmla="*/ 2147483646 w 942"/>
              <a:gd name="T25" fmla="*/ 2147483646 h 714"/>
              <a:gd name="T26" fmla="*/ 2147483646 w 942"/>
              <a:gd name="T27" fmla="*/ 2147483646 h 714"/>
              <a:gd name="T28" fmla="*/ 2147483646 w 942"/>
              <a:gd name="T29" fmla="*/ 2147483646 h 714"/>
              <a:gd name="T30" fmla="*/ 2147483646 w 942"/>
              <a:gd name="T31" fmla="*/ 2147483646 h 714"/>
              <a:gd name="T32" fmla="*/ 2147483646 w 942"/>
              <a:gd name="T33" fmla="*/ 2147483646 h 714"/>
              <a:gd name="T34" fmla="*/ 2147483646 w 942"/>
              <a:gd name="T35" fmla="*/ 2147483646 h 714"/>
              <a:gd name="T36" fmla="*/ 2147483646 w 942"/>
              <a:gd name="T37" fmla="*/ 2147483646 h 714"/>
              <a:gd name="T38" fmla="*/ 2147483646 w 942"/>
              <a:gd name="T39" fmla="*/ 2147483646 h 714"/>
              <a:gd name="T40" fmla="*/ 2147483646 w 942"/>
              <a:gd name="T41" fmla="*/ 2147483646 h 714"/>
              <a:gd name="T42" fmla="*/ 2147483646 w 942"/>
              <a:gd name="T43" fmla="*/ 2147483646 h 714"/>
              <a:gd name="T44" fmla="*/ 2147483646 w 942"/>
              <a:gd name="T45" fmla="*/ 2147483646 h 714"/>
              <a:gd name="T46" fmla="*/ 2147483646 w 942"/>
              <a:gd name="T47" fmla="*/ 2147483646 h 714"/>
              <a:gd name="T48" fmla="*/ 2147483646 w 942"/>
              <a:gd name="T49" fmla="*/ 2147483646 h 714"/>
              <a:gd name="T50" fmla="*/ 2147483646 w 942"/>
              <a:gd name="T51" fmla="*/ 2147483646 h 714"/>
              <a:gd name="T52" fmla="*/ 2147483646 w 942"/>
              <a:gd name="T53" fmla="*/ 2147483646 h 714"/>
              <a:gd name="T54" fmla="*/ 2147483646 w 942"/>
              <a:gd name="T55" fmla="*/ 2147483646 h 714"/>
              <a:gd name="T56" fmla="*/ 2147483646 w 942"/>
              <a:gd name="T57" fmla="*/ 2147483646 h 714"/>
              <a:gd name="T58" fmla="*/ 2147483646 w 942"/>
              <a:gd name="T59" fmla="*/ 2147483646 h 714"/>
              <a:gd name="T60" fmla="*/ 2147483646 w 942"/>
              <a:gd name="T61" fmla="*/ 2147483646 h 714"/>
              <a:gd name="T62" fmla="*/ 2147483646 w 942"/>
              <a:gd name="T63" fmla="*/ 2147483646 h 714"/>
              <a:gd name="T64" fmla="*/ 2147483646 w 942"/>
              <a:gd name="T65" fmla="*/ 2147483646 h 714"/>
              <a:gd name="T66" fmla="*/ 2147483646 w 942"/>
              <a:gd name="T67" fmla="*/ 2147483646 h 714"/>
              <a:gd name="T68" fmla="*/ 2147483646 w 942"/>
              <a:gd name="T69" fmla="*/ 2147483646 h 714"/>
              <a:gd name="T70" fmla="*/ 2147483646 w 942"/>
              <a:gd name="T71" fmla="*/ 2147483646 h 714"/>
              <a:gd name="T72" fmla="*/ 2147483646 w 942"/>
              <a:gd name="T73" fmla="*/ 2147483646 h 714"/>
              <a:gd name="T74" fmla="*/ 2147483646 w 942"/>
              <a:gd name="T75" fmla="*/ 2147483646 h 714"/>
              <a:gd name="T76" fmla="*/ 2147483646 w 942"/>
              <a:gd name="T77" fmla="*/ 2147483646 h 714"/>
              <a:gd name="T78" fmla="*/ 2147483646 w 942"/>
              <a:gd name="T79" fmla="*/ 2147483646 h 714"/>
              <a:gd name="T80" fmla="*/ 2147483646 w 942"/>
              <a:gd name="T81" fmla="*/ 2147483646 h 714"/>
              <a:gd name="T82" fmla="*/ 2147483646 w 942"/>
              <a:gd name="T83" fmla="*/ 2147483646 h 714"/>
              <a:gd name="T84" fmla="*/ 2147483646 w 942"/>
              <a:gd name="T85" fmla="*/ 2147483646 h 714"/>
              <a:gd name="T86" fmla="*/ 2147483646 w 942"/>
              <a:gd name="T87" fmla="*/ 2147483646 h 714"/>
              <a:gd name="T88" fmla="*/ 2147483646 w 942"/>
              <a:gd name="T89" fmla="*/ 2147483646 h 714"/>
              <a:gd name="T90" fmla="*/ 2147483646 w 942"/>
              <a:gd name="T91" fmla="*/ 2147483646 h 714"/>
              <a:gd name="T92" fmla="*/ 2147483646 w 942"/>
              <a:gd name="T93" fmla="*/ 2147483646 h 714"/>
              <a:gd name="T94" fmla="*/ 2147483646 w 942"/>
              <a:gd name="T95" fmla="*/ 2147483646 h 714"/>
              <a:gd name="T96" fmla="*/ 2147483646 w 942"/>
              <a:gd name="T97" fmla="*/ 2147483646 h 714"/>
              <a:gd name="T98" fmla="*/ 2147483646 w 942"/>
              <a:gd name="T99" fmla="*/ 2147483646 h 714"/>
              <a:gd name="T100" fmla="*/ 2147483646 w 942"/>
              <a:gd name="T101" fmla="*/ 2147483646 h 714"/>
              <a:gd name="T102" fmla="*/ 2147483646 w 942"/>
              <a:gd name="T103" fmla="*/ 2147483646 h 714"/>
              <a:gd name="T104" fmla="*/ 2147483646 w 942"/>
              <a:gd name="T105" fmla="*/ 2147483646 h 714"/>
              <a:gd name="T106" fmla="*/ 2147483646 w 942"/>
              <a:gd name="T107" fmla="*/ 2147483646 h 714"/>
              <a:gd name="T108" fmla="*/ 2147483646 w 942"/>
              <a:gd name="T109" fmla="*/ 2147483646 h 714"/>
              <a:gd name="T110" fmla="*/ 2147483646 w 942"/>
              <a:gd name="T111" fmla="*/ 2147483646 h 714"/>
              <a:gd name="T112" fmla="*/ 2147483646 w 942"/>
              <a:gd name="T113" fmla="*/ 2147483646 h 714"/>
              <a:gd name="T114" fmla="*/ 2147483646 w 942"/>
              <a:gd name="T115" fmla="*/ 2147483646 h 71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42"/>
              <a:gd name="T175" fmla="*/ 0 h 714"/>
              <a:gd name="T176" fmla="*/ 942 w 942"/>
              <a:gd name="T177" fmla="*/ 714 h 71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42" h="714">
                <a:moveTo>
                  <a:pt x="49" y="379"/>
                </a:moveTo>
                <a:lnTo>
                  <a:pt x="52" y="377"/>
                </a:lnTo>
                <a:lnTo>
                  <a:pt x="54" y="378"/>
                </a:lnTo>
                <a:lnTo>
                  <a:pt x="56" y="377"/>
                </a:lnTo>
                <a:lnTo>
                  <a:pt x="61" y="379"/>
                </a:lnTo>
                <a:lnTo>
                  <a:pt x="67" y="356"/>
                </a:lnTo>
                <a:lnTo>
                  <a:pt x="71" y="355"/>
                </a:lnTo>
                <a:lnTo>
                  <a:pt x="70" y="352"/>
                </a:lnTo>
                <a:lnTo>
                  <a:pt x="71" y="352"/>
                </a:lnTo>
                <a:lnTo>
                  <a:pt x="70" y="350"/>
                </a:lnTo>
                <a:lnTo>
                  <a:pt x="72" y="347"/>
                </a:lnTo>
                <a:lnTo>
                  <a:pt x="76" y="337"/>
                </a:lnTo>
                <a:lnTo>
                  <a:pt x="74" y="330"/>
                </a:lnTo>
                <a:lnTo>
                  <a:pt x="71" y="330"/>
                </a:lnTo>
                <a:lnTo>
                  <a:pt x="65" y="338"/>
                </a:lnTo>
                <a:lnTo>
                  <a:pt x="61" y="341"/>
                </a:lnTo>
                <a:lnTo>
                  <a:pt x="58" y="338"/>
                </a:lnTo>
                <a:lnTo>
                  <a:pt x="56" y="338"/>
                </a:lnTo>
                <a:lnTo>
                  <a:pt x="53" y="336"/>
                </a:lnTo>
                <a:lnTo>
                  <a:pt x="42" y="336"/>
                </a:lnTo>
                <a:lnTo>
                  <a:pt x="42" y="339"/>
                </a:lnTo>
                <a:lnTo>
                  <a:pt x="38" y="337"/>
                </a:lnTo>
                <a:lnTo>
                  <a:pt x="43" y="332"/>
                </a:lnTo>
                <a:lnTo>
                  <a:pt x="43" y="327"/>
                </a:lnTo>
                <a:lnTo>
                  <a:pt x="45" y="327"/>
                </a:lnTo>
                <a:lnTo>
                  <a:pt x="51" y="323"/>
                </a:lnTo>
                <a:lnTo>
                  <a:pt x="51" y="319"/>
                </a:lnTo>
                <a:lnTo>
                  <a:pt x="48" y="319"/>
                </a:lnTo>
                <a:lnTo>
                  <a:pt x="47" y="316"/>
                </a:lnTo>
                <a:lnTo>
                  <a:pt x="43" y="316"/>
                </a:lnTo>
                <a:lnTo>
                  <a:pt x="43" y="305"/>
                </a:lnTo>
                <a:lnTo>
                  <a:pt x="39" y="297"/>
                </a:lnTo>
                <a:lnTo>
                  <a:pt x="34" y="293"/>
                </a:lnTo>
                <a:lnTo>
                  <a:pt x="43" y="282"/>
                </a:lnTo>
                <a:lnTo>
                  <a:pt x="43" y="274"/>
                </a:lnTo>
                <a:lnTo>
                  <a:pt x="38" y="270"/>
                </a:lnTo>
                <a:lnTo>
                  <a:pt x="36" y="265"/>
                </a:lnTo>
                <a:lnTo>
                  <a:pt x="33" y="261"/>
                </a:lnTo>
                <a:lnTo>
                  <a:pt x="35" y="256"/>
                </a:lnTo>
                <a:lnTo>
                  <a:pt x="40" y="252"/>
                </a:lnTo>
                <a:lnTo>
                  <a:pt x="44" y="248"/>
                </a:lnTo>
                <a:lnTo>
                  <a:pt x="48" y="247"/>
                </a:lnTo>
                <a:lnTo>
                  <a:pt x="52" y="238"/>
                </a:lnTo>
                <a:lnTo>
                  <a:pt x="52" y="237"/>
                </a:lnTo>
                <a:lnTo>
                  <a:pt x="57" y="231"/>
                </a:lnTo>
                <a:lnTo>
                  <a:pt x="58" y="231"/>
                </a:lnTo>
                <a:lnTo>
                  <a:pt x="60" y="235"/>
                </a:lnTo>
                <a:lnTo>
                  <a:pt x="65" y="237"/>
                </a:lnTo>
                <a:lnTo>
                  <a:pt x="66" y="239"/>
                </a:lnTo>
                <a:lnTo>
                  <a:pt x="66" y="237"/>
                </a:lnTo>
                <a:lnTo>
                  <a:pt x="67" y="238"/>
                </a:lnTo>
                <a:lnTo>
                  <a:pt x="69" y="240"/>
                </a:lnTo>
                <a:lnTo>
                  <a:pt x="70" y="235"/>
                </a:lnTo>
                <a:lnTo>
                  <a:pt x="72" y="228"/>
                </a:lnTo>
                <a:lnTo>
                  <a:pt x="70" y="228"/>
                </a:lnTo>
                <a:lnTo>
                  <a:pt x="70" y="221"/>
                </a:lnTo>
                <a:lnTo>
                  <a:pt x="75" y="219"/>
                </a:lnTo>
                <a:lnTo>
                  <a:pt x="80" y="217"/>
                </a:lnTo>
                <a:lnTo>
                  <a:pt x="84" y="217"/>
                </a:lnTo>
                <a:lnTo>
                  <a:pt x="80" y="211"/>
                </a:lnTo>
                <a:lnTo>
                  <a:pt x="81" y="210"/>
                </a:lnTo>
                <a:lnTo>
                  <a:pt x="87" y="210"/>
                </a:lnTo>
                <a:lnTo>
                  <a:pt x="88" y="216"/>
                </a:lnTo>
                <a:lnTo>
                  <a:pt x="93" y="220"/>
                </a:lnTo>
                <a:lnTo>
                  <a:pt x="96" y="219"/>
                </a:lnTo>
                <a:lnTo>
                  <a:pt x="97" y="215"/>
                </a:lnTo>
                <a:lnTo>
                  <a:pt x="102" y="215"/>
                </a:lnTo>
                <a:lnTo>
                  <a:pt x="106" y="212"/>
                </a:lnTo>
                <a:lnTo>
                  <a:pt x="108" y="211"/>
                </a:lnTo>
                <a:lnTo>
                  <a:pt x="116" y="216"/>
                </a:lnTo>
                <a:lnTo>
                  <a:pt x="119" y="215"/>
                </a:lnTo>
                <a:lnTo>
                  <a:pt x="124" y="213"/>
                </a:lnTo>
                <a:lnTo>
                  <a:pt x="126" y="208"/>
                </a:lnTo>
                <a:lnTo>
                  <a:pt x="128" y="212"/>
                </a:lnTo>
                <a:lnTo>
                  <a:pt x="129" y="211"/>
                </a:lnTo>
                <a:lnTo>
                  <a:pt x="137" y="219"/>
                </a:lnTo>
                <a:lnTo>
                  <a:pt x="137" y="216"/>
                </a:lnTo>
                <a:lnTo>
                  <a:pt x="141" y="217"/>
                </a:lnTo>
                <a:lnTo>
                  <a:pt x="150" y="212"/>
                </a:lnTo>
                <a:lnTo>
                  <a:pt x="151" y="212"/>
                </a:lnTo>
                <a:lnTo>
                  <a:pt x="153" y="211"/>
                </a:lnTo>
                <a:lnTo>
                  <a:pt x="151" y="210"/>
                </a:lnTo>
                <a:lnTo>
                  <a:pt x="152" y="207"/>
                </a:lnTo>
                <a:lnTo>
                  <a:pt x="157" y="204"/>
                </a:lnTo>
                <a:lnTo>
                  <a:pt x="159" y="201"/>
                </a:lnTo>
                <a:lnTo>
                  <a:pt x="161" y="201"/>
                </a:lnTo>
                <a:lnTo>
                  <a:pt x="161" y="198"/>
                </a:lnTo>
                <a:lnTo>
                  <a:pt x="164" y="198"/>
                </a:lnTo>
                <a:lnTo>
                  <a:pt x="165" y="195"/>
                </a:lnTo>
                <a:lnTo>
                  <a:pt x="166" y="195"/>
                </a:lnTo>
                <a:lnTo>
                  <a:pt x="170" y="181"/>
                </a:lnTo>
                <a:lnTo>
                  <a:pt x="173" y="183"/>
                </a:lnTo>
                <a:lnTo>
                  <a:pt x="179" y="181"/>
                </a:lnTo>
                <a:lnTo>
                  <a:pt x="179" y="179"/>
                </a:lnTo>
                <a:lnTo>
                  <a:pt x="184" y="181"/>
                </a:lnTo>
                <a:lnTo>
                  <a:pt x="188" y="174"/>
                </a:lnTo>
                <a:lnTo>
                  <a:pt x="192" y="174"/>
                </a:lnTo>
                <a:lnTo>
                  <a:pt x="193" y="171"/>
                </a:lnTo>
                <a:lnTo>
                  <a:pt x="200" y="172"/>
                </a:lnTo>
                <a:lnTo>
                  <a:pt x="198" y="165"/>
                </a:lnTo>
                <a:lnTo>
                  <a:pt x="200" y="165"/>
                </a:lnTo>
                <a:lnTo>
                  <a:pt x="198" y="158"/>
                </a:lnTo>
                <a:lnTo>
                  <a:pt x="198" y="157"/>
                </a:lnTo>
                <a:lnTo>
                  <a:pt x="192" y="152"/>
                </a:lnTo>
                <a:lnTo>
                  <a:pt x="193" y="148"/>
                </a:lnTo>
                <a:lnTo>
                  <a:pt x="189" y="143"/>
                </a:lnTo>
                <a:lnTo>
                  <a:pt x="189" y="135"/>
                </a:lnTo>
                <a:lnTo>
                  <a:pt x="188" y="130"/>
                </a:lnTo>
                <a:lnTo>
                  <a:pt x="188" y="127"/>
                </a:lnTo>
                <a:lnTo>
                  <a:pt x="191" y="127"/>
                </a:lnTo>
                <a:lnTo>
                  <a:pt x="191" y="120"/>
                </a:lnTo>
                <a:lnTo>
                  <a:pt x="195" y="120"/>
                </a:lnTo>
                <a:lnTo>
                  <a:pt x="197" y="118"/>
                </a:lnTo>
                <a:lnTo>
                  <a:pt x="196" y="116"/>
                </a:lnTo>
                <a:lnTo>
                  <a:pt x="201" y="113"/>
                </a:lnTo>
                <a:lnTo>
                  <a:pt x="202" y="114"/>
                </a:lnTo>
                <a:lnTo>
                  <a:pt x="202" y="112"/>
                </a:lnTo>
                <a:lnTo>
                  <a:pt x="204" y="109"/>
                </a:lnTo>
                <a:lnTo>
                  <a:pt x="206" y="103"/>
                </a:lnTo>
                <a:lnTo>
                  <a:pt x="213" y="103"/>
                </a:lnTo>
                <a:lnTo>
                  <a:pt x="213" y="100"/>
                </a:lnTo>
                <a:lnTo>
                  <a:pt x="216" y="102"/>
                </a:lnTo>
                <a:lnTo>
                  <a:pt x="216" y="98"/>
                </a:lnTo>
                <a:lnTo>
                  <a:pt x="218" y="98"/>
                </a:lnTo>
                <a:lnTo>
                  <a:pt x="223" y="107"/>
                </a:lnTo>
                <a:lnTo>
                  <a:pt x="227" y="107"/>
                </a:lnTo>
                <a:lnTo>
                  <a:pt x="225" y="108"/>
                </a:lnTo>
                <a:lnTo>
                  <a:pt x="222" y="113"/>
                </a:lnTo>
                <a:lnTo>
                  <a:pt x="219" y="122"/>
                </a:lnTo>
                <a:lnTo>
                  <a:pt x="216" y="129"/>
                </a:lnTo>
                <a:lnTo>
                  <a:pt x="218" y="132"/>
                </a:lnTo>
                <a:lnTo>
                  <a:pt x="225" y="132"/>
                </a:lnTo>
                <a:lnTo>
                  <a:pt x="228" y="134"/>
                </a:lnTo>
                <a:lnTo>
                  <a:pt x="228" y="125"/>
                </a:lnTo>
                <a:lnTo>
                  <a:pt x="240" y="130"/>
                </a:lnTo>
                <a:lnTo>
                  <a:pt x="243" y="130"/>
                </a:lnTo>
                <a:lnTo>
                  <a:pt x="246" y="134"/>
                </a:lnTo>
                <a:lnTo>
                  <a:pt x="245" y="138"/>
                </a:lnTo>
                <a:lnTo>
                  <a:pt x="246" y="138"/>
                </a:lnTo>
                <a:lnTo>
                  <a:pt x="252" y="138"/>
                </a:lnTo>
                <a:lnTo>
                  <a:pt x="255" y="143"/>
                </a:lnTo>
                <a:lnTo>
                  <a:pt x="256" y="141"/>
                </a:lnTo>
                <a:lnTo>
                  <a:pt x="255" y="138"/>
                </a:lnTo>
                <a:lnTo>
                  <a:pt x="259" y="138"/>
                </a:lnTo>
                <a:lnTo>
                  <a:pt x="260" y="136"/>
                </a:lnTo>
                <a:lnTo>
                  <a:pt x="263" y="138"/>
                </a:lnTo>
                <a:lnTo>
                  <a:pt x="269" y="139"/>
                </a:lnTo>
                <a:lnTo>
                  <a:pt x="268" y="141"/>
                </a:lnTo>
                <a:lnTo>
                  <a:pt x="273" y="143"/>
                </a:lnTo>
                <a:lnTo>
                  <a:pt x="278" y="150"/>
                </a:lnTo>
                <a:lnTo>
                  <a:pt x="279" y="150"/>
                </a:lnTo>
                <a:lnTo>
                  <a:pt x="282" y="157"/>
                </a:lnTo>
                <a:lnTo>
                  <a:pt x="283" y="166"/>
                </a:lnTo>
                <a:lnTo>
                  <a:pt x="283" y="167"/>
                </a:lnTo>
                <a:lnTo>
                  <a:pt x="301" y="152"/>
                </a:lnTo>
                <a:lnTo>
                  <a:pt x="308" y="145"/>
                </a:lnTo>
                <a:lnTo>
                  <a:pt x="312" y="143"/>
                </a:lnTo>
                <a:lnTo>
                  <a:pt x="312" y="144"/>
                </a:lnTo>
                <a:lnTo>
                  <a:pt x="315" y="140"/>
                </a:lnTo>
                <a:lnTo>
                  <a:pt x="317" y="131"/>
                </a:lnTo>
                <a:lnTo>
                  <a:pt x="314" y="129"/>
                </a:lnTo>
                <a:lnTo>
                  <a:pt x="313" y="127"/>
                </a:lnTo>
                <a:lnTo>
                  <a:pt x="317" y="123"/>
                </a:lnTo>
                <a:lnTo>
                  <a:pt x="310" y="120"/>
                </a:lnTo>
                <a:lnTo>
                  <a:pt x="318" y="122"/>
                </a:lnTo>
                <a:lnTo>
                  <a:pt x="318" y="120"/>
                </a:lnTo>
                <a:lnTo>
                  <a:pt x="322" y="120"/>
                </a:lnTo>
                <a:lnTo>
                  <a:pt x="323" y="122"/>
                </a:lnTo>
                <a:lnTo>
                  <a:pt x="323" y="125"/>
                </a:lnTo>
                <a:lnTo>
                  <a:pt x="326" y="126"/>
                </a:lnTo>
                <a:lnTo>
                  <a:pt x="331" y="121"/>
                </a:lnTo>
                <a:lnTo>
                  <a:pt x="333" y="121"/>
                </a:lnTo>
                <a:lnTo>
                  <a:pt x="340" y="117"/>
                </a:lnTo>
                <a:lnTo>
                  <a:pt x="341" y="121"/>
                </a:lnTo>
                <a:lnTo>
                  <a:pt x="355" y="118"/>
                </a:lnTo>
                <a:lnTo>
                  <a:pt x="357" y="120"/>
                </a:lnTo>
                <a:lnTo>
                  <a:pt x="360" y="118"/>
                </a:lnTo>
                <a:lnTo>
                  <a:pt x="364" y="117"/>
                </a:lnTo>
                <a:lnTo>
                  <a:pt x="368" y="120"/>
                </a:lnTo>
                <a:lnTo>
                  <a:pt x="371" y="122"/>
                </a:lnTo>
                <a:lnTo>
                  <a:pt x="372" y="126"/>
                </a:lnTo>
                <a:lnTo>
                  <a:pt x="371" y="129"/>
                </a:lnTo>
                <a:lnTo>
                  <a:pt x="375" y="127"/>
                </a:lnTo>
                <a:lnTo>
                  <a:pt x="377" y="129"/>
                </a:lnTo>
                <a:lnTo>
                  <a:pt x="376" y="130"/>
                </a:lnTo>
                <a:lnTo>
                  <a:pt x="378" y="129"/>
                </a:lnTo>
                <a:lnTo>
                  <a:pt x="382" y="130"/>
                </a:lnTo>
                <a:lnTo>
                  <a:pt x="385" y="127"/>
                </a:lnTo>
                <a:lnTo>
                  <a:pt x="384" y="130"/>
                </a:lnTo>
                <a:lnTo>
                  <a:pt x="386" y="129"/>
                </a:lnTo>
                <a:lnTo>
                  <a:pt x="390" y="131"/>
                </a:lnTo>
                <a:lnTo>
                  <a:pt x="399" y="129"/>
                </a:lnTo>
                <a:lnTo>
                  <a:pt x="400" y="122"/>
                </a:lnTo>
                <a:lnTo>
                  <a:pt x="404" y="122"/>
                </a:lnTo>
                <a:lnTo>
                  <a:pt x="413" y="114"/>
                </a:lnTo>
                <a:lnTo>
                  <a:pt x="409" y="109"/>
                </a:lnTo>
                <a:lnTo>
                  <a:pt x="413" y="107"/>
                </a:lnTo>
                <a:lnTo>
                  <a:pt x="408" y="103"/>
                </a:lnTo>
                <a:lnTo>
                  <a:pt x="405" y="98"/>
                </a:lnTo>
                <a:lnTo>
                  <a:pt x="404" y="96"/>
                </a:lnTo>
                <a:lnTo>
                  <a:pt x="404" y="93"/>
                </a:lnTo>
                <a:lnTo>
                  <a:pt x="396" y="85"/>
                </a:lnTo>
                <a:lnTo>
                  <a:pt x="399" y="81"/>
                </a:lnTo>
                <a:lnTo>
                  <a:pt x="396" y="78"/>
                </a:lnTo>
                <a:lnTo>
                  <a:pt x="399" y="76"/>
                </a:lnTo>
                <a:lnTo>
                  <a:pt x="402" y="80"/>
                </a:lnTo>
                <a:lnTo>
                  <a:pt x="404" y="77"/>
                </a:lnTo>
                <a:lnTo>
                  <a:pt x="408" y="77"/>
                </a:lnTo>
                <a:lnTo>
                  <a:pt x="409" y="78"/>
                </a:lnTo>
                <a:lnTo>
                  <a:pt x="414" y="76"/>
                </a:lnTo>
                <a:lnTo>
                  <a:pt x="421" y="87"/>
                </a:lnTo>
                <a:lnTo>
                  <a:pt x="425" y="89"/>
                </a:lnTo>
                <a:lnTo>
                  <a:pt x="430" y="86"/>
                </a:lnTo>
                <a:lnTo>
                  <a:pt x="429" y="78"/>
                </a:lnTo>
                <a:lnTo>
                  <a:pt x="431" y="77"/>
                </a:lnTo>
                <a:lnTo>
                  <a:pt x="431" y="73"/>
                </a:lnTo>
                <a:lnTo>
                  <a:pt x="434" y="71"/>
                </a:lnTo>
                <a:lnTo>
                  <a:pt x="435" y="67"/>
                </a:lnTo>
                <a:lnTo>
                  <a:pt x="439" y="66"/>
                </a:lnTo>
                <a:lnTo>
                  <a:pt x="443" y="69"/>
                </a:lnTo>
                <a:lnTo>
                  <a:pt x="447" y="66"/>
                </a:lnTo>
                <a:lnTo>
                  <a:pt x="449" y="73"/>
                </a:lnTo>
                <a:lnTo>
                  <a:pt x="456" y="78"/>
                </a:lnTo>
                <a:lnTo>
                  <a:pt x="457" y="81"/>
                </a:lnTo>
                <a:lnTo>
                  <a:pt x="461" y="82"/>
                </a:lnTo>
                <a:lnTo>
                  <a:pt x="457" y="86"/>
                </a:lnTo>
                <a:lnTo>
                  <a:pt x="457" y="87"/>
                </a:lnTo>
                <a:lnTo>
                  <a:pt x="463" y="91"/>
                </a:lnTo>
                <a:lnTo>
                  <a:pt x="462" y="94"/>
                </a:lnTo>
                <a:lnTo>
                  <a:pt x="467" y="94"/>
                </a:lnTo>
                <a:lnTo>
                  <a:pt x="474" y="99"/>
                </a:lnTo>
                <a:lnTo>
                  <a:pt x="476" y="100"/>
                </a:lnTo>
                <a:lnTo>
                  <a:pt x="477" y="99"/>
                </a:lnTo>
                <a:lnTo>
                  <a:pt x="490" y="95"/>
                </a:lnTo>
                <a:lnTo>
                  <a:pt x="494" y="95"/>
                </a:lnTo>
                <a:lnTo>
                  <a:pt x="495" y="98"/>
                </a:lnTo>
                <a:lnTo>
                  <a:pt x="498" y="96"/>
                </a:lnTo>
                <a:lnTo>
                  <a:pt x="501" y="98"/>
                </a:lnTo>
                <a:lnTo>
                  <a:pt x="502" y="98"/>
                </a:lnTo>
                <a:lnTo>
                  <a:pt x="503" y="95"/>
                </a:lnTo>
                <a:lnTo>
                  <a:pt x="504" y="95"/>
                </a:lnTo>
                <a:lnTo>
                  <a:pt x="504" y="91"/>
                </a:lnTo>
                <a:lnTo>
                  <a:pt x="504" y="89"/>
                </a:lnTo>
                <a:lnTo>
                  <a:pt x="508" y="81"/>
                </a:lnTo>
                <a:lnTo>
                  <a:pt x="506" y="77"/>
                </a:lnTo>
                <a:lnTo>
                  <a:pt x="506" y="76"/>
                </a:lnTo>
                <a:lnTo>
                  <a:pt x="513" y="73"/>
                </a:lnTo>
                <a:lnTo>
                  <a:pt x="516" y="69"/>
                </a:lnTo>
                <a:lnTo>
                  <a:pt x="519" y="68"/>
                </a:lnTo>
                <a:lnTo>
                  <a:pt x="517" y="67"/>
                </a:lnTo>
                <a:lnTo>
                  <a:pt x="522" y="64"/>
                </a:lnTo>
                <a:lnTo>
                  <a:pt x="521" y="57"/>
                </a:lnTo>
                <a:lnTo>
                  <a:pt x="515" y="48"/>
                </a:lnTo>
                <a:lnTo>
                  <a:pt x="516" y="45"/>
                </a:lnTo>
                <a:lnTo>
                  <a:pt x="519" y="46"/>
                </a:lnTo>
                <a:lnTo>
                  <a:pt x="521" y="46"/>
                </a:lnTo>
                <a:lnTo>
                  <a:pt x="530" y="44"/>
                </a:lnTo>
                <a:lnTo>
                  <a:pt x="534" y="39"/>
                </a:lnTo>
                <a:lnTo>
                  <a:pt x="533" y="35"/>
                </a:lnTo>
                <a:lnTo>
                  <a:pt x="535" y="32"/>
                </a:lnTo>
                <a:lnTo>
                  <a:pt x="539" y="35"/>
                </a:lnTo>
                <a:lnTo>
                  <a:pt x="553" y="32"/>
                </a:lnTo>
                <a:lnTo>
                  <a:pt x="553" y="24"/>
                </a:lnTo>
                <a:lnTo>
                  <a:pt x="556" y="24"/>
                </a:lnTo>
                <a:lnTo>
                  <a:pt x="555" y="22"/>
                </a:lnTo>
                <a:lnTo>
                  <a:pt x="557" y="17"/>
                </a:lnTo>
                <a:lnTo>
                  <a:pt x="557" y="14"/>
                </a:lnTo>
                <a:lnTo>
                  <a:pt x="555" y="11"/>
                </a:lnTo>
                <a:lnTo>
                  <a:pt x="558" y="11"/>
                </a:lnTo>
                <a:lnTo>
                  <a:pt x="561" y="14"/>
                </a:lnTo>
                <a:lnTo>
                  <a:pt x="564" y="18"/>
                </a:lnTo>
                <a:lnTo>
                  <a:pt x="571" y="18"/>
                </a:lnTo>
                <a:lnTo>
                  <a:pt x="571" y="22"/>
                </a:lnTo>
                <a:lnTo>
                  <a:pt x="575" y="22"/>
                </a:lnTo>
                <a:lnTo>
                  <a:pt x="578" y="26"/>
                </a:lnTo>
                <a:lnTo>
                  <a:pt x="582" y="24"/>
                </a:lnTo>
                <a:lnTo>
                  <a:pt x="587" y="30"/>
                </a:lnTo>
                <a:lnTo>
                  <a:pt x="596" y="28"/>
                </a:lnTo>
                <a:lnTo>
                  <a:pt x="597" y="24"/>
                </a:lnTo>
                <a:lnTo>
                  <a:pt x="596" y="22"/>
                </a:lnTo>
                <a:lnTo>
                  <a:pt x="606" y="13"/>
                </a:lnTo>
                <a:lnTo>
                  <a:pt x="610" y="1"/>
                </a:lnTo>
                <a:lnTo>
                  <a:pt x="633" y="0"/>
                </a:lnTo>
                <a:lnTo>
                  <a:pt x="638" y="1"/>
                </a:lnTo>
                <a:lnTo>
                  <a:pt x="645" y="6"/>
                </a:lnTo>
                <a:lnTo>
                  <a:pt x="646" y="4"/>
                </a:lnTo>
                <a:lnTo>
                  <a:pt x="650" y="5"/>
                </a:lnTo>
                <a:lnTo>
                  <a:pt x="654" y="13"/>
                </a:lnTo>
                <a:lnTo>
                  <a:pt x="661" y="20"/>
                </a:lnTo>
                <a:lnTo>
                  <a:pt x="661" y="32"/>
                </a:lnTo>
                <a:lnTo>
                  <a:pt x="660" y="40"/>
                </a:lnTo>
                <a:lnTo>
                  <a:pt x="665" y="42"/>
                </a:lnTo>
                <a:lnTo>
                  <a:pt x="668" y="41"/>
                </a:lnTo>
                <a:lnTo>
                  <a:pt x="674" y="42"/>
                </a:lnTo>
                <a:lnTo>
                  <a:pt x="690" y="36"/>
                </a:lnTo>
                <a:lnTo>
                  <a:pt x="704" y="35"/>
                </a:lnTo>
                <a:lnTo>
                  <a:pt x="713" y="32"/>
                </a:lnTo>
                <a:lnTo>
                  <a:pt x="719" y="33"/>
                </a:lnTo>
                <a:lnTo>
                  <a:pt x="722" y="33"/>
                </a:lnTo>
                <a:lnTo>
                  <a:pt x="724" y="32"/>
                </a:lnTo>
                <a:lnTo>
                  <a:pt x="733" y="33"/>
                </a:lnTo>
                <a:lnTo>
                  <a:pt x="737" y="33"/>
                </a:lnTo>
                <a:lnTo>
                  <a:pt x="742" y="35"/>
                </a:lnTo>
                <a:lnTo>
                  <a:pt x="754" y="32"/>
                </a:lnTo>
                <a:lnTo>
                  <a:pt x="760" y="44"/>
                </a:lnTo>
                <a:lnTo>
                  <a:pt x="776" y="41"/>
                </a:lnTo>
                <a:lnTo>
                  <a:pt x="780" y="39"/>
                </a:lnTo>
                <a:lnTo>
                  <a:pt x="783" y="42"/>
                </a:lnTo>
                <a:lnTo>
                  <a:pt x="787" y="51"/>
                </a:lnTo>
                <a:lnTo>
                  <a:pt x="798" y="64"/>
                </a:lnTo>
                <a:lnTo>
                  <a:pt x="805" y="69"/>
                </a:lnTo>
                <a:lnTo>
                  <a:pt x="813" y="67"/>
                </a:lnTo>
                <a:lnTo>
                  <a:pt x="818" y="68"/>
                </a:lnTo>
                <a:lnTo>
                  <a:pt x="821" y="72"/>
                </a:lnTo>
                <a:lnTo>
                  <a:pt x="839" y="81"/>
                </a:lnTo>
                <a:lnTo>
                  <a:pt x="845" y="78"/>
                </a:lnTo>
                <a:lnTo>
                  <a:pt x="850" y="71"/>
                </a:lnTo>
                <a:lnTo>
                  <a:pt x="855" y="69"/>
                </a:lnTo>
                <a:lnTo>
                  <a:pt x="867" y="73"/>
                </a:lnTo>
                <a:lnTo>
                  <a:pt x="873" y="76"/>
                </a:lnTo>
                <a:lnTo>
                  <a:pt x="875" y="80"/>
                </a:lnTo>
                <a:lnTo>
                  <a:pt x="875" y="102"/>
                </a:lnTo>
                <a:lnTo>
                  <a:pt x="880" y="108"/>
                </a:lnTo>
                <a:lnTo>
                  <a:pt x="885" y="118"/>
                </a:lnTo>
                <a:lnTo>
                  <a:pt x="890" y="118"/>
                </a:lnTo>
                <a:lnTo>
                  <a:pt x="899" y="125"/>
                </a:lnTo>
                <a:lnTo>
                  <a:pt x="903" y="125"/>
                </a:lnTo>
                <a:lnTo>
                  <a:pt x="908" y="134"/>
                </a:lnTo>
                <a:lnTo>
                  <a:pt x="909" y="136"/>
                </a:lnTo>
                <a:lnTo>
                  <a:pt x="907" y="138"/>
                </a:lnTo>
                <a:lnTo>
                  <a:pt x="908" y="140"/>
                </a:lnTo>
                <a:lnTo>
                  <a:pt x="913" y="140"/>
                </a:lnTo>
                <a:lnTo>
                  <a:pt x="917" y="152"/>
                </a:lnTo>
                <a:lnTo>
                  <a:pt x="909" y="170"/>
                </a:lnTo>
                <a:lnTo>
                  <a:pt x="916" y="170"/>
                </a:lnTo>
                <a:lnTo>
                  <a:pt x="922" y="174"/>
                </a:lnTo>
                <a:lnTo>
                  <a:pt x="927" y="177"/>
                </a:lnTo>
                <a:lnTo>
                  <a:pt x="933" y="179"/>
                </a:lnTo>
                <a:lnTo>
                  <a:pt x="936" y="181"/>
                </a:lnTo>
                <a:lnTo>
                  <a:pt x="939" y="188"/>
                </a:lnTo>
                <a:lnTo>
                  <a:pt x="938" y="192"/>
                </a:lnTo>
                <a:lnTo>
                  <a:pt x="942" y="211"/>
                </a:lnTo>
                <a:lnTo>
                  <a:pt x="938" y="220"/>
                </a:lnTo>
                <a:lnTo>
                  <a:pt x="929" y="225"/>
                </a:lnTo>
                <a:lnTo>
                  <a:pt x="933" y="231"/>
                </a:lnTo>
                <a:lnTo>
                  <a:pt x="926" y="233"/>
                </a:lnTo>
                <a:lnTo>
                  <a:pt x="922" y="237"/>
                </a:lnTo>
                <a:lnTo>
                  <a:pt x="912" y="252"/>
                </a:lnTo>
                <a:lnTo>
                  <a:pt x="900" y="257"/>
                </a:lnTo>
                <a:lnTo>
                  <a:pt x="881" y="261"/>
                </a:lnTo>
                <a:lnTo>
                  <a:pt x="877" y="260"/>
                </a:lnTo>
                <a:lnTo>
                  <a:pt x="870" y="265"/>
                </a:lnTo>
                <a:lnTo>
                  <a:pt x="857" y="267"/>
                </a:lnTo>
                <a:lnTo>
                  <a:pt x="857" y="271"/>
                </a:lnTo>
                <a:lnTo>
                  <a:pt x="855" y="273"/>
                </a:lnTo>
                <a:lnTo>
                  <a:pt x="841" y="273"/>
                </a:lnTo>
                <a:lnTo>
                  <a:pt x="835" y="274"/>
                </a:lnTo>
                <a:lnTo>
                  <a:pt x="830" y="278"/>
                </a:lnTo>
                <a:lnTo>
                  <a:pt x="819" y="279"/>
                </a:lnTo>
                <a:lnTo>
                  <a:pt x="816" y="280"/>
                </a:lnTo>
                <a:lnTo>
                  <a:pt x="799" y="278"/>
                </a:lnTo>
                <a:lnTo>
                  <a:pt x="796" y="279"/>
                </a:lnTo>
                <a:lnTo>
                  <a:pt x="794" y="279"/>
                </a:lnTo>
                <a:lnTo>
                  <a:pt x="790" y="280"/>
                </a:lnTo>
                <a:lnTo>
                  <a:pt x="786" y="279"/>
                </a:lnTo>
                <a:lnTo>
                  <a:pt x="781" y="283"/>
                </a:lnTo>
                <a:lnTo>
                  <a:pt x="778" y="282"/>
                </a:lnTo>
                <a:lnTo>
                  <a:pt x="773" y="284"/>
                </a:lnTo>
                <a:lnTo>
                  <a:pt x="773" y="285"/>
                </a:lnTo>
                <a:lnTo>
                  <a:pt x="773" y="291"/>
                </a:lnTo>
                <a:lnTo>
                  <a:pt x="772" y="302"/>
                </a:lnTo>
                <a:lnTo>
                  <a:pt x="755" y="311"/>
                </a:lnTo>
                <a:lnTo>
                  <a:pt x="754" y="318"/>
                </a:lnTo>
                <a:lnTo>
                  <a:pt x="744" y="324"/>
                </a:lnTo>
                <a:lnTo>
                  <a:pt x="744" y="336"/>
                </a:lnTo>
                <a:lnTo>
                  <a:pt x="740" y="345"/>
                </a:lnTo>
                <a:lnTo>
                  <a:pt x="747" y="345"/>
                </a:lnTo>
                <a:lnTo>
                  <a:pt x="745" y="354"/>
                </a:lnTo>
                <a:lnTo>
                  <a:pt x="746" y="359"/>
                </a:lnTo>
                <a:lnTo>
                  <a:pt x="741" y="360"/>
                </a:lnTo>
                <a:lnTo>
                  <a:pt x="740" y="370"/>
                </a:lnTo>
                <a:lnTo>
                  <a:pt x="738" y="370"/>
                </a:lnTo>
                <a:lnTo>
                  <a:pt x="733" y="381"/>
                </a:lnTo>
                <a:lnTo>
                  <a:pt x="727" y="386"/>
                </a:lnTo>
                <a:lnTo>
                  <a:pt x="724" y="409"/>
                </a:lnTo>
                <a:lnTo>
                  <a:pt x="728" y="417"/>
                </a:lnTo>
                <a:lnTo>
                  <a:pt x="715" y="424"/>
                </a:lnTo>
                <a:lnTo>
                  <a:pt x="713" y="426"/>
                </a:lnTo>
                <a:lnTo>
                  <a:pt x="713" y="433"/>
                </a:lnTo>
                <a:lnTo>
                  <a:pt x="709" y="436"/>
                </a:lnTo>
                <a:lnTo>
                  <a:pt x="705" y="442"/>
                </a:lnTo>
                <a:lnTo>
                  <a:pt x="705" y="447"/>
                </a:lnTo>
                <a:lnTo>
                  <a:pt x="711" y="454"/>
                </a:lnTo>
                <a:lnTo>
                  <a:pt x="713" y="460"/>
                </a:lnTo>
                <a:lnTo>
                  <a:pt x="713" y="462"/>
                </a:lnTo>
                <a:lnTo>
                  <a:pt x="710" y="459"/>
                </a:lnTo>
                <a:lnTo>
                  <a:pt x="709" y="460"/>
                </a:lnTo>
                <a:lnTo>
                  <a:pt x="705" y="467"/>
                </a:lnTo>
                <a:lnTo>
                  <a:pt x="706" y="490"/>
                </a:lnTo>
                <a:lnTo>
                  <a:pt x="699" y="499"/>
                </a:lnTo>
                <a:lnTo>
                  <a:pt x="691" y="513"/>
                </a:lnTo>
                <a:lnTo>
                  <a:pt x="688" y="512"/>
                </a:lnTo>
                <a:lnTo>
                  <a:pt x="687" y="514"/>
                </a:lnTo>
                <a:lnTo>
                  <a:pt x="686" y="517"/>
                </a:lnTo>
                <a:lnTo>
                  <a:pt x="688" y="523"/>
                </a:lnTo>
                <a:lnTo>
                  <a:pt x="681" y="530"/>
                </a:lnTo>
                <a:lnTo>
                  <a:pt x="678" y="535"/>
                </a:lnTo>
                <a:lnTo>
                  <a:pt x="672" y="540"/>
                </a:lnTo>
                <a:lnTo>
                  <a:pt x="666" y="545"/>
                </a:lnTo>
                <a:lnTo>
                  <a:pt x="648" y="553"/>
                </a:lnTo>
                <a:lnTo>
                  <a:pt x="641" y="553"/>
                </a:lnTo>
                <a:lnTo>
                  <a:pt x="637" y="558"/>
                </a:lnTo>
                <a:lnTo>
                  <a:pt x="634" y="559"/>
                </a:lnTo>
                <a:lnTo>
                  <a:pt x="624" y="557"/>
                </a:lnTo>
                <a:lnTo>
                  <a:pt x="614" y="550"/>
                </a:lnTo>
                <a:lnTo>
                  <a:pt x="610" y="549"/>
                </a:lnTo>
                <a:lnTo>
                  <a:pt x="606" y="553"/>
                </a:lnTo>
                <a:lnTo>
                  <a:pt x="601" y="554"/>
                </a:lnTo>
                <a:lnTo>
                  <a:pt x="584" y="550"/>
                </a:lnTo>
                <a:lnTo>
                  <a:pt x="580" y="552"/>
                </a:lnTo>
                <a:lnTo>
                  <a:pt x="571" y="552"/>
                </a:lnTo>
                <a:lnTo>
                  <a:pt x="564" y="555"/>
                </a:lnTo>
                <a:lnTo>
                  <a:pt x="561" y="559"/>
                </a:lnTo>
                <a:lnTo>
                  <a:pt x="557" y="563"/>
                </a:lnTo>
                <a:lnTo>
                  <a:pt x="556" y="567"/>
                </a:lnTo>
                <a:lnTo>
                  <a:pt x="556" y="577"/>
                </a:lnTo>
                <a:lnTo>
                  <a:pt x="555" y="585"/>
                </a:lnTo>
                <a:lnTo>
                  <a:pt x="548" y="590"/>
                </a:lnTo>
                <a:lnTo>
                  <a:pt x="544" y="600"/>
                </a:lnTo>
                <a:lnTo>
                  <a:pt x="543" y="607"/>
                </a:lnTo>
                <a:lnTo>
                  <a:pt x="544" y="615"/>
                </a:lnTo>
                <a:lnTo>
                  <a:pt x="543" y="618"/>
                </a:lnTo>
                <a:lnTo>
                  <a:pt x="538" y="625"/>
                </a:lnTo>
                <a:lnTo>
                  <a:pt x="531" y="640"/>
                </a:lnTo>
                <a:lnTo>
                  <a:pt x="529" y="651"/>
                </a:lnTo>
                <a:lnTo>
                  <a:pt x="517" y="654"/>
                </a:lnTo>
                <a:lnTo>
                  <a:pt x="507" y="648"/>
                </a:lnTo>
                <a:lnTo>
                  <a:pt x="497" y="648"/>
                </a:lnTo>
                <a:lnTo>
                  <a:pt x="481" y="645"/>
                </a:lnTo>
                <a:lnTo>
                  <a:pt x="480" y="648"/>
                </a:lnTo>
                <a:lnTo>
                  <a:pt x="477" y="648"/>
                </a:lnTo>
                <a:lnTo>
                  <a:pt x="456" y="645"/>
                </a:lnTo>
                <a:lnTo>
                  <a:pt x="456" y="656"/>
                </a:lnTo>
                <a:lnTo>
                  <a:pt x="452" y="658"/>
                </a:lnTo>
                <a:lnTo>
                  <a:pt x="447" y="658"/>
                </a:lnTo>
                <a:lnTo>
                  <a:pt x="435" y="669"/>
                </a:lnTo>
                <a:lnTo>
                  <a:pt x="429" y="678"/>
                </a:lnTo>
                <a:lnTo>
                  <a:pt x="429" y="680"/>
                </a:lnTo>
                <a:lnTo>
                  <a:pt x="423" y="683"/>
                </a:lnTo>
                <a:lnTo>
                  <a:pt x="423" y="687"/>
                </a:lnTo>
                <a:lnTo>
                  <a:pt x="418" y="690"/>
                </a:lnTo>
                <a:lnTo>
                  <a:pt x="407" y="697"/>
                </a:lnTo>
                <a:lnTo>
                  <a:pt x="403" y="703"/>
                </a:lnTo>
                <a:lnTo>
                  <a:pt x="395" y="710"/>
                </a:lnTo>
                <a:lnTo>
                  <a:pt x="385" y="707"/>
                </a:lnTo>
                <a:lnTo>
                  <a:pt x="381" y="708"/>
                </a:lnTo>
                <a:lnTo>
                  <a:pt x="377" y="711"/>
                </a:lnTo>
                <a:lnTo>
                  <a:pt x="373" y="711"/>
                </a:lnTo>
                <a:lnTo>
                  <a:pt x="368" y="714"/>
                </a:lnTo>
                <a:lnTo>
                  <a:pt x="362" y="712"/>
                </a:lnTo>
                <a:lnTo>
                  <a:pt x="354" y="712"/>
                </a:lnTo>
                <a:lnTo>
                  <a:pt x="348" y="696"/>
                </a:lnTo>
                <a:lnTo>
                  <a:pt x="348" y="690"/>
                </a:lnTo>
                <a:lnTo>
                  <a:pt x="350" y="690"/>
                </a:lnTo>
                <a:lnTo>
                  <a:pt x="349" y="689"/>
                </a:lnTo>
                <a:lnTo>
                  <a:pt x="351" y="687"/>
                </a:lnTo>
                <a:lnTo>
                  <a:pt x="344" y="687"/>
                </a:lnTo>
                <a:lnTo>
                  <a:pt x="341" y="683"/>
                </a:lnTo>
                <a:lnTo>
                  <a:pt x="342" y="680"/>
                </a:lnTo>
                <a:lnTo>
                  <a:pt x="336" y="669"/>
                </a:lnTo>
                <a:lnTo>
                  <a:pt x="328" y="651"/>
                </a:lnTo>
                <a:lnTo>
                  <a:pt x="317" y="649"/>
                </a:lnTo>
                <a:lnTo>
                  <a:pt x="303" y="635"/>
                </a:lnTo>
                <a:lnTo>
                  <a:pt x="297" y="634"/>
                </a:lnTo>
                <a:lnTo>
                  <a:pt x="292" y="639"/>
                </a:lnTo>
                <a:lnTo>
                  <a:pt x="285" y="633"/>
                </a:lnTo>
                <a:lnTo>
                  <a:pt x="294" y="618"/>
                </a:lnTo>
                <a:lnTo>
                  <a:pt x="295" y="613"/>
                </a:lnTo>
                <a:lnTo>
                  <a:pt x="297" y="611"/>
                </a:lnTo>
                <a:lnTo>
                  <a:pt x="291" y="603"/>
                </a:lnTo>
                <a:lnTo>
                  <a:pt x="278" y="594"/>
                </a:lnTo>
                <a:lnTo>
                  <a:pt x="268" y="599"/>
                </a:lnTo>
                <a:lnTo>
                  <a:pt x="267" y="595"/>
                </a:lnTo>
                <a:lnTo>
                  <a:pt x="261" y="582"/>
                </a:lnTo>
                <a:lnTo>
                  <a:pt x="260" y="589"/>
                </a:lnTo>
                <a:lnTo>
                  <a:pt x="247" y="593"/>
                </a:lnTo>
                <a:lnTo>
                  <a:pt x="242" y="585"/>
                </a:lnTo>
                <a:lnTo>
                  <a:pt x="240" y="588"/>
                </a:lnTo>
                <a:lnTo>
                  <a:pt x="238" y="585"/>
                </a:lnTo>
                <a:lnTo>
                  <a:pt x="233" y="588"/>
                </a:lnTo>
                <a:lnTo>
                  <a:pt x="232" y="588"/>
                </a:lnTo>
                <a:lnTo>
                  <a:pt x="228" y="589"/>
                </a:lnTo>
                <a:lnTo>
                  <a:pt x="227" y="588"/>
                </a:lnTo>
                <a:lnTo>
                  <a:pt x="214" y="594"/>
                </a:lnTo>
                <a:lnTo>
                  <a:pt x="206" y="585"/>
                </a:lnTo>
                <a:lnTo>
                  <a:pt x="204" y="584"/>
                </a:lnTo>
                <a:lnTo>
                  <a:pt x="197" y="575"/>
                </a:lnTo>
                <a:lnTo>
                  <a:pt x="192" y="570"/>
                </a:lnTo>
                <a:lnTo>
                  <a:pt x="191" y="561"/>
                </a:lnTo>
                <a:lnTo>
                  <a:pt x="180" y="562"/>
                </a:lnTo>
                <a:lnTo>
                  <a:pt x="175" y="567"/>
                </a:lnTo>
                <a:lnTo>
                  <a:pt x="175" y="563"/>
                </a:lnTo>
                <a:lnTo>
                  <a:pt x="174" y="564"/>
                </a:lnTo>
                <a:lnTo>
                  <a:pt x="170" y="563"/>
                </a:lnTo>
                <a:lnTo>
                  <a:pt x="168" y="564"/>
                </a:lnTo>
                <a:lnTo>
                  <a:pt x="162" y="561"/>
                </a:lnTo>
                <a:lnTo>
                  <a:pt x="160" y="561"/>
                </a:lnTo>
                <a:lnTo>
                  <a:pt x="160" y="558"/>
                </a:lnTo>
                <a:lnTo>
                  <a:pt x="162" y="555"/>
                </a:lnTo>
                <a:lnTo>
                  <a:pt x="160" y="553"/>
                </a:lnTo>
                <a:lnTo>
                  <a:pt x="165" y="549"/>
                </a:lnTo>
                <a:lnTo>
                  <a:pt x="164" y="546"/>
                </a:lnTo>
                <a:lnTo>
                  <a:pt x="166" y="543"/>
                </a:lnTo>
                <a:lnTo>
                  <a:pt x="165" y="540"/>
                </a:lnTo>
                <a:lnTo>
                  <a:pt x="169" y="532"/>
                </a:lnTo>
                <a:lnTo>
                  <a:pt x="162" y="528"/>
                </a:lnTo>
                <a:lnTo>
                  <a:pt x="161" y="531"/>
                </a:lnTo>
                <a:lnTo>
                  <a:pt x="156" y="526"/>
                </a:lnTo>
                <a:lnTo>
                  <a:pt x="157" y="523"/>
                </a:lnTo>
                <a:lnTo>
                  <a:pt x="152" y="519"/>
                </a:lnTo>
                <a:lnTo>
                  <a:pt x="144" y="522"/>
                </a:lnTo>
                <a:lnTo>
                  <a:pt x="141" y="521"/>
                </a:lnTo>
                <a:lnTo>
                  <a:pt x="135" y="522"/>
                </a:lnTo>
                <a:lnTo>
                  <a:pt x="134" y="516"/>
                </a:lnTo>
                <a:lnTo>
                  <a:pt x="130" y="513"/>
                </a:lnTo>
                <a:lnTo>
                  <a:pt x="126" y="516"/>
                </a:lnTo>
                <a:lnTo>
                  <a:pt x="121" y="514"/>
                </a:lnTo>
                <a:lnTo>
                  <a:pt x="121" y="516"/>
                </a:lnTo>
                <a:lnTo>
                  <a:pt x="116" y="513"/>
                </a:lnTo>
                <a:lnTo>
                  <a:pt x="115" y="517"/>
                </a:lnTo>
                <a:lnTo>
                  <a:pt x="114" y="516"/>
                </a:lnTo>
                <a:lnTo>
                  <a:pt x="110" y="517"/>
                </a:lnTo>
                <a:lnTo>
                  <a:pt x="111" y="504"/>
                </a:lnTo>
                <a:lnTo>
                  <a:pt x="107" y="501"/>
                </a:lnTo>
                <a:lnTo>
                  <a:pt x="106" y="495"/>
                </a:lnTo>
                <a:lnTo>
                  <a:pt x="102" y="494"/>
                </a:lnTo>
                <a:lnTo>
                  <a:pt x="96" y="496"/>
                </a:lnTo>
                <a:lnTo>
                  <a:pt x="96" y="489"/>
                </a:lnTo>
                <a:lnTo>
                  <a:pt x="80" y="486"/>
                </a:lnTo>
                <a:lnTo>
                  <a:pt x="78" y="491"/>
                </a:lnTo>
                <a:lnTo>
                  <a:pt x="74" y="494"/>
                </a:lnTo>
                <a:lnTo>
                  <a:pt x="72" y="490"/>
                </a:lnTo>
                <a:lnTo>
                  <a:pt x="74" y="487"/>
                </a:lnTo>
                <a:lnTo>
                  <a:pt x="78" y="481"/>
                </a:lnTo>
                <a:lnTo>
                  <a:pt x="78" y="477"/>
                </a:lnTo>
                <a:lnTo>
                  <a:pt x="81" y="473"/>
                </a:lnTo>
                <a:lnTo>
                  <a:pt x="83" y="469"/>
                </a:lnTo>
                <a:lnTo>
                  <a:pt x="84" y="459"/>
                </a:lnTo>
                <a:lnTo>
                  <a:pt x="81" y="456"/>
                </a:lnTo>
                <a:lnTo>
                  <a:pt x="84" y="451"/>
                </a:lnTo>
                <a:lnTo>
                  <a:pt x="81" y="449"/>
                </a:lnTo>
                <a:lnTo>
                  <a:pt x="78" y="446"/>
                </a:lnTo>
                <a:lnTo>
                  <a:pt x="75" y="431"/>
                </a:lnTo>
                <a:lnTo>
                  <a:pt x="74" y="429"/>
                </a:lnTo>
                <a:lnTo>
                  <a:pt x="65" y="428"/>
                </a:lnTo>
                <a:lnTo>
                  <a:pt x="54" y="435"/>
                </a:lnTo>
                <a:lnTo>
                  <a:pt x="43" y="436"/>
                </a:lnTo>
                <a:lnTo>
                  <a:pt x="39" y="438"/>
                </a:lnTo>
                <a:lnTo>
                  <a:pt x="35" y="437"/>
                </a:lnTo>
                <a:lnTo>
                  <a:pt x="33" y="438"/>
                </a:lnTo>
                <a:lnTo>
                  <a:pt x="29" y="438"/>
                </a:lnTo>
                <a:lnTo>
                  <a:pt x="25" y="444"/>
                </a:lnTo>
                <a:lnTo>
                  <a:pt x="21" y="440"/>
                </a:lnTo>
                <a:lnTo>
                  <a:pt x="16" y="442"/>
                </a:lnTo>
                <a:lnTo>
                  <a:pt x="0" y="437"/>
                </a:lnTo>
                <a:lnTo>
                  <a:pt x="7" y="435"/>
                </a:lnTo>
                <a:lnTo>
                  <a:pt x="8" y="428"/>
                </a:lnTo>
                <a:lnTo>
                  <a:pt x="7" y="423"/>
                </a:lnTo>
                <a:lnTo>
                  <a:pt x="4" y="426"/>
                </a:lnTo>
                <a:lnTo>
                  <a:pt x="6" y="409"/>
                </a:lnTo>
                <a:lnTo>
                  <a:pt x="16" y="411"/>
                </a:lnTo>
                <a:lnTo>
                  <a:pt x="20" y="414"/>
                </a:lnTo>
                <a:lnTo>
                  <a:pt x="25" y="411"/>
                </a:lnTo>
                <a:lnTo>
                  <a:pt x="25" y="402"/>
                </a:lnTo>
                <a:lnTo>
                  <a:pt x="26" y="404"/>
                </a:lnTo>
                <a:lnTo>
                  <a:pt x="31" y="391"/>
                </a:lnTo>
                <a:lnTo>
                  <a:pt x="33" y="382"/>
                </a:lnTo>
                <a:lnTo>
                  <a:pt x="38" y="379"/>
                </a:lnTo>
                <a:lnTo>
                  <a:pt x="44" y="381"/>
                </a:lnTo>
                <a:lnTo>
                  <a:pt x="44" y="383"/>
                </a:lnTo>
                <a:lnTo>
                  <a:pt x="48" y="382"/>
                </a:lnTo>
                <a:lnTo>
                  <a:pt x="49" y="379"/>
                </a:lnTo>
                <a:close/>
              </a:path>
            </a:pathLst>
          </a:custGeom>
          <a:solidFill>
            <a:srgbClr val="FFFFCC"/>
          </a:solidFill>
          <a:ln w="12700" cap="sq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2554" name="Freeform 104"/>
          <p:cNvSpPr>
            <a:spLocks noChangeAspect="1"/>
          </p:cNvSpPr>
          <p:nvPr/>
        </p:nvSpPr>
        <p:spPr bwMode="auto">
          <a:xfrm rot="-609737">
            <a:off x="2856310" y="2232423"/>
            <a:ext cx="910828" cy="659606"/>
          </a:xfrm>
          <a:custGeom>
            <a:avLst/>
            <a:gdLst>
              <a:gd name="T0" fmla="*/ 2147483646 w 1475"/>
              <a:gd name="T1" fmla="*/ 2147483646 h 1109"/>
              <a:gd name="T2" fmla="*/ 2147483646 w 1475"/>
              <a:gd name="T3" fmla="*/ 2147483646 h 1109"/>
              <a:gd name="T4" fmla="*/ 2147483646 w 1475"/>
              <a:gd name="T5" fmla="*/ 2147483646 h 1109"/>
              <a:gd name="T6" fmla="*/ 2147483646 w 1475"/>
              <a:gd name="T7" fmla="*/ 2147483646 h 1109"/>
              <a:gd name="T8" fmla="*/ 2147483646 w 1475"/>
              <a:gd name="T9" fmla="*/ 2147483646 h 1109"/>
              <a:gd name="T10" fmla="*/ 2147483646 w 1475"/>
              <a:gd name="T11" fmla="*/ 2147483646 h 1109"/>
              <a:gd name="T12" fmla="*/ 2147483646 w 1475"/>
              <a:gd name="T13" fmla="*/ 2147483646 h 1109"/>
              <a:gd name="T14" fmla="*/ 2147483646 w 1475"/>
              <a:gd name="T15" fmla="*/ 2147483646 h 1109"/>
              <a:gd name="T16" fmla="*/ 2147483646 w 1475"/>
              <a:gd name="T17" fmla="*/ 2147483646 h 1109"/>
              <a:gd name="T18" fmla="*/ 2147483646 w 1475"/>
              <a:gd name="T19" fmla="*/ 2147483646 h 1109"/>
              <a:gd name="T20" fmla="*/ 2147483646 w 1475"/>
              <a:gd name="T21" fmla="*/ 2147483646 h 1109"/>
              <a:gd name="T22" fmla="*/ 2147483646 w 1475"/>
              <a:gd name="T23" fmla="*/ 2147483646 h 1109"/>
              <a:gd name="T24" fmla="*/ 2147483646 w 1475"/>
              <a:gd name="T25" fmla="*/ 2147483646 h 1109"/>
              <a:gd name="T26" fmla="*/ 2147483646 w 1475"/>
              <a:gd name="T27" fmla="*/ 2147483646 h 1109"/>
              <a:gd name="T28" fmla="*/ 2147483646 w 1475"/>
              <a:gd name="T29" fmla="*/ 2147483646 h 1109"/>
              <a:gd name="T30" fmla="*/ 2147483646 w 1475"/>
              <a:gd name="T31" fmla="*/ 2147483646 h 1109"/>
              <a:gd name="T32" fmla="*/ 2147483646 w 1475"/>
              <a:gd name="T33" fmla="*/ 2147483646 h 1109"/>
              <a:gd name="T34" fmla="*/ 2147483646 w 1475"/>
              <a:gd name="T35" fmla="*/ 2147483646 h 1109"/>
              <a:gd name="T36" fmla="*/ 2147483646 w 1475"/>
              <a:gd name="T37" fmla="*/ 2147483646 h 1109"/>
              <a:gd name="T38" fmla="*/ 2147483646 w 1475"/>
              <a:gd name="T39" fmla="*/ 2147483646 h 1109"/>
              <a:gd name="T40" fmla="*/ 2147483646 w 1475"/>
              <a:gd name="T41" fmla="*/ 2147483646 h 1109"/>
              <a:gd name="T42" fmla="*/ 2147483646 w 1475"/>
              <a:gd name="T43" fmla="*/ 2147483646 h 1109"/>
              <a:gd name="T44" fmla="*/ 2147483646 w 1475"/>
              <a:gd name="T45" fmla="*/ 2147483646 h 1109"/>
              <a:gd name="T46" fmla="*/ 2147483646 w 1475"/>
              <a:gd name="T47" fmla="*/ 2147483646 h 1109"/>
              <a:gd name="T48" fmla="*/ 2147483646 w 1475"/>
              <a:gd name="T49" fmla="*/ 2147483646 h 1109"/>
              <a:gd name="T50" fmla="*/ 2147483646 w 1475"/>
              <a:gd name="T51" fmla="*/ 2147483646 h 1109"/>
              <a:gd name="T52" fmla="*/ 2147483646 w 1475"/>
              <a:gd name="T53" fmla="*/ 2147483646 h 1109"/>
              <a:gd name="T54" fmla="*/ 2147483646 w 1475"/>
              <a:gd name="T55" fmla="*/ 2147483646 h 1109"/>
              <a:gd name="T56" fmla="*/ 2147483646 w 1475"/>
              <a:gd name="T57" fmla="*/ 2147483646 h 1109"/>
              <a:gd name="T58" fmla="*/ 2147483646 w 1475"/>
              <a:gd name="T59" fmla="*/ 2147483646 h 1109"/>
              <a:gd name="T60" fmla="*/ 2147483646 w 1475"/>
              <a:gd name="T61" fmla="*/ 2147483646 h 1109"/>
              <a:gd name="T62" fmla="*/ 2147483646 w 1475"/>
              <a:gd name="T63" fmla="*/ 2147483646 h 1109"/>
              <a:gd name="T64" fmla="*/ 2147483646 w 1475"/>
              <a:gd name="T65" fmla="*/ 2147483646 h 1109"/>
              <a:gd name="T66" fmla="*/ 2147483646 w 1475"/>
              <a:gd name="T67" fmla="*/ 2147483646 h 1109"/>
              <a:gd name="T68" fmla="*/ 2147483646 w 1475"/>
              <a:gd name="T69" fmla="*/ 2147483646 h 1109"/>
              <a:gd name="T70" fmla="*/ 2147483646 w 1475"/>
              <a:gd name="T71" fmla="*/ 2147483646 h 1109"/>
              <a:gd name="T72" fmla="*/ 2147483646 w 1475"/>
              <a:gd name="T73" fmla="*/ 2147483646 h 1109"/>
              <a:gd name="T74" fmla="*/ 2147483646 w 1475"/>
              <a:gd name="T75" fmla="*/ 2147483646 h 1109"/>
              <a:gd name="T76" fmla="*/ 2147483646 w 1475"/>
              <a:gd name="T77" fmla="*/ 2147483646 h 1109"/>
              <a:gd name="T78" fmla="*/ 2147483646 w 1475"/>
              <a:gd name="T79" fmla="*/ 2147483646 h 1109"/>
              <a:gd name="T80" fmla="*/ 2147483646 w 1475"/>
              <a:gd name="T81" fmla="*/ 2147483646 h 1109"/>
              <a:gd name="T82" fmla="*/ 2147483646 w 1475"/>
              <a:gd name="T83" fmla="*/ 2147483646 h 1109"/>
              <a:gd name="T84" fmla="*/ 2147483646 w 1475"/>
              <a:gd name="T85" fmla="*/ 2147483646 h 1109"/>
              <a:gd name="T86" fmla="*/ 2147483646 w 1475"/>
              <a:gd name="T87" fmla="*/ 2147483646 h 1109"/>
              <a:gd name="T88" fmla="*/ 2147483646 w 1475"/>
              <a:gd name="T89" fmla="*/ 2147483646 h 1109"/>
              <a:gd name="T90" fmla="*/ 2147483646 w 1475"/>
              <a:gd name="T91" fmla="*/ 2147483646 h 1109"/>
              <a:gd name="T92" fmla="*/ 2147483646 w 1475"/>
              <a:gd name="T93" fmla="*/ 2147483646 h 1109"/>
              <a:gd name="T94" fmla="*/ 2147483646 w 1475"/>
              <a:gd name="T95" fmla="*/ 2147483646 h 1109"/>
              <a:gd name="T96" fmla="*/ 2147483646 w 1475"/>
              <a:gd name="T97" fmla="*/ 2147483646 h 1109"/>
              <a:gd name="T98" fmla="*/ 2147483646 w 1475"/>
              <a:gd name="T99" fmla="*/ 2147483646 h 1109"/>
              <a:gd name="T100" fmla="*/ 2147483646 w 1475"/>
              <a:gd name="T101" fmla="*/ 2147483646 h 1109"/>
              <a:gd name="T102" fmla="*/ 2147483646 w 1475"/>
              <a:gd name="T103" fmla="*/ 2147483646 h 1109"/>
              <a:gd name="T104" fmla="*/ 2147483646 w 1475"/>
              <a:gd name="T105" fmla="*/ 2147483646 h 1109"/>
              <a:gd name="T106" fmla="*/ 2147483646 w 1475"/>
              <a:gd name="T107" fmla="*/ 2147483646 h 1109"/>
              <a:gd name="T108" fmla="*/ 2147483646 w 1475"/>
              <a:gd name="T109" fmla="*/ 2147483646 h 1109"/>
              <a:gd name="T110" fmla="*/ 2147483646 w 1475"/>
              <a:gd name="T111" fmla="*/ 2147483646 h 1109"/>
              <a:gd name="T112" fmla="*/ 2147483646 w 1475"/>
              <a:gd name="T113" fmla="*/ 2147483646 h 1109"/>
              <a:gd name="T114" fmla="*/ 2147483646 w 1475"/>
              <a:gd name="T115" fmla="*/ 2147483646 h 1109"/>
              <a:gd name="T116" fmla="*/ 2147483646 w 1475"/>
              <a:gd name="T117" fmla="*/ 2147483646 h 1109"/>
              <a:gd name="T118" fmla="*/ 2147483646 w 1475"/>
              <a:gd name="T119" fmla="*/ 2147483646 h 1109"/>
              <a:gd name="T120" fmla="*/ 2147483646 w 1475"/>
              <a:gd name="T121" fmla="*/ 2147483646 h 1109"/>
              <a:gd name="T122" fmla="*/ 2147483646 w 1475"/>
              <a:gd name="T123" fmla="*/ 2147483646 h 11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75"/>
              <a:gd name="T187" fmla="*/ 0 h 1109"/>
              <a:gd name="T188" fmla="*/ 1475 w 1475"/>
              <a:gd name="T189" fmla="*/ 1109 h 110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75" h="1109">
                <a:moveTo>
                  <a:pt x="164" y="628"/>
                </a:moveTo>
                <a:lnTo>
                  <a:pt x="167" y="630"/>
                </a:lnTo>
                <a:lnTo>
                  <a:pt x="179" y="632"/>
                </a:lnTo>
                <a:lnTo>
                  <a:pt x="188" y="628"/>
                </a:lnTo>
                <a:lnTo>
                  <a:pt x="191" y="621"/>
                </a:lnTo>
                <a:lnTo>
                  <a:pt x="191" y="620"/>
                </a:lnTo>
                <a:lnTo>
                  <a:pt x="196" y="620"/>
                </a:lnTo>
                <a:lnTo>
                  <a:pt x="197" y="618"/>
                </a:lnTo>
                <a:lnTo>
                  <a:pt x="198" y="618"/>
                </a:lnTo>
                <a:lnTo>
                  <a:pt x="198" y="616"/>
                </a:lnTo>
                <a:lnTo>
                  <a:pt x="193" y="614"/>
                </a:lnTo>
                <a:lnTo>
                  <a:pt x="196" y="610"/>
                </a:lnTo>
                <a:lnTo>
                  <a:pt x="205" y="609"/>
                </a:lnTo>
                <a:lnTo>
                  <a:pt x="206" y="606"/>
                </a:lnTo>
                <a:lnTo>
                  <a:pt x="210" y="601"/>
                </a:lnTo>
                <a:lnTo>
                  <a:pt x="215" y="606"/>
                </a:lnTo>
                <a:lnTo>
                  <a:pt x="221" y="601"/>
                </a:lnTo>
                <a:lnTo>
                  <a:pt x="228" y="603"/>
                </a:lnTo>
                <a:lnTo>
                  <a:pt x="232" y="600"/>
                </a:lnTo>
                <a:lnTo>
                  <a:pt x="238" y="605"/>
                </a:lnTo>
                <a:lnTo>
                  <a:pt x="242" y="605"/>
                </a:lnTo>
                <a:lnTo>
                  <a:pt x="243" y="610"/>
                </a:lnTo>
                <a:lnTo>
                  <a:pt x="248" y="609"/>
                </a:lnTo>
                <a:lnTo>
                  <a:pt x="246" y="605"/>
                </a:lnTo>
                <a:lnTo>
                  <a:pt x="248" y="602"/>
                </a:lnTo>
                <a:lnTo>
                  <a:pt x="251" y="603"/>
                </a:lnTo>
                <a:lnTo>
                  <a:pt x="252" y="602"/>
                </a:lnTo>
                <a:lnTo>
                  <a:pt x="251" y="598"/>
                </a:lnTo>
                <a:lnTo>
                  <a:pt x="254" y="598"/>
                </a:lnTo>
                <a:lnTo>
                  <a:pt x="254" y="596"/>
                </a:lnTo>
                <a:lnTo>
                  <a:pt x="251" y="596"/>
                </a:lnTo>
                <a:lnTo>
                  <a:pt x="256" y="589"/>
                </a:lnTo>
                <a:lnTo>
                  <a:pt x="257" y="584"/>
                </a:lnTo>
                <a:lnTo>
                  <a:pt x="260" y="583"/>
                </a:lnTo>
                <a:lnTo>
                  <a:pt x="259" y="576"/>
                </a:lnTo>
                <a:lnTo>
                  <a:pt x="260" y="578"/>
                </a:lnTo>
                <a:lnTo>
                  <a:pt x="265" y="578"/>
                </a:lnTo>
                <a:lnTo>
                  <a:pt x="274" y="584"/>
                </a:lnTo>
                <a:lnTo>
                  <a:pt x="275" y="587"/>
                </a:lnTo>
                <a:lnTo>
                  <a:pt x="270" y="585"/>
                </a:lnTo>
                <a:lnTo>
                  <a:pt x="270" y="588"/>
                </a:lnTo>
                <a:lnTo>
                  <a:pt x="273" y="589"/>
                </a:lnTo>
                <a:lnTo>
                  <a:pt x="277" y="588"/>
                </a:lnTo>
                <a:lnTo>
                  <a:pt x="279" y="591"/>
                </a:lnTo>
                <a:lnTo>
                  <a:pt x="284" y="585"/>
                </a:lnTo>
                <a:lnTo>
                  <a:pt x="293" y="580"/>
                </a:lnTo>
                <a:lnTo>
                  <a:pt x="292" y="578"/>
                </a:lnTo>
                <a:lnTo>
                  <a:pt x="292" y="567"/>
                </a:lnTo>
                <a:lnTo>
                  <a:pt x="302" y="575"/>
                </a:lnTo>
                <a:lnTo>
                  <a:pt x="306" y="569"/>
                </a:lnTo>
                <a:lnTo>
                  <a:pt x="314" y="565"/>
                </a:lnTo>
                <a:lnTo>
                  <a:pt x="317" y="567"/>
                </a:lnTo>
                <a:lnTo>
                  <a:pt x="317" y="570"/>
                </a:lnTo>
                <a:lnTo>
                  <a:pt x="318" y="575"/>
                </a:lnTo>
                <a:lnTo>
                  <a:pt x="320" y="576"/>
                </a:lnTo>
                <a:lnTo>
                  <a:pt x="319" y="579"/>
                </a:lnTo>
                <a:lnTo>
                  <a:pt x="319" y="583"/>
                </a:lnTo>
                <a:lnTo>
                  <a:pt x="318" y="583"/>
                </a:lnTo>
                <a:lnTo>
                  <a:pt x="318" y="584"/>
                </a:lnTo>
                <a:lnTo>
                  <a:pt x="320" y="585"/>
                </a:lnTo>
                <a:lnTo>
                  <a:pt x="323" y="588"/>
                </a:lnTo>
                <a:lnTo>
                  <a:pt x="324" y="587"/>
                </a:lnTo>
                <a:lnTo>
                  <a:pt x="324" y="584"/>
                </a:lnTo>
                <a:lnTo>
                  <a:pt x="326" y="584"/>
                </a:lnTo>
                <a:lnTo>
                  <a:pt x="328" y="588"/>
                </a:lnTo>
                <a:lnTo>
                  <a:pt x="326" y="588"/>
                </a:lnTo>
                <a:lnTo>
                  <a:pt x="326" y="591"/>
                </a:lnTo>
                <a:lnTo>
                  <a:pt x="332" y="596"/>
                </a:lnTo>
                <a:lnTo>
                  <a:pt x="338" y="598"/>
                </a:lnTo>
                <a:lnTo>
                  <a:pt x="346" y="600"/>
                </a:lnTo>
                <a:lnTo>
                  <a:pt x="349" y="598"/>
                </a:lnTo>
                <a:lnTo>
                  <a:pt x="354" y="598"/>
                </a:lnTo>
                <a:lnTo>
                  <a:pt x="356" y="592"/>
                </a:lnTo>
                <a:lnTo>
                  <a:pt x="363" y="592"/>
                </a:lnTo>
                <a:lnTo>
                  <a:pt x="363" y="587"/>
                </a:lnTo>
                <a:lnTo>
                  <a:pt x="362" y="583"/>
                </a:lnTo>
                <a:lnTo>
                  <a:pt x="362" y="582"/>
                </a:lnTo>
                <a:lnTo>
                  <a:pt x="365" y="580"/>
                </a:lnTo>
                <a:lnTo>
                  <a:pt x="367" y="582"/>
                </a:lnTo>
                <a:lnTo>
                  <a:pt x="367" y="587"/>
                </a:lnTo>
                <a:lnTo>
                  <a:pt x="371" y="587"/>
                </a:lnTo>
                <a:lnTo>
                  <a:pt x="372" y="588"/>
                </a:lnTo>
                <a:lnTo>
                  <a:pt x="376" y="588"/>
                </a:lnTo>
                <a:lnTo>
                  <a:pt x="378" y="588"/>
                </a:lnTo>
                <a:lnTo>
                  <a:pt x="383" y="594"/>
                </a:lnTo>
                <a:lnTo>
                  <a:pt x="387" y="594"/>
                </a:lnTo>
                <a:lnTo>
                  <a:pt x="390" y="592"/>
                </a:lnTo>
                <a:lnTo>
                  <a:pt x="394" y="593"/>
                </a:lnTo>
                <a:lnTo>
                  <a:pt x="396" y="601"/>
                </a:lnTo>
                <a:lnTo>
                  <a:pt x="400" y="602"/>
                </a:lnTo>
                <a:lnTo>
                  <a:pt x="400" y="601"/>
                </a:lnTo>
                <a:lnTo>
                  <a:pt x="399" y="596"/>
                </a:lnTo>
                <a:lnTo>
                  <a:pt x="400" y="593"/>
                </a:lnTo>
                <a:lnTo>
                  <a:pt x="404" y="593"/>
                </a:lnTo>
                <a:lnTo>
                  <a:pt x="409" y="597"/>
                </a:lnTo>
                <a:lnTo>
                  <a:pt x="410" y="593"/>
                </a:lnTo>
                <a:lnTo>
                  <a:pt x="413" y="593"/>
                </a:lnTo>
                <a:lnTo>
                  <a:pt x="422" y="598"/>
                </a:lnTo>
                <a:lnTo>
                  <a:pt x="425" y="596"/>
                </a:lnTo>
                <a:lnTo>
                  <a:pt x="427" y="596"/>
                </a:lnTo>
                <a:lnTo>
                  <a:pt x="425" y="593"/>
                </a:lnTo>
                <a:lnTo>
                  <a:pt x="427" y="592"/>
                </a:lnTo>
                <a:lnTo>
                  <a:pt x="428" y="588"/>
                </a:lnTo>
                <a:lnTo>
                  <a:pt x="431" y="589"/>
                </a:lnTo>
                <a:lnTo>
                  <a:pt x="432" y="592"/>
                </a:lnTo>
                <a:lnTo>
                  <a:pt x="443" y="589"/>
                </a:lnTo>
                <a:lnTo>
                  <a:pt x="443" y="587"/>
                </a:lnTo>
                <a:lnTo>
                  <a:pt x="439" y="584"/>
                </a:lnTo>
                <a:lnTo>
                  <a:pt x="439" y="580"/>
                </a:lnTo>
                <a:lnTo>
                  <a:pt x="432" y="576"/>
                </a:lnTo>
                <a:lnTo>
                  <a:pt x="437" y="570"/>
                </a:lnTo>
                <a:lnTo>
                  <a:pt x="436" y="569"/>
                </a:lnTo>
                <a:lnTo>
                  <a:pt x="437" y="570"/>
                </a:lnTo>
                <a:lnTo>
                  <a:pt x="449" y="566"/>
                </a:lnTo>
                <a:lnTo>
                  <a:pt x="453" y="566"/>
                </a:lnTo>
                <a:lnTo>
                  <a:pt x="458" y="562"/>
                </a:lnTo>
                <a:lnTo>
                  <a:pt x="462" y="562"/>
                </a:lnTo>
                <a:lnTo>
                  <a:pt x="468" y="566"/>
                </a:lnTo>
                <a:lnTo>
                  <a:pt x="471" y="564"/>
                </a:lnTo>
                <a:lnTo>
                  <a:pt x="476" y="567"/>
                </a:lnTo>
                <a:lnTo>
                  <a:pt x="482" y="565"/>
                </a:lnTo>
                <a:lnTo>
                  <a:pt x="491" y="567"/>
                </a:lnTo>
                <a:lnTo>
                  <a:pt x="495" y="564"/>
                </a:lnTo>
                <a:lnTo>
                  <a:pt x="494" y="562"/>
                </a:lnTo>
                <a:lnTo>
                  <a:pt x="499" y="557"/>
                </a:lnTo>
                <a:lnTo>
                  <a:pt x="503" y="556"/>
                </a:lnTo>
                <a:lnTo>
                  <a:pt x="504" y="553"/>
                </a:lnTo>
                <a:lnTo>
                  <a:pt x="499" y="544"/>
                </a:lnTo>
                <a:lnTo>
                  <a:pt x="502" y="540"/>
                </a:lnTo>
                <a:lnTo>
                  <a:pt x="506" y="540"/>
                </a:lnTo>
                <a:lnTo>
                  <a:pt x="512" y="542"/>
                </a:lnTo>
                <a:lnTo>
                  <a:pt x="516" y="539"/>
                </a:lnTo>
                <a:lnTo>
                  <a:pt x="520" y="540"/>
                </a:lnTo>
                <a:lnTo>
                  <a:pt x="521" y="537"/>
                </a:lnTo>
                <a:lnTo>
                  <a:pt x="526" y="535"/>
                </a:lnTo>
                <a:lnTo>
                  <a:pt x="527" y="533"/>
                </a:lnTo>
                <a:lnTo>
                  <a:pt x="531" y="530"/>
                </a:lnTo>
                <a:lnTo>
                  <a:pt x="534" y="525"/>
                </a:lnTo>
                <a:lnTo>
                  <a:pt x="535" y="526"/>
                </a:lnTo>
                <a:lnTo>
                  <a:pt x="536" y="525"/>
                </a:lnTo>
                <a:lnTo>
                  <a:pt x="540" y="510"/>
                </a:lnTo>
                <a:lnTo>
                  <a:pt x="538" y="510"/>
                </a:lnTo>
                <a:lnTo>
                  <a:pt x="538" y="506"/>
                </a:lnTo>
                <a:lnTo>
                  <a:pt x="529" y="504"/>
                </a:lnTo>
                <a:lnTo>
                  <a:pt x="535" y="497"/>
                </a:lnTo>
                <a:lnTo>
                  <a:pt x="534" y="493"/>
                </a:lnTo>
                <a:lnTo>
                  <a:pt x="533" y="492"/>
                </a:lnTo>
                <a:lnTo>
                  <a:pt x="530" y="495"/>
                </a:lnTo>
                <a:lnTo>
                  <a:pt x="524" y="499"/>
                </a:lnTo>
                <a:lnTo>
                  <a:pt x="515" y="501"/>
                </a:lnTo>
                <a:lnTo>
                  <a:pt x="518" y="498"/>
                </a:lnTo>
                <a:lnTo>
                  <a:pt x="520" y="494"/>
                </a:lnTo>
                <a:lnTo>
                  <a:pt x="522" y="494"/>
                </a:lnTo>
                <a:lnTo>
                  <a:pt x="525" y="492"/>
                </a:lnTo>
                <a:lnTo>
                  <a:pt x="520" y="485"/>
                </a:lnTo>
                <a:lnTo>
                  <a:pt x="521" y="480"/>
                </a:lnTo>
                <a:lnTo>
                  <a:pt x="518" y="476"/>
                </a:lnTo>
                <a:lnTo>
                  <a:pt x="515" y="477"/>
                </a:lnTo>
                <a:lnTo>
                  <a:pt x="516" y="474"/>
                </a:lnTo>
                <a:lnTo>
                  <a:pt x="512" y="471"/>
                </a:lnTo>
                <a:lnTo>
                  <a:pt x="515" y="468"/>
                </a:lnTo>
                <a:lnTo>
                  <a:pt x="518" y="461"/>
                </a:lnTo>
                <a:lnTo>
                  <a:pt x="526" y="459"/>
                </a:lnTo>
                <a:lnTo>
                  <a:pt x="536" y="463"/>
                </a:lnTo>
                <a:lnTo>
                  <a:pt x="539" y="459"/>
                </a:lnTo>
                <a:lnTo>
                  <a:pt x="539" y="457"/>
                </a:lnTo>
                <a:lnTo>
                  <a:pt x="545" y="461"/>
                </a:lnTo>
                <a:lnTo>
                  <a:pt x="551" y="454"/>
                </a:lnTo>
                <a:lnTo>
                  <a:pt x="545" y="453"/>
                </a:lnTo>
                <a:lnTo>
                  <a:pt x="545" y="441"/>
                </a:lnTo>
                <a:lnTo>
                  <a:pt x="547" y="440"/>
                </a:lnTo>
                <a:lnTo>
                  <a:pt x="548" y="440"/>
                </a:lnTo>
                <a:lnTo>
                  <a:pt x="551" y="436"/>
                </a:lnTo>
                <a:lnTo>
                  <a:pt x="545" y="430"/>
                </a:lnTo>
                <a:lnTo>
                  <a:pt x="542" y="426"/>
                </a:lnTo>
                <a:lnTo>
                  <a:pt x="536" y="425"/>
                </a:lnTo>
                <a:lnTo>
                  <a:pt x="531" y="422"/>
                </a:lnTo>
                <a:lnTo>
                  <a:pt x="525" y="422"/>
                </a:lnTo>
                <a:lnTo>
                  <a:pt x="525" y="420"/>
                </a:lnTo>
                <a:lnTo>
                  <a:pt x="527" y="412"/>
                </a:lnTo>
                <a:lnTo>
                  <a:pt x="526" y="405"/>
                </a:lnTo>
                <a:lnTo>
                  <a:pt x="529" y="403"/>
                </a:lnTo>
                <a:lnTo>
                  <a:pt x="535" y="390"/>
                </a:lnTo>
                <a:lnTo>
                  <a:pt x="540" y="385"/>
                </a:lnTo>
                <a:lnTo>
                  <a:pt x="542" y="381"/>
                </a:lnTo>
                <a:lnTo>
                  <a:pt x="544" y="377"/>
                </a:lnTo>
                <a:lnTo>
                  <a:pt x="547" y="378"/>
                </a:lnTo>
                <a:lnTo>
                  <a:pt x="552" y="377"/>
                </a:lnTo>
                <a:lnTo>
                  <a:pt x="554" y="380"/>
                </a:lnTo>
                <a:lnTo>
                  <a:pt x="556" y="381"/>
                </a:lnTo>
                <a:lnTo>
                  <a:pt x="557" y="378"/>
                </a:lnTo>
                <a:lnTo>
                  <a:pt x="562" y="378"/>
                </a:lnTo>
                <a:lnTo>
                  <a:pt x="563" y="377"/>
                </a:lnTo>
                <a:lnTo>
                  <a:pt x="567" y="377"/>
                </a:lnTo>
                <a:lnTo>
                  <a:pt x="569" y="368"/>
                </a:lnTo>
                <a:lnTo>
                  <a:pt x="561" y="364"/>
                </a:lnTo>
                <a:lnTo>
                  <a:pt x="562" y="360"/>
                </a:lnTo>
                <a:lnTo>
                  <a:pt x="560" y="359"/>
                </a:lnTo>
                <a:lnTo>
                  <a:pt x="560" y="358"/>
                </a:lnTo>
                <a:lnTo>
                  <a:pt x="551" y="357"/>
                </a:lnTo>
                <a:lnTo>
                  <a:pt x="548" y="353"/>
                </a:lnTo>
                <a:lnTo>
                  <a:pt x="548" y="345"/>
                </a:lnTo>
                <a:lnTo>
                  <a:pt x="552" y="339"/>
                </a:lnTo>
                <a:lnTo>
                  <a:pt x="553" y="337"/>
                </a:lnTo>
                <a:lnTo>
                  <a:pt x="556" y="339"/>
                </a:lnTo>
                <a:lnTo>
                  <a:pt x="562" y="336"/>
                </a:lnTo>
                <a:lnTo>
                  <a:pt x="563" y="332"/>
                </a:lnTo>
                <a:lnTo>
                  <a:pt x="567" y="333"/>
                </a:lnTo>
                <a:lnTo>
                  <a:pt x="567" y="332"/>
                </a:lnTo>
                <a:lnTo>
                  <a:pt x="565" y="331"/>
                </a:lnTo>
                <a:lnTo>
                  <a:pt x="569" y="328"/>
                </a:lnTo>
                <a:lnTo>
                  <a:pt x="571" y="327"/>
                </a:lnTo>
                <a:lnTo>
                  <a:pt x="575" y="324"/>
                </a:lnTo>
                <a:lnTo>
                  <a:pt x="575" y="321"/>
                </a:lnTo>
                <a:lnTo>
                  <a:pt x="578" y="318"/>
                </a:lnTo>
                <a:lnTo>
                  <a:pt x="576" y="313"/>
                </a:lnTo>
                <a:lnTo>
                  <a:pt x="578" y="312"/>
                </a:lnTo>
                <a:lnTo>
                  <a:pt x="576" y="310"/>
                </a:lnTo>
                <a:lnTo>
                  <a:pt x="578" y="305"/>
                </a:lnTo>
                <a:lnTo>
                  <a:pt x="579" y="305"/>
                </a:lnTo>
                <a:lnTo>
                  <a:pt x="587" y="305"/>
                </a:lnTo>
                <a:lnTo>
                  <a:pt x="590" y="303"/>
                </a:lnTo>
                <a:lnTo>
                  <a:pt x="594" y="303"/>
                </a:lnTo>
                <a:lnTo>
                  <a:pt x="607" y="296"/>
                </a:lnTo>
                <a:lnTo>
                  <a:pt x="610" y="294"/>
                </a:lnTo>
                <a:lnTo>
                  <a:pt x="611" y="288"/>
                </a:lnTo>
                <a:lnTo>
                  <a:pt x="612" y="287"/>
                </a:lnTo>
                <a:lnTo>
                  <a:pt x="619" y="286"/>
                </a:lnTo>
                <a:lnTo>
                  <a:pt x="619" y="292"/>
                </a:lnTo>
                <a:lnTo>
                  <a:pt x="621" y="295"/>
                </a:lnTo>
                <a:lnTo>
                  <a:pt x="621" y="294"/>
                </a:lnTo>
                <a:lnTo>
                  <a:pt x="625" y="290"/>
                </a:lnTo>
                <a:lnTo>
                  <a:pt x="625" y="287"/>
                </a:lnTo>
                <a:lnTo>
                  <a:pt x="630" y="286"/>
                </a:lnTo>
                <a:lnTo>
                  <a:pt x="638" y="283"/>
                </a:lnTo>
                <a:lnTo>
                  <a:pt x="641" y="279"/>
                </a:lnTo>
                <a:lnTo>
                  <a:pt x="647" y="279"/>
                </a:lnTo>
                <a:lnTo>
                  <a:pt x="648" y="276"/>
                </a:lnTo>
                <a:lnTo>
                  <a:pt x="646" y="274"/>
                </a:lnTo>
                <a:lnTo>
                  <a:pt x="648" y="274"/>
                </a:lnTo>
                <a:lnTo>
                  <a:pt x="646" y="270"/>
                </a:lnTo>
                <a:lnTo>
                  <a:pt x="646" y="269"/>
                </a:lnTo>
                <a:lnTo>
                  <a:pt x="641" y="261"/>
                </a:lnTo>
                <a:lnTo>
                  <a:pt x="647" y="256"/>
                </a:lnTo>
                <a:lnTo>
                  <a:pt x="644" y="256"/>
                </a:lnTo>
                <a:lnTo>
                  <a:pt x="642" y="246"/>
                </a:lnTo>
                <a:lnTo>
                  <a:pt x="642" y="243"/>
                </a:lnTo>
                <a:lnTo>
                  <a:pt x="644" y="245"/>
                </a:lnTo>
                <a:lnTo>
                  <a:pt x="646" y="241"/>
                </a:lnTo>
                <a:lnTo>
                  <a:pt x="648" y="234"/>
                </a:lnTo>
                <a:lnTo>
                  <a:pt x="648" y="228"/>
                </a:lnTo>
                <a:lnTo>
                  <a:pt x="650" y="224"/>
                </a:lnTo>
                <a:lnTo>
                  <a:pt x="653" y="222"/>
                </a:lnTo>
                <a:lnTo>
                  <a:pt x="652" y="216"/>
                </a:lnTo>
                <a:lnTo>
                  <a:pt x="646" y="219"/>
                </a:lnTo>
                <a:lnTo>
                  <a:pt x="644" y="216"/>
                </a:lnTo>
                <a:lnTo>
                  <a:pt x="642" y="212"/>
                </a:lnTo>
                <a:lnTo>
                  <a:pt x="646" y="210"/>
                </a:lnTo>
                <a:lnTo>
                  <a:pt x="643" y="206"/>
                </a:lnTo>
                <a:lnTo>
                  <a:pt x="644" y="202"/>
                </a:lnTo>
                <a:lnTo>
                  <a:pt x="648" y="201"/>
                </a:lnTo>
                <a:lnTo>
                  <a:pt x="642" y="191"/>
                </a:lnTo>
                <a:lnTo>
                  <a:pt x="643" y="184"/>
                </a:lnTo>
                <a:lnTo>
                  <a:pt x="646" y="179"/>
                </a:lnTo>
                <a:lnTo>
                  <a:pt x="653" y="176"/>
                </a:lnTo>
                <a:lnTo>
                  <a:pt x="656" y="171"/>
                </a:lnTo>
                <a:lnTo>
                  <a:pt x="651" y="164"/>
                </a:lnTo>
                <a:lnTo>
                  <a:pt x="662" y="158"/>
                </a:lnTo>
                <a:lnTo>
                  <a:pt x="664" y="152"/>
                </a:lnTo>
                <a:lnTo>
                  <a:pt x="659" y="151"/>
                </a:lnTo>
                <a:lnTo>
                  <a:pt x="656" y="148"/>
                </a:lnTo>
                <a:lnTo>
                  <a:pt x="657" y="146"/>
                </a:lnTo>
                <a:lnTo>
                  <a:pt x="660" y="142"/>
                </a:lnTo>
                <a:lnTo>
                  <a:pt x="656" y="142"/>
                </a:lnTo>
                <a:lnTo>
                  <a:pt x="655" y="144"/>
                </a:lnTo>
                <a:lnTo>
                  <a:pt x="653" y="143"/>
                </a:lnTo>
                <a:lnTo>
                  <a:pt x="647" y="138"/>
                </a:lnTo>
                <a:lnTo>
                  <a:pt x="646" y="133"/>
                </a:lnTo>
                <a:lnTo>
                  <a:pt x="647" y="131"/>
                </a:lnTo>
                <a:lnTo>
                  <a:pt x="647" y="129"/>
                </a:lnTo>
                <a:lnTo>
                  <a:pt x="642" y="125"/>
                </a:lnTo>
                <a:lnTo>
                  <a:pt x="643" y="122"/>
                </a:lnTo>
                <a:lnTo>
                  <a:pt x="650" y="122"/>
                </a:lnTo>
                <a:lnTo>
                  <a:pt x="651" y="126"/>
                </a:lnTo>
                <a:lnTo>
                  <a:pt x="655" y="134"/>
                </a:lnTo>
                <a:lnTo>
                  <a:pt x="662" y="134"/>
                </a:lnTo>
                <a:lnTo>
                  <a:pt x="666" y="130"/>
                </a:lnTo>
                <a:lnTo>
                  <a:pt x="666" y="128"/>
                </a:lnTo>
                <a:lnTo>
                  <a:pt x="670" y="124"/>
                </a:lnTo>
                <a:lnTo>
                  <a:pt x="677" y="116"/>
                </a:lnTo>
                <a:lnTo>
                  <a:pt x="682" y="116"/>
                </a:lnTo>
                <a:lnTo>
                  <a:pt x="689" y="103"/>
                </a:lnTo>
                <a:lnTo>
                  <a:pt x="689" y="95"/>
                </a:lnTo>
                <a:lnTo>
                  <a:pt x="686" y="86"/>
                </a:lnTo>
                <a:lnTo>
                  <a:pt x="675" y="85"/>
                </a:lnTo>
                <a:lnTo>
                  <a:pt x="675" y="83"/>
                </a:lnTo>
                <a:lnTo>
                  <a:pt x="670" y="84"/>
                </a:lnTo>
                <a:lnTo>
                  <a:pt x="670" y="80"/>
                </a:lnTo>
                <a:lnTo>
                  <a:pt x="666" y="79"/>
                </a:lnTo>
                <a:lnTo>
                  <a:pt x="666" y="77"/>
                </a:lnTo>
                <a:lnTo>
                  <a:pt x="664" y="77"/>
                </a:lnTo>
                <a:lnTo>
                  <a:pt x="664" y="72"/>
                </a:lnTo>
                <a:lnTo>
                  <a:pt x="661" y="71"/>
                </a:lnTo>
                <a:lnTo>
                  <a:pt x="662" y="68"/>
                </a:lnTo>
                <a:lnTo>
                  <a:pt x="669" y="67"/>
                </a:lnTo>
                <a:lnTo>
                  <a:pt x="670" y="66"/>
                </a:lnTo>
                <a:lnTo>
                  <a:pt x="674" y="59"/>
                </a:lnTo>
                <a:lnTo>
                  <a:pt x="674" y="53"/>
                </a:lnTo>
                <a:lnTo>
                  <a:pt x="677" y="54"/>
                </a:lnTo>
                <a:lnTo>
                  <a:pt x="678" y="50"/>
                </a:lnTo>
                <a:lnTo>
                  <a:pt x="678" y="44"/>
                </a:lnTo>
                <a:lnTo>
                  <a:pt x="677" y="39"/>
                </a:lnTo>
                <a:lnTo>
                  <a:pt x="680" y="41"/>
                </a:lnTo>
                <a:lnTo>
                  <a:pt x="683" y="48"/>
                </a:lnTo>
                <a:lnTo>
                  <a:pt x="688" y="50"/>
                </a:lnTo>
                <a:lnTo>
                  <a:pt x="688" y="44"/>
                </a:lnTo>
                <a:lnTo>
                  <a:pt x="697" y="38"/>
                </a:lnTo>
                <a:lnTo>
                  <a:pt x="696" y="31"/>
                </a:lnTo>
                <a:lnTo>
                  <a:pt x="697" y="26"/>
                </a:lnTo>
                <a:lnTo>
                  <a:pt x="702" y="30"/>
                </a:lnTo>
                <a:lnTo>
                  <a:pt x="707" y="29"/>
                </a:lnTo>
                <a:lnTo>
                  <a:pt x="710" y="23"/>
                </a:lnTo>
                <a:lnTo>
                  <a:pt x="714" y="26"/>
                </a:lnTo>
                <a:lnTo>
                  <a:pt x="714" y="25"/>
                </a:lnTo>
                <a:lnTo>
                  <a:pt x="719" y="29"/>
                </a:lnTo>
                <a:lnTo>
                  <a:pt x="716" y="36"/>
                </a:lnTo>
                <a:lnTo>
                  <a:pt x="719" y="36"/>
                </a:lnTo>
                <a:lnTo>
                  <a:pt x="722" y="35"/>
                </a:lnTo>
                <a:lnTo>
                  <a:pt x="725" y="35"/>
                </a:lnTo>
                <a:lnTo>
                  <a:pt x="728" y="34"/>
                </a:lnTo>
                <a:lnTo>
                  <a:pt x="734" y="35"/>
                </a:lnTo>
                <a:lnTo>
                  <a:pt x="746" y="27"/>
                </a:lnTo>
                <a:lnTo>
                  <a:pt x="749" y="27"/>
                </a:lnTo>
                <a:lnTo>
                  <a:pt x="755" y="36"/>
                </a:lnTo>
                <a:lnTo>
                  <a:pt x="758" y="39"/>
                </a:lnTo>
                <a:lnTo>
                  <a:pt x="760" y="38"/>
                </a:lnTo>
                <a:lnTo>
                  <a:pt x="761" y="39"/>
                </a:lnTo>
                <a:lnTo>
                  <a:pt x="765" y="40"/>
                </a:lnTo>
                <a:lnTo>
                  <a:pt x="765" y="38"/>
                </a:lnTo>
                <a:lnTo>
                  <a:pt x="778" y="40"/>
                </a:lnTo>
                <a:lnTo>
                  <a:pt x="781" y="38"/>
                </a:lnTo>
                <a:lnTo>
                  <a:pt x="781" y="41"/>
                </a:lnTo>
                <a:lnTo>
                  <a:pt x="785" y="40"/>
                </a:lnTo>
                <a:lnTo>
                  <a:pt x="783" y="36"/>
                </a:lnTo>
                <a:lnTo>
                  <a:pt x="783" y="32"/>
                </a:lnTo>
                <a:lnTo>
                  <a:pt x="787" y="26"/>
                </a:lnTo>
                <a:lnTo>
                  <a:pt x="787" y="22"/>
                </a:lnTo>
                <a:lnTo>
                  <a:pt x="790" y="22"/>
                </a:lnTo>
                <a:lnTo>
                  <a:pt x="788" y="18"/>
                </a:lnTo>
                <a:lnTo>
                  <a:pt x="788" y="9"/>
                </a:lnTo>
                <a:lnTo>
                  <a:pt x="794" y="5"/>
                </a:lnTo>
                <a:lnTo>
                  <a:pt x="794" y="2"/>
                </a:lnTo>
                <a:lnTo>
                  <a:pt x="796" y="0"/>
                </a:lnTo>
                <a:lnTo>
                  <a:pt x="801" y="2"/>
                </a:lnTo>
                <a:lnTo>
                  <a:pt x="804" y="3"/>
                </a:lnTo>
                <a:lnTo>
                  <a:pt x="805" y="4"/>
                </a:lnTo>
                <a:lnTo>
                  <a:pt x="810" y="0"/>
                </a:lnTo>
                <a:lnTo>
                  <a:pt x="812" y="5"/>
                </a:lnTo>
                <a:lnTo>
                  <a:pt x="818" y="9"/>
                </a:lnTo>
                <a:lnTo>
                  <a:pt x="822" y="8"/>
                </a:lnTo>
                <a:lnTo>
                  <a:pt x="826" y="11"/>
                </a:lnTo>
                <a:lnTo>
                  <a:pt x="830" y="11"/>
                </a:lnTo>
                <a:lnTo>
                  <a:pt x="830" y="12"/>
                </a:lnTo>
                <a:lnTo>
                  <a:pt x="831" y="12"/>
                </a:lnTo>
                <a:lnTo>
                  <a:pt x="837" y="9"/>
                </a:lnTo>
                <a:lnTo>
                  <a:pt x="840" y="9"/>
                </a:lnTo>
                <a:lnTo>
                  <a:pt x="839" y="7"/>
                </a:lnTo>
                <a:lnTo>
                  <a:pt x="840" y="3"/>
                </a:lnTo>
                <a:lnTo>
                  <a:pt x="842" y="3"/>
                </a:lnTo>
                <a:lnTo>
                  <a:pt x="853" y="7"/>
                </a:lnTo>
                <a:lnTo>
                  <a:pt x="862" y="18"/>
                </a:lnTo>
                <a:lnTo>
                  <a:pt x="869" y="13"/>
                </a:lnTo>
                <a:lnTo>
                  <a:pt x="876" y="16"/>
                </a:lnTo>
                <a:lnTo>
                  <a:pt x="876" y="13"/>
                </a:lnTo>
                <a:lnTo>
                  <a:pt x="872" y="12"/>
                </a:lnTo>
                <a:lnTo>
                  <a:pt x="873" y="11"/>
                </a:lnTo>
                <a:lnTo>
                  <a:pt x="881" y="17"/>
                </a:lnTo>
                <a:lnTo>
                  <a:pt x="884" y="17"/>
                </a:lnTo>
                <a:lnTo>
                  <a:pt x="887" y="16"/>
                </a:lnTo>
                <a:lnTo>
                  <a:pt x="890" y="17"/>
                </a:lnTo>
                <a:lnTo>
                  <a:pt x="895" y="14"/>
                </a:lnTo>
                <a:lnTo>
                  <a:pt x="893" y="17"/>
                </a:lnTo>
                <a:lnTo>
                  <a:pt x="908" y="22"/>
                </a:lnTo>
                <a:lnTo>
                  <a:pt x="909" y="29"/>
                </a:lnTo>
                <a:lnTo>
                  <a:pt x="913" y="30"/>
                </a:lnTo>
                <a:lnTo>
                  <a:pt x="913" y="29"/>
                </a:lnTo>
                <a:lnTo>
                  <a:pt x="931" y="40"/>
                </a:lnTo>
                <a:lnTo>
                  <a:pt x="935" y="41"/>
                </a:lnTo>
                <a:lnTo>
                  <a:pt x="944" y="49"/>
                </a:lnTo>
                <a:lnTo>
                  <a:pt x="950" y="53"/>
                </a:lnTo>
                <a:lnTo>
                  <a:pt x="966" y="52"/>
                </a:lnTo>
                <a:lnTo>
                  <a:pt x="967" y="53"/>
                </a:lnTo>
                <a:lnTo>
                  <a:pt x="961" y="54"/>
                </a:lnTo>
                <a:lnTo>
                  <a:pt x="959" y="57"/>
                </a:lnTo>
                <a:lnTo>
                  <a:pt x="957" y="59"/>
                </a:lnTo>
                <a:lnTo>
                  <a:pt x="954" y="58"/>
                </a:lnTo>
                <a:lnTo>
                  <a:pt x="953" y="63"/>
                </a:lnTo>
                <a:lnTo>
                  <a:pt x="957" y="65"/>
                </a:lnTo>
                <a:lnTo>
                  <a:pt x="959" y="71"/>
                </a:lnTo>
                <a:lnTo>
                  <a:pt x="962" y="72"/>
                </a:lnTo>
                <a:lnTo>
                  <a:pt x="961" y="76"/>
                </a:lnTo>
                <a:lnTo>
                  <a:pt x="956" y="77"/>
                </a:lnTo>
                <a:lnTo>
                  <a:pt x="949" y="77"/>
                </a:lnTo>
                <a:lnTo>
                  <a:pt x="947" y="76"/>
                </a:lnTo>
                <a:lnTo>
                  <a:pt x="945" y="72"/>
                </a:lnTo>
                <a:lnTo>
                  <a:pt x="941" y="70"/>
                </a:lnTo>
                <a:lnTo>
                  <a:pt x="939" y="71"/>
                </a:lnTo>
                <a:lnTo>
                  <a:pt x="936" y="67"/>
                </a:lnTo>
                <a:lnTo>
                  <a:pt x="935" y="71"/>
                </a:lnTo>
                <a:lnTo>
                  <a:pt x="935" y="68"/>
                </a:lnTo>
                <a:lnTo>
                  <a:pt x="929" y="66"/>
                </a:lnTo>
                <a:lnTo>
                  <a:pt x="923" y="59"/>
                </a:lnTo>
                <a:lnTo>
                  <a:pt x="926" y="66"/>
                </a:lnTo>
                <a:lnTo>
                  <a:pt x="923" y="66"/>
                </a:lnTo>
                <a:lnTo>
                  <a:pt x="925" y="70"/>
                </a:lnTo>
                <a:lnTo>
                  <a:pt x="921" y="71"/>
                </a:lnTo>
                <a:lnTo>
                  <a:pt x="921" y="72"/>
                </a:lnTo>
                <a:lnTo>
                  <a:pt x="922" y="80"/>
                </a:lnTo>
                <a:lnTo>
                  <a:pt x="922" y="84"/>
                </a:lnTo>
                <a:lnTo>
                  <a:pt x="923" y="85"/>
                </a:lnTo>
                <a:lnTo>
                  <a:pt x="926" y="85"/>
                </a:lnTo>
                <a:lnTo>
                  <a:pt x="925" y="86"/>
                </a:lnTo>
                <a:lnTo>
                  <a:pt x="926" y="89"/>
                </a:lnTo>
                <a:lnTo>
                  <a:pt x="922" y="92"/>
                </a:lnTo>
                <a:lnTo>
                  <a:pt x="920" y="98"/>
                </a:lnTo>
                <a:lnTo>
                  <a:pt x="916" y="101"/>
                </a:lnTo>
                <a:lnTo>
                  <a:pt x="913" y="107"/>
                </a:lnTo>
                <a:lnTo>
                  <a:pt x="920" y="107"/>
                </a:lnTo>
                <a:lnTo>
                  <a:pt x="926" y="106"/>
                </a:lnTo>
                <a:lnTo>
                  <a:pt x="929" y="108"/>
                </a:lnTo>
                <a:lnTo>
                  <a:pt x="934" y="110"/>
                </a:lnTo>
                <a:lnTo>
                  <a:pt x="936" y="108"/>
                </a:lnTo>
                <a:lnTo>
                  <a:pt x="944" y="111"/>
                </a:lnTo>
                <a:lnTo>
                  <a:pt x="945" y="115"/>
                </a:lnTo>
                <a:lnTo>
                  <a:pt x="952" y="120"/>
                </a:lnTo>
                <a:lnTo>
                  <a:pt x="961" y="122"/>
                </a:lnTo>
                <a:lnTo>
                  <a:pt x="966" y="119"/>
                </a:lnTo>
                <a:lnTo>
                  <a:pt x="963" y="121"/>
                </a:lnTo>
                <a:lnTo>
                  <a:pt x="965" y="122"/>
                </a:lnTo>
                <a:lnTo>
                  <a:pt x="966" y="120"/>
                </a:lnTo>
                <a:lnTo>
                  <a:pt x="967" y="122"/>
                </a:lnTo>
                <a:lnTo>
                  <a:pt x="971" y="122"/>
                </a:lnTo>
                <a:lnTo>
                  <a:pt x="971" y="124"/>
                </a:lnTo>
                <a:lnTo>
                  <a:pt x="975" y="122"/>
                </a:lnTo>
                <a:lnTo>
                  <a:pt x="977" y="124"/>
                </a:lnTo>
                <a:lnTo>
                  <a:pt x="979" y="125"/>
                </a:lnTo>
                <a:lnTo>
                  <a:pt x="976" y="126"/>
                </a:lnTo>
                <a:lnTo>
                  <a:pt x="970" y="126"/>
                </a:lnTo>
                <a:lnTo>
                  <a:pt x="966" y="124"/>
                </a:lnTo>
                <a:lnTo>
                  <a:pt x="961" y="125"/>
                </a:lnTo>
                <a:lnTo>
                  <a:pt x="956" y="131"/>
                </a:lnTo>
                <a:lnTo>
                  <a:pt x="957" y="133"/>
                </a:lnTo>
                <a:lnTo>
                  <a:pt x="958" y="142"/>
                </a:lnTo>
                <a:lnTo>
                  <a:pt x="957" y="143"/>
                </a:lnTo>
                <a:lnTo>
                  <a:pt x="953" y="144"/>
                </a:lnTo>
                <a:lnTo>
                  <a:pt x="949" y="143"/>
                </a:lnTo>
                <a:lnTo>
                  <a:pt x="944" y="146"/>
                </a:lnTo>
                <a:lnTo>
                  <a:pt x="945" y="151"/>
                </a:lnTo>
                <a:lnTo>
                  <a:pt x="940" y="160"/>
                </a:lnTo>
                <a:lnTo>
                  <a:pt x="944" y="165"/>
                </a:lnTo>
                <a:lnTo>
                  <a:pt x="943" y="170"/>
                </a:lnTo>
                <a:lnTo>
                  <a:pt x="945" y="175"/>
                </a:lnTo>
                <a:lnTo>
                  <a:pt x="944" y="179"/>
                </a:lnTo>
                <a:lnTo>
                  <a:pt x="948" y="183"/>
                </a:lnTo>
                <a:lnTo>
                  <a:pt x="948" y="185"/>
                </a:lnTo>
                <a:lnTo>
                  <a:pt x="945" y="185"/>
                </a:lnTo>
                <a:lnTo>
                  <a:pt x="947" y="188"/>
                </a:lnTo>
                <a:lnTo>
                  <a:pt x="945" y="203"/>
                </a:lnTo>
                <a:lnTo>
                  <a:pt x="950" y="205"/>
                </a:lnTo>
                <a:lnTo>
                  <a:pt x="952" y="209"/>
                </a:lnTo>
                <a:lnTo>
                  <a:pt x="957" y="209"/>
                </a:lnTo>
                <a:lnTo>
                  <a:pt x="959" y="210"/>
                </a:lnTo>
                <a:lnTo>
                  <a:pt x="957" y="218"/>
                </a:lnTo>
                <a:lnTo>
                  <a:pt x="959" y="218"/>
                </a:lnTo>
                <a:lnTo>
                  <a:pt x="961" y="222"/>
                </a:lnTo>
                <a:lnTo>
                  <a:pt x="958" y="223"/>
                </a:lnTo>
                <a:lnTo>
                  <a:pt x="965" y="224"/>
                </a:lnTo>
                <a:lnTo>
                  <a:pt x="965" y="227"/>
                </a:lnTo>
                <a:lnTo>
                  <a:pt x="963" y="232"/>
                </a:lnTo>
                <a:lnTo>
                  <a:pt x="961" y="231"/>
                </a:lnTo>
                <a:lnTo>
                  <a:pt x="958" y="232"/>
                </a:lnTo>
                <a:lnTo>
                  <a:pt x="954" y="232"/>
                </a:lnTo>
                <a:lnTo>
                  <a:pt x="952" y="233"/>
                </a:lnTo>
                <a:lnTo>
                  <a:pt x="945" y="232"/>
                </a:lnTo>
                <a:lnTo>
                  <a:pt x="941" y="237"/>
                </a:lnTo>
                <a:lnTo>
                  <a:pt x="943" y="240"/>
                </a:lnTo>
                <a:lnTo>
                  <a:pt x="939" y="246"/>
                </a:lnTo>
                <a:lnTo>
                  <a:pt x="939" y="251"/>
                </a:lnTo>
                <a:lnTo>
                  <a:pt x="943" y="252"/>
                </a:lnTo>
                <a:lnTo>
                  <a:pt x="944" y="250"/>
                </a:lnTo>
                <a:lnTo>
                  <a:pt x="948" y="251"/>
                </a:lnTo>
                <a:lnTo>
                  <a:pt x="945" y="258"/>
                </a:lnTo>
                <a:lnTo>
                  <a:pt x="961" y="267"/>
                </a:lnTo>
                <a:lnTo>
                  <a:pt x="967" y="277"/>
                </a:lnTo>
                <a:lnTo>
                  <a:pt x="976" y="282"/>
                </a:lnTo>
                <a:lnTo>
                  <a:pt x="980" y="287"/>
                </a:lnTo>
                <a:lnTo>
                  <a:pt x="981" y="286"/>
                </a:lnTo>
                <a:lnTo>
                  <a:pt x="983" y="282"/>
                </a:lnTo>
                <a:lnTo>
                  <a:pt x="990" y="274"/>
                </a:lnTo>
                <a:lnTo>
                  <a:pt x="995" y="270"/>
                </a:lnTo>
                <a:lnTo>
                  <a:pt x="1001" y="272"/>
                </a:lnTo>
                <a:lnTo>
                  <a:pt x="1004" y="268"/>
                </a:lnTo>
                <a:lnTo>
                  <a:pt x="1007" y="270"/>
                </a:lnTo>
                <a:lnTo>
                  <a:pt x="1004" y="264"/>
                </a:lnTo>
                <a:lnTo>
                  <a:pt x="1007" y="260"/>
                </a:lnTo>
                <a:lnTo>
                  <a:pt x="1006" y="258"/>
                </a:lnTo>
                <a:lnTo>
                  <a:pt x="1007" y="252"/>
                </a:lnTo>
                <a:lnTo>
                  <a:pt x="1008" y="252"/>
                </a:lnTo>
                <a:lnTo>
                  <a:pt x="1013" y="242"/>
                </a:lnTo>
                <a:lnTo>
                  <a:pt x="1016" y="247"/>
                </a:lnTo>
                <a:lnTo>
                  <a:pt x="1020" y="246"/>
                </a:lnTo>
                <a:lnTo>
                  <a:pt x="1025" y="241"/>
                </a:lnTo>
                <a:lnTo>
                  <a:pt x="1019" y="233"/>
                </a:lnTo>
                <a:lnTo>
                  <a:pt x="1021" y="228"/>
                </a:lnTo>
                <a:lnTo>
                  <a:pt x="1020" y="225"/>
                </a:lnTo>
                <a:lnTo>
                  <a:pt x="1011" y="223"/>
                </a:lnTo>
                <a:lnTo>
                  <a:pt x="1011" y="219"/>
                </a:lnTo>
                <a:lnTo>
                  <a:pt x="1012" y="216"/>
                </a:lnTo>
                <a:lnTo>
                  <a:pt x="1016" y="215"/>
                </a:lnTo>
                <a:lnTo>
                  <a:pt x="1015" y="214"/>
                </a:lnTo>
                <a:lnTo>
                  <a:pt x="1017" y="211"/>
                </a:lnTo>
                <a:lnTo>
                  <a:pt x="1013" y="210"/>
                </a:lnTo>
                <a:lnTo>
                  <a:pt x="1015" y="206"/>
                </a:lnTo>
                <a:lnTo>
                  <a:pt x="1010" y="206"/>
                </a:lnTo>
                <a:lnTo>
                  <a:pt x="1008" y="209"/>
                </a:lnTo>
                <a:lnTo>
                  <a:pt x="1008" y="203"/>
                </a:lnTo>
                <a:lnTo>
                  <a:pt x="1006" y="203"/>
                </a:lnTo>
                <a:lnTo>
                  <a:pt x="1004" y="198"/>
                </a:lnTo>
                <a:lnTo>
                  <a:pt x="1002" y="196"/>
                </a:lnTo>
                <a:lnTo>
                  <a:pt x="1003" y="194"/>
                </a:lnTo>
                <a:lnTo>
                  <a:pt x="999" y="196"/>
                </a:lnTo>
                <a:lnTo>
                  <a:pt x="997" y="194"/>
                </a:lnTo>
                <a:lnTo>
                  <a:pt x="995" y="194"/>
                </a:lnTo>
                <a:lnTo>
                  <a:pt x="999" y="188"/>
                </a:lnTo>
                <a:lnTo>
                  <a:pt x="995" y="184"/>
                </a:lnTo>
                <a:lnTo>
                  <a:pt x="990" y="183"/>
                </a:lnTo>
                <a:lnTo>
                  <a:pt x="994" y="182"/>
                </a:lnTo>
                <a:lnTo>
                  <a:pt x="998" y="184"/>
                </a:lnTo>
                <a:lnTo>
                  <a:pt x="1002" y="182"/>
                </a:lnTo>
                <a:lnTo>
                  <a:pt x="1003" y="179"/>
                </a:lnTo>
                <a:lnTo>
                  <a:pt x="1006" y="178"/>
                </a:lnTo>
                <a:lnTo>
                  <a:pt x="1006" y="176"/>
                </a:lnTo>
                <a:lnTo>
                  <a:pt x="1002" y="176"/>
                </a:lnTo>
                <a:lnTo>
                  <a:pt x="1002" y="175"/>
                </a:lnTo>
                <a:lnTo>
                  <a:pt x="1004" y="174"/>
                </a:lnTo>
                <a:lnTo>
                  <a:pt x="1010" y="174"/>
                </a:lnTo>
                <a:lnTo>
                  <a:pt x="1026" y="166"/>
                </a:lnTo>
                <a:lnTo>
                  <a:pt x="1029" y="169"/>
                </a:lnTo>
                <a:lnTo>
                  <a:pt x="1033" y="165"/>
                </a:lnTo>
                <a:lnTo>
                  <a:pt x="1034" y="165"/>
                </a:lnTo>
                <a:lnTo>
                  <a:pt x="1043" y="178"/>
                </a:lnTo>
                <a:lnTo>
                  <a:pt x="1048" y="173"/>
                </a:lnTo>
                <a:lnTo>
                  <a:pt x="1049" y="174"/>
                </a:lnTo>
                <a:lnTo>
                  <a:pt x="1051" y="175"/>
                </a:lnTo>
                <a:lnTo>
                  <a:pt x="1055" y="176"/>
                </a:lnTo>
                <a:lnTo>
                  <a:pt x="1053" y="178"/>
                </a:lnTo>
                <a:lnTo>
                  <a:pt x="1053" y="182"/>
                </a:lnTo>
                <a:lnTo>
                  <a:pt x="1060" y="187"/>
                </a:lnTo>
                <a:lnTo>
                  <a:pt x="1060" y="192"/>
                </a:lnTo>
                <a:lnTo>
                  <a:pt x="1060" y="194"/>
                </a:lnTo>
                <a:lnTo>
                  <a:pt x="1053" y="194"/>
                </a:lnTo>
                <a:lnTo>
                  <a:pt x="1056" y="197"/>
                </a:lnTo>
                <a:lnTo>
                  <a:pt x="1060" y="197"/>
                </a:lnTo>
                <a:lnTo>
                  <a:pt x="1057" y="202"/>
                </a:lnTo>
                <a:lnTo>
                  <a:pt x="1069" y="205"/>
                </a:lnTo>
                <a:lnTo>
                  <a:pt x="1071" y="209"/>
                </a:lnTo>
                <a:lnTo>
                  <a:pt x="1070" y="210"/>
                </a:lnTo>
                <a:lnTo>
                  <a:pt x="1066" y="210"/>
                </a:lnTo>
                <a:lnTo>
                  <a:pt x="1065" y="212"/>
                </a:lnTo>
                <a:lnTo>
                  <a:pt x="1066" y="211"/>
                </a:lnTo>
                <a:lnTo>
                  <a:pt x="1069" y="215"/>
                </a:lnTo>
                <a:lnTo>
                  <a:pt x="1073" y="214"/>
                </a:lnTo>
                <a:lnTo>
                  <a:pt x="1074" y="218"/>
                </a:lnTo>
                <a:lnTo>
                  <a:pt x="1076" y="219"/>
                </a:lnTo>
                <a:lnTo>
                  <a:pt x="1076" y="223"/>
                </a:lnTo>
                <a:lnTo>
                  <a:pt x="1076" y="225"/>
                </a:lnTo>
                <a:lnTo>
                  <a:pt x="1074" y="225"/>
                </a:lnTo>
                <a:lnTo>
                  <a:pt x="1074" y="228"/>
                </a:lnTo>
                <a:lnTo>
                  <a:pt x="1078" y="238"/>
                </a:lnTo>
                <a:lnTo>
                  <a:pt x="1079" y="242"/>
                </a:lnTo>
                <a:lnTo>
                  <a:pt x="1076" y="249"/>
                </a:lnTo>
                <a:lnTo>
                  <a:pt x="1075" y="247"/>
                </a:lnTo>
                <a:lnTo>
                  <a:pt x="1073" y="250"/>
                </a:lnTo>
                <a:lnTo>
                  <a:pt x="1079" y="256"/>
                </a:lnTo>
                <a:lnTo>
                  <a:pt x="1084" y="258"/>
                </a:lnTo>
                <a:lnTo>
                  <a:pt x="1088" y="255"/>
                </a:lnTo>
                <a:lnTo>
                  <a:pt x="1089" y="259"/>
                </a:lnTo>
                <a:lnTo>
                  <a:pt x="1092" y="260"/>
                </a:lnTo>
                <a:lnTo>
                  <a:pt x="1092" y="261"/>
                </a:lnTo>
                <a:lnTo>
                  <a:pt x="1091" y="267"/>
                </a:lnTo>
                <a:lnTo>
                  <a:pt x="1092" y="267"/>
                </a:lnTo>
                <a:lnTo>
                  <a:pt x="1092" y="272"/>
                </a:lnTo>
                <a:lnTo>
                  <a:pt x="1089" y="272"/>
                </a:lnTo>
                <a:lnTo>
                  <a:pt x="1089" y="276"/>
                </a:lnTo>
                <a:lnTo>
                  <a:pt x="1097" y="276"/>
                </a:lnTo>
                <a:lnTo>
                  <a:pt x="1094" y="278"/>
                </a:lnTo>
                <a:lnTo>
                  <a:pt x="1097" y="281"/>
                </a:lnTo>
                <a:lnTo>
                  <a:pt x="1100" y="286"/>
                </a:lnTo>
                <a:lnTo>
                  <a:pt x="1101" y="286"/>
                </a:lnTo>
                <a:lnTo>
                  <a:pt x="1100" y="288"/>
                </a:lnTo>
                <a:lnTo>
                  <a:pt x="1100" y="294"/>
                </a:lnTo>
                <a:lnTo>
                  <a:pt x="1102" y="294"/>
                </a:lnTo>
                <a:lnTo>
                  <a:pt x="1102" y="292"/>
                </a:lnTo>
                <a:lnTo>
                  <a:pt x="1105" y="291"/>
                </a:lnTo>
                <a:lnTo>
                  <a:pt x="1109" y="294"/>
                </a:lnTo>
                <a:lnTo>
                  <a:pt x="1109" y="291"/>
                </a:lnTo>
                <a:lnTo>
                  <a:pt x="1110" y="292"/>
                </a:lnTo>
                <a:lnTo>
                  <a:pt x="1112" y="290"/>
                </a:lnTo>
                <a:lnTo>
                  <a:pt x="1111" y="290"/>
                </a:lnTo>
                <a:lnTo>
                  <a:pt x="1111" y="287"/>
                </a:lnTo>
                <a:lnTo>
                  <a:pt x="1110" y="287"/>
                </a:lnTo>
                <a:lnTo>
                  <a:pt x="1110" y="283"/>
                </a:lnTo>
                <a:lnTo>
                  <a:pt x="1109" y="282"/>
                </a:lnTo>
                <a:lnTo>
                  <a:pt x="1112" y="282"/>
                </a:lnTo>
                <a:lnTo>
                  <a:pt x="1112" y="278"/>
                </a:lnTo>
                <a:lnTo>
                  <a:pt x="1115" y="276"/>
                </a:lnTo>
                <a:lnTo>
                  <a:pt x="1114" y="272"/>
                </a:lnTo>
                <a:lnTo>
                  <a:pt x="1115" y="272"/>
                </a:lnTo>
                <a:lnTo>
                  <a:pt x="1118" y="274"/>
                </a:lnTo>
                <a:lnTo>
                  <a:pt x="1118" y="281"/>
                </a:lnTo>
                <a:lnTo>
                  <a:pt x="1121" y="286"/>
                </a:lnTo>
                <a:lnTo>
                  <a:pt x="1121" y="291"/>
                </a:lnTo>
                <a:lnTo>
                  <a:pt x="1118" y="296"/>
                </a:lnTo>
                <a:lnTo>
                  <a:pt x="1116" y="300"/>
                </a:lnTo>
                <a:lnTo>
                  <a:pt x="1118" y="304"/>
                </a:lnTo>
                <a:lnTo>
                  <a:pt x="1112" y="306"/>
                </a:lnTo>
                <a:lnTo>
                  <a:pt x="1107" y="314"/>
                </a:lnTo>
                <a:lnTo>
                  <a:pt x="1109" y="315"/>
                </a:lnTo>
                <a:lnTo>
                  <a:pt x="1109" y="318"/>
                </a:lnTo>
                <a:lnTo>
                  <a:pt x="1111" y="319"/>
                </a:lnTo>
                <a:lnTo>
                  <a:pt x="1110" y="323"/>
                </a:lnTo>
                <a:lnTo>
                  <a:pt x="1103" y="324"/>
                </a:lnTo>
                <a:lnTo>
                  <a:pt x="1107" y="330"/>
                </a:lnTo>
                <a:lnTo>
                  <a:pt x="1110" y="330"/>
                </a:lnTo>
                <a:lnTo>
                  <a:pt x="1118" y="332"/>
                </a:lnTo>
                <a:lnTo>
                  <a:pt x="1118" y="333"/>
                </a:lnTo>
                <a:lnTo>
                  <a:pt x="1118" y="337"/>
                </a:lnTo>
                <a:lnTo>
                  <a:pt x="1124" y="340"/>
                </a:lnTo>
                <a:lnTo>
                  <a:pt x="1124" y="341"/>
                </a:lnTo>
                <a:lnTo>
                  <a:pt x="1125" y="342"/>
                </a:lnTo>
                <a:lnTo>
                  <a:pt x="1129" y="342"/>
                </a:lnTo>
                <a:lnTo>
                  <a:pt x="1138" y="348"/>
                </a:lnTo>
                <a:lnTo>
                  <a:pt x="1139" y="346"/>
                </a:lnTo>
                <a:lnTo>
                  <a:pt x="1142" y="346"/>
                </a:lnTo>
                <a:lnTo>
                  <a:pt x="1150" y="351"/>
                </a:lnTo>
                <a:lnTo>
                  <a:pt x="1155" y="353"/>
                </a:lnTo>
                <a:lnTo>
                  <a:pt x="1154" y="354"/>
                </a:lnTo>
                <a:lnTo>
                  <a:pt x="1156" y="358"/>
                </a:lnTo>
                <a:lnTo>
                  <a:pt x="1160" y="367"/>
                </a:lnTo>
                <a:lnTo>
                  <a:pt x="1169" y="367"/>
                </a:lnTo>
                <a:lnTo>
                  <a:pt x="1169" y="372"/>
                </a:lnTo>
                <a:lnTo>
                  <a:pt x="1168" y="375"/>
                </a:lnTo>
                <a:lnTo>
                  <a:pt x="1169" y="376"/>
                </a:lnTo>
                <a:lnTo>
                  <a:pt x="1165" y="377"/>
                </a:lnTo>
                <a:lnTo>
                  <a:pt x="1168" y="385"/>
                </a:lnTo>
                <a:lnTo>
                  <a:pt x="1169" y="391"/>
                </a:lnTo>
                <a:lnTo>
                  <a:pt x="1169" y="398"/>
                </a:lnTo>
                <a:lnTo>
                  <a:pt x="1170" y="402"/>
                </a:lnTo>
                <a:lnTo>
                  <a:pt x="1172" y="400"/>
                </a:lnTo>
                <a:lnTo>
                  <a:pt x="1173" y="402"/>
                </a:lnTo>
                <a:lnTo>
                  <a:pt x="1174" y="405"/>
                </a:lnTo>
                <a:lnTo>
                  <a:pt x="1175" y="416"/>
                </a:lnTo>
                <a:lnTo>
                  <a:pt x="1178" y="417"/>
                </a:lnTo>
                <a:lnTo>
                  <a:pt x="1175" y="420"/>
                </a:lnTo>
                <a:lnTo>
                  <a:pt x="1179" y="417"/>
                </a:lnTo>
                <a:lnTo>
                  <a:pt x="1179" y="420"/>
                </a:lnTo>
                <a:lnTo>
                  <a:pt x="1179" y="422"/>
                </a:lnTo>
                <a:lnTo>
                  <a:pt x="1178" y="423"/>
                </a:lnTo>
                <a:lnTo>
                  <a:pt x="1173" y="429"/>
                </a:lnTo>
                <a:lnTo>
                  <a:pt x="1173" y="430"/>
                </a:lnTo>
                <a:lnTo>
                  <a:pt x="1169" y="439"/>
                </a:lnTo>
                <a:lnTo>
                  <a:pt x="1165" y="440"/>
                </a:lnTo>
                <a:lnTo>
                  <a:pt x="1161" y="444"/>
                </a:lnTo>
                <a:lnTo>
                  <a:pt x="1156" y="448"/>
                </a:lnTo>
                <a:lnTo>
                  <a:pt x="1154" y="453"/>
                </a:lnTo>
                <a:lnTo>
                  <a:pt x="1157" y="457"/>
                </a:lnTo>
                <a:lnTo>
                  <a:pt x="1159" y="462"/>
                </a:lnTo>
                <a:lnTo>
                  <a:pt x="1164" y="466"/>
                </a:lnTo>
                <a:lnTo>
                  <a:pt x="1164" y="474"/>
                </a:lnTo>
                <a:lnTo>
                  <a:pt x="1155" y="485"/>
                </a:lnTo>
                <a:lnTo>
                  <a:pt x="1160" y="489"/>
                </a:lnTo>
                <a:lnTo>
                  <a:pt x="1164" y="497"/>
                </a:lnTo>
                <a:lnTo>
                  <a:pt x="1164" y="508"/>
                </a:lnTo>
                <a:lnTo>
                  <a:pt x="1168" y="508"/>
                </a:lnTo>
                <a:lnTo>
                  <a:pt x="1169" y="511"/>
                </a:lnTo>
                <a:lnTo>
                  <a:pt x="1172" y="511"/>
                </a:lnTo>
                <a:lnTo>
                  <a:pt x="1172" y="515"/>
                </a:lnTo>
                <a:lnTo>
                  <a:pt x="1166" y="519"/>
                </a:lnTo>
                <a:lnTo>
                  <a:pt x="1164" y="519"/>
                </a:lnTo>
                <a:lnTo>
                  <a:pt x="1164" y="524"/>
                </a:lnTo>
                <a:lnTo>
                  <a:pt x="1159" y="529"/>
                </a:lnTo>
                <a:lnTo>
                  <a:pt x="1163" y="531"/>
                </a:lnTo>
                <a:lnTo>
                  <a:pt x="1163" y="528"/>
                </a:lnTo>
                <a:lnTo>
                  <a:pt x="1174" y="528"/>
                </a:lnTo>
                <a:lnTo>
                  <a:pt x="1177" y="530"/>
                </a:lnTo>
                <a:lnTo>
                  <a:pt x="1179" y="530"/>
                </a:lnTo>
                <a:lnTo>
                  <a:pt x="1182" y="533"/>
                </a:lnTo>
                <a:lnTo>
                  <a:pt x="1186" y="530"/>
                </a:lnTo>
                <a:lnTo>
                  <a:pt x="1192" y="522"/>
                </a:lnTo>
                <a:lnTo>
                  <a:pt x="1195" y="522"/>
                </a:lnTo>
                <a:lnTo>
                  <a:pt x="1197" y="529"/>
                </a:lnTo>
                <a:lnTo>
                  <a:pt x="1193" y="539"/>
                </a:lnTo>
                <a:lnTo>
                  <a:pt x="1191" y="542"/>
                </a:lnTo>
                <a:lnTo>
                  <a:pt x="1192" y="544"/>
                </a:lnTo>
                <a:lnTo>
                  <a:pt x="1191" y="544"/>
                </a:lnTo>
                <a:lnTo>
                  <a:pt x="1192" y="547"/>
                </a:lnTo>
                <a:lnTo>
                  <a:pt x="1188" y="548"/>
                </a:lnTo>
                <a:lnTo>
                  <a:pt x="1182" y="571"/>
                </a:lnTo>
                <a:lnTo>
                  <a:pt x="1177" y="569"/>
                </a:lnTo>
                <a:lnTo>
                  <a:pt x="1175" y="570"/>
                </a:lnTo>
                <a:lnTo>
                  <a:pt x="1173" y="569"/>
                </a:lnTo>
                <a:lnTo>
                  <a:pt x="1170" y="571"/>
                </a:lnTo>
                <a:lnTo>
                  <a:pt x="1169" y="574"/>
                </a:lnTo>
                <a:lnTo>
                  <a:pt x="1165" y="575"/>
                </a:lnTo>
                <a:lnTo>
                  <a:pt x="1165" y="573"/>
                </a:lnTo>
                <a:lnTo>
                  <a:pt x="1159" y="571"/>
                </a:lnTo>
                <a:lnTo>
                  <a:pt x="1154" y="574"/>
                </a:lnTo>
                <a:lnTo>
                  <a:pt x="1152" y="583"/>
                </a:lnTo>
                <a:lnTo>
                  <a:pt x="1147" y="596"/>
                </a:lnTo>
                <a:lnTo>
                  <a:pt x="1146" y="594"/>
                </a:lnTo>
                <a:lnTo>
                  <a:pt x="1146" y="603"/>
                </a:lnTo>
                <a:lnTo>
                  <a:pt x="1141" y="606"/>
                </a:lnTo>
                <a:lnTo>
                  <a:pt x="1137" y="603"/>
                </a:lnTo>
                <a:lnTo>
                  <a:pt x="1127" y="601"/>
                </a:lnTo>
                <a:lnTo>
                  <a:pt x="1125" y="618"/>
                </a:lnTo>
                <a:lnTo>
                  <a:pt x="1128" y="615"/>
                </a:lnTo>
                <a:lnTo>
                  <a:pt x="1129" y="620"/>
                </a:lnTo>
                <a:lnTo>
                  <a:pt x="1128" y="627"/>
                </a:lnTo>
                <a:lnTo>
                  <a:pt x="1121" y="629"/>
                </a:lnTo>
                <a:lnTo>
                  <a:pt x="1137" y="634"/>
                </a:lnTo>
                <a:lnTo>
                  <a:pt x="1142" y="632"/>
                </a:lnTo>
                <a:lnTo>
                  <a:pt x="1146" y="636"/>
                </a:lnTo>
                <a:lnTo>
                  <a:pt x="1150" y="630"/>
                </a:lnTo>
                <a:lnTo>
                  <a:pt x="1154" y="630"/>
                </a:lnTo>
                <a:lnTo>
                  <a:pt x="1156" y="629"/>
                </a:lnTo>
                <a:lnTo>
                  <a:pt x="1160" y="630"/>
                </a:lnTo>
                <a:lnTo>
                  <a:pt x="1164" y="628"/>
                </a:lnTo>
                <a:lnTo>
                  <a:pt x="1175" y="627"/>
                </a:lnTo>
                <a:lnTo>
                  <a:pt x="1186" y="620"/>
                </a:lnTo>
                <a:lnTo>
                  <a:pt x="1195" y="621"/>
                </a:lnTo>
                <a:lnTo>
                  <a:pt x="1196" y="623"/>
                </a:lnTo>
                <a:lnTo>
                  <a:pt x="1199" y="638"/>
                </a:lnTo>
                <a:lnTo>
                  <a:pt x="1202" y="641"/>
                </a:lnTo>
                <a:lnTo>
                  <a:pt x="1205" y="643"/>
                </a:lnTo>
                <a:lnTo>
                  <a:pt x="1202" y="648"/>
                </a:lnTo>
                <a:lnTo>
                  <a:pt x="1205" y="651"/>
                </a:lnTo>
                <a:lnTo>
                  <a:pt x="1204" y="661"/>
                </a:lnTo>
                <a:lnTo>
                  <a:pt x="1202" y="665"/>
                </a:lnTo>
                <a:lnTo>
                  <a:pt x="1199" y="669"/>
                </a:lnTo>
                <a:lnTo>
                  <a:pt x="1199" y="673"/>
                </a:lnTo>
                <a:lnTo>
                  <a:pt x="1195" y="679"/>
                </a:lnTo>
                <a:lnTo>
                  <a:pt x="1193" y="682"/>
                </a:lnTo>
                <a:lnTo>
                  <a:pt x="1195" y="686"/>
                </a:lnTo>
                <a:lnTo>
                  <a:pt x="1199" y="683"/>
                </a:lnTo>
                <a:lnTo>
                  <a:pt x="1201" y="678"/>
                </a:lnTo>
                <a:lnTo>
                  <a:pt x="1217" y="681"/>
                </a:lnTo>
                <a:lnTo>
                  <a:pt x="1217" y="688"/>
                </a:lnTo>
                <a:lnTo>
                  <a:pt x="1223" y="686"/>
                </a:lnTo>
                <a:lnTo>
                  <a:pt x="1227" y="687"/>
                </a:lnTo>
                <a:lnTo>
                  <a:pt x="1228" y="693"/>
                </a:lnTo>
                <a:lnTo>
                  <a:pt x="1232" y="696"/>
                </a:lnTo>
                <a:lnTo>
                  <a:pt x="1231" y="709"/>
                </a:lnTo>
                <a:lnTo>
                  <a:pt x="1235" y="708"/>
                </a:lnTo>
                <a:lnTo>
                  <a:pt x="1236" y="709"/>
                </a:lnTo>
                <a:lnTo>
                  <a:pt x="1237" y="705"/>
                </a:lnTo>
                <a:lnTo>
                  <a:pt x="1242" y="708"/>
                </a:lnTo>
                <a:lnTo>
                  <a:pt x="1242" y="706"/>
                </a:lnTo>
                <a:lnTo>
                  <a:pt x="1247" y="708"/>
                </a:lnTo>
                <a:lnTo>
                  <a:pt x="1251" y="705"/>
                </a:lnTo>
                <a:lnTo>
                  <a:pt x="1255" y="708"/>
                </a:lnTo>
                <a:lnTo>
                  <a:pt x="1256" y="714"/>
                </a:lnTo>
                <a:lnTo>
                  <a:pt x="1262" y="713"/>
                </a:lnTo>
                <a:lnTo>
                  <a:pt x="1265" y="714"/>
                </a:lnTo>
                <a:lnTo>
                  <a:pt x="1273" y="711"/>
                </a:lnTo>
                <a:lnTo>
                  <a:pt x="1278" y="715"/>
                </a:lnTo>
                <a:lnTo>
                  <a:pt x="1277" y="718"/>
                </a:lnTo>
                <a:lnTo>
                  <a:pt x="1282" y="723"/>
                </a:lnTo>
                <a:lnTo>
                  <a:pt x="1283" y="720"/>
                </a:lnTo>
                <a:lnTo>
                  <a:pt x="1290" y="724"/>
                </a:lnTo>
                <a:lnTo>
                  <a:pt x="1286" y="732"/>
                </a:lnTo>
                <a:lnTo>
                  <a:pt x="1287" y="735"/>
                </a:lnTo>
                <a:lnTo>
                  <a:pt x="1285" y="738"/>
                </a:lnTo>
                <a:lnTo>
                  <a:pt x="1286" y="741"/>
                </a:lnTo>
                <a:lnTo>
                  <a:pt x="1281" y="745"/>
                </a:lnTo>
                <a:lnTo>
                  <a:pt x="1283" y="747"/>
                </a:lnTo>
                <a:lnTo>
                  <a:pt x="1281" y="750"/>
                </a:lnTo>
                <a:lnTo>
                  <a:pt x="1281" y="753"/>
                </a:lnTo>
                <a:lnTo>
                  <a:pt x="1283" y="753"/>
                </a:lnTo>
                <a:lnTo>
                  <a:pt x="1289" y="756"/>
                </a:lnTo>
                <a:lnTo>
                  <a:pt x="1291" y="755"/>
                </a:lnTo>
                <a:lnTo>
                  <a:pt x="1295" y="756"/>
                </a:lnTo>
                <a:lnTo>
                  <a:pt x="1296" y="755"/>
                </a:lnTo>
                <a:lnTo>
                  <a:pt x="1296" y="759"/>
                </a:lnTo>
                <a:lnTo>
                  <a:pt x="1301" y="754"/>
                </a:lnTo>
                <a:lnTo>
                  <a:pt x="1312" y="753"/>
                </a:lnTo>
                <a:lnTo>
                  <a:pt x="1313" y="762"/>
                </a:lnTo>
                <a:lnTo>
                  <a:pt x="1318" y="767"/>
                </a:lnTo>
                <a:lnTo>
                  <a:pt x="1325" y="776"/>
                </a:lnTo>
                <a:lnTo>
                  <a:pt x="1327" y="777"/>
                </a:lnTo>
                <a:lnTo>
                  <a:pt x="1335" y="786"/>
                </a:lnTo>
                <a:lnTo>
                  <a:pt x="1348" y="780"/>
                </a:lnTo>
                <a:lnTo>
                  <a:pt x="1349" y="781"/>
                </a:lnTo>
                <a:lnTo>
                  <a:pt x="1353" y="780"/>
                </a:lnTo>
                <a:lnTo>
                  <a:pt x="1354" y="780"/>
                </a:lnTo>
                <a:lnTo>
                  <a:pt x="1359" y="777"/>
                </a:lnTo>
                <a:lnTo>
                  <a:pt x="1361" y="780"/>
                </a:lnTo>
                <a:lnTo>
                  <a:pt x="1363" y="777"/>
                </a:lnTo>
                <a:lnTo>
                  <a:pt x="1368" y="785"/>
                </a:lnTo>
                <a:lnTo>
                  <a:pt x="1381" y="781"/>
                </a:lnTo>
                <a:lnTo>
                  <a:pt x="1382" y="774"/>
                </a:lnTo>
                <a:lnTo>
                  <a:pt x="1388" y="787"/>
                </a:lnTo>
                <a:lnTo>
                  <a:pt x="1389" y="791"/>
                </a:lnTo>
                <a:lnTo>
                  <a:pt x="1399" y="786"/>
                </a:lnTo>
                <a:lnTo>
                  <a:pt x="1412" y="795"/>
                </a:lnTo>
                <a:lnTo>
                  <a:pt x="1418" y="803"/>
                </a:lnTo>
                <a:lnTo>
                  <a:pt x="1416" y="805"/>
                </a:lnTo>
                <a:lnTo>
                  <a:pt x="1415" y="810"/>
                </a:lnTo>
                <a:lnTo>
                  <a:pt x="1406" y="825"/>
                </a:lnTo>
                <a:lnTo>
                  <a:pt x="1413" y="831"/>
                </a:lnTo>
                <a:lnTo>
                  <a:pt x="1418" y="826"/>
                </a:lnTo>
                <a:lnTo>
                  <a:pt x="1424" y="827"/>
                </a:lnTo>
                <a:lnTo>
                  <a:pt x="1438" y="841"/>
                </a:lnTo>
                <a:lnTo>
                  <a:pt x="1449" y="843"/>
                </a:lnTo>
                <a:lnTo>
                  <a:pt x="1457" y="861"/>
                </a:lnTo>
                <a:lnTo>
                  <a:pt x="1463" y="872"/>
                </a:lnTo>
                <a:lnTo>
                  <a:pt x="1462" y="875"/>
                </a:lnTo>
                <a:lnTo>
                  <a:pt x="1465" y="879"/>
                </a:lnTo>
                <a:lnTo>
                  <a:pt x="1472" y="879"/>
                </a:lnTo>
                <a:lnTo>
                  <a:pt x="1470" y="881"/>
                </a:lnTo>
                <a:lnTo>
                  <a:pt x="1471" y="882"/>
                </a:lnTo>
                <a:lnTo>
                  <a:pt x="1469" y="882"/>
                </a:lnTo>
                <a:lnTo>
                  <a:pt x="1469" y="888"/>
                </a:lnTo>
                <a:lnTo>
                  <a:pt x="1475" y="904"/>
                </a:lnTo>
                <a:lnTo>
                  <a:pt x="1469" y="903"/>
                </a:lnTo>
                <a:lnTo>
                  <a:pt x="1463" y="904"/>
                </a:lnTo>
                <a:lnTo>
                  <a:pt x="1457" y="911"/>
                </a:lnTo>
                <a:lnTo>
                  <a:pt x="1456" y="916"/>
                </a:lnTo>
                <a:lnTo>
                  <a:pt x="1443" y="916"/>
                </a:lnTo>
                <a:lnTo>
                  <a:pt x="1439" y="920"/>
                </a:lnTo>
                <a:lnTo>
                  <a:pt x="1436" y="929"/>
                </a:lnTo>
                <a:lnTo>
                  <a:pt x="1431" y="931"/>
                </a:lnTo>
                <a:lnTo>
                  <a:pt x="1424" y="931"/>
                </a:lnTo>
                <a:lnTo>
                  <a:pt x="1418" y="933"/>
                </a:lnTo>
                <a:lnTo>
                  <a:pt x="1416" y="931"/>
                </a:lnTo>
                <a:lnTo>
                  <a:pt x="1408" y="924"/>
                </a:lnTo>
                <a:lnTo>
                  <a:pt x="1403" y="927"/>
                </a:lnTo>
                <a:lnTo>
                  <a:pt x="1407" y="933"/>
                </a:lnTo>
                <a:lnTo>
                  <a:pt x="1406" y="935"/>
                </a:lnTo>
                <a:lnTo>
                  <a:pt x="1400" y="938"/>
                </a:lnTo>
                <a:lnTo>
                  <a:pt x="1395" y="935"/>
                </a:lnTo>
                <a:lnTo>
                  <a:pt x="1386" y="942"/>
                </a:lnTo>
                <a:lnTo>
                  <a:pt x="1382" y="940"/>
                </a:lnTo>
                <a:lnTo>
                  <a:pt x="1380" y="935"/>
                </a:lnTo>
                <a:lnTo>
                  <a:pt x="1382" y="924"/>
                </a:lnTo>
                <a:lnTo>
                  <a:pt x="1380" y="927"/>
                </a:lnTo>
                <a:lnTo>
                  <a:pt x="1379" y="927"/>
                </a:lnTo>
                <a:lnTo>
                  <a:pt x="1376" y="934"/>
                </a:lnTo>
                <a:lnTo>
                  <a:pt x="1376" y="930"/>
                </a:lnTo>
                <a:lnTo>
                  <a:pt x="1375" y="931"/>
                </a:lnTo>
                <a:lnTo>
                  <a:pt x="1371" y="929"/>
                </a:lnTo>
                <a:lnTo>
                  <a:pt x="1358" y="908"/>
                </a:lnTo>
                <a:lnTo>
                  <a:pt x="1354" y="907"/>
                </a:lnTo>
                <a:lnTo>
                  <a:pt x="1337" y="900"/>
                </a:lnTo>
                <a:lnTo>
                  <a:pt x="1331" y="904"/>
                </a:lnTo>
                <a:lnTo>
                  <a:pt x="1330" y="908"/>
                </a:lnTo>
                <a:lnTo>
                  <a:pt x="1325" y="904"/>
                </a:lnTo>
                <a:lnTo>
                  <a:pt x="1321" y="913"/>
                </a:lnTo>
                <a:lnTo>
                  <a:pt x="1318" y="920"/>
                </a:lnTo>
                <a:lnTo>
                  <a:pt x="1312" y="916"/>
                </a:lnTo>
                <a:lnTo>
                  <a:pt x="1308" y="920"/>
                </a:lnTo>
                <a:lnTo>
                  <a:pt x="1300" y="924"/>
                </a:lnTo>
                <a:lnTo>
                  <a:pt x="1295" y="931"/>
                </a:lnTo>
                <a:lnTo>
                  <a:pt x="1290" y="927"/>
                </a:lnTo>
                <a:lnTo>
                  <a:pt x="1287" y="927"/>
                </a:lnTo>
                <a:lnTo>
                  <a:pt x="1282" y="924"/>
                </a:lnTo>
                <a:lnTo>
                  <a:pt x="1271" y="929"/>
                </a:lnTo>
                <a:lnTo>
                  <a:pt x="1265" y="920"/>
                </a:lnTo>
                <a:lnTo>
                  <a:pt x="1263" y="918"/>
                </a:lnTo>
                <a:lnTo>
                  <a:pt x="1260" y="915"/>
                </a:lnTo>
                <a:lnTo>
                  <a:pt x="1250" y="907"/>
                </a:lnTo>
                <a:lnTo>
                  <a:pt x="1246" y="899"/>
                </a:lnTo>
                <a:lnTo>
                  <a:pt x="1246" y="893"/>
                </a:lnTo>
                <a:lnTo>
                  <a:pt x="1245" y="891"/>
                </a:lnTo>
                <a:lnTo>
                  <a:pt x="1237" y="893"/>
                </a:lnTo>
                <a:lnTo>
                  <a:pt x="1232" y="891"/>
                </a:lnTo>
                <a:lnTo>
                  <a:pt x="1229" y="886"/>
                </a:lnTo>
                <a:lnTo>
                  <a:pt x="1218" y="879"/>
                </a:lnTo>
                <a:lnTo>
                  <a:pt x="1217" y="872"/>
                </a:lnTo>
                <a:lnTo>
                  <a:pt x="1210" y="871"/>
                </a:lnTo>
                <a:lnTo>
                  <a:pt x="1204" y="871"/>
                </a:lnTo>
                <a:lnTo>
                  <a:pt x="1199" y="868"/>
                </a:lnTo>
                <a:lnTo>
                  <a:pt x="1193" y="862"/>
                </a:lnTo>
                <a:lnTo>
                  <a:pt x="1187" y="862"/>
                </a:lnTo>
                <a:lnTo>
                  <a:pt x="1181" y="858"/>
                </a:lnTo>
                <a:lnTo>
                  <a:pt x="1175" y="858"/>
                </a:lnTo>
                <a:lnTo>
                  <a:pt x="1168" y="852"/>
                </a:lnTo>
                <a:lnTo>
                  <a:pt x="1164" y="849"/>
                </a:lnTo>
                <a:lnTo>
                  <a:pt x="1157" y="852"/>
                </a:lnTo>
                <a:lnTo>
                  <a:pt x="1146" y="864"/>
                </a:lnTo>
                <a:lnTo>
                  <a:pt x="1141" y="870"/>
                </a:lnTo>
                <a:lnTo>
                  <a:pt x="1133" y="872"/>
                </a:lnTo>
                <a:lnTo>
                  <a:pt x="1127" y="881"/>
                </a:lnTo>
                <a:lnTo>
                  <a:pt x="1120" y="882"/>
                </a:lnTo>
                <a:lnTo>
                  <a:pt x="1094" y="893"/>
                </a:lnTo>
                <a:lnTo>
                  <a:pt x="1091" y="899"/>
                </a:lnTo>
                <a:lnTo>
                  <a:pt x="1091" y="908"/>
                </a:lnTo>
                <a:lnTo>
                  <a:pt x="1089" y="915"/>
                </a:lnTo>
                <a:lnTo>
                  <a:pt x="1083" y="924"/>
                </a:lnTo>
                <a:lnTo>
                  <a:pt x="1078" y="927"/>
                </a:lnTo>
                <a:lnTo>
                  <a:pt x="1075" y="939"/>
                </a:lnTo>
                <a:lnTo>
                  <a:pt x="1062" y="944"/>
                </a:lnTo>
                <a:lnTo>
                  <a:pt x="1052" y="953"/>
                </a:lnTo>
                <a:lnTo>
                  <a:pt x="1042" y="957"/>
                </a:lnTo>
                <a:lnTo>
                  <a:pt x="1038" y="967"/>
                </a:lnTo>
                <a:lnTo>
                  <a:pt x="1017" y="992"/>
                </a:lnTo>
                <a:lnTo>
                  <a:pt x="1013" y="1003"/>
                </a:lnTo>
                <a:lnTo>
                  <a:pt x="1012" y="1007"/>
                </a:lnTo>
                <a:lnTo>
                  <a:pt x="1003" y="1015"/>
                </a:lnTo>
                <a:lnTo>
                  <a:pt x="999" y="1033"/>
                </a:lnTo>
                <a:lnTo>
                  <a:pt x="990" y="1039"/>
                </a:lnTo>
                <a:lnTo>
                  <a:pt x="977" y="1057"/>
                </a:lnTo>
                <a:lnTo>
                  <a:pt x="974" y="1083"/>
                </a:lnTo>
                <a:lnTo>
                  <a:pt x="970" y="1087"/>
                </a:lnTo>
                <a:lnTo>
                  <a:pt x="970" y="1093"/>
                </a:lnTo>
                <a:lnTo>
                  <a:pt x="966" y="1097"/>
                </a:lnTo>
                <a:lnTo>
                  <a:pt x="963" y="1104"/>
                </a:lnTo>
                <a:lnTo>
                  <a:pt x="958" y="1104"/>
                </a:lnTo>
                <a:lnTo>
                  <a:pt x="952" y="1109"/>
                </a:lnTo>
                <a:lnTo>
                  <a:pt x="949" y="1106"/>
                </a:lnTo>
                <a:lnTo>
                  <a:pt x="943" y="1105"/>
                </a:lnTo>
                <a:lnTo>
                  <a:pt x="938" y="1101"/>
                </a:lnTo>
                <a:lnTo>
                  <a:pt x="938" y="1097"/>
                </a:lnTo>
                <a:lnTo>
                  <a:pt x="943" y="1091"/>
                </a:lnTo>
                <a:lnTo>
                  <a:pt x="944" y="1084"/>
                </a:lnTo>
                <a:lnTo>
                  <a:pt x="945" y="1083"/>
                </a:lnTo>
                <a:lnTo>
                  <a:pt x="945" y="1081"/>
                </a:lnTo>
                <a:lnTo>
                  <a:pt x="943" y="1079"/>
                </a:lnTo>
                <a:lnTo>
                  <a:pt x="941" y="1075"/>
                </a:lnTo>
                <a:lnTo>
                  <a:pt x="941" y="1073"/>
                </a:lnTo>
                <a:lnTo>
                  <a:pt x="940" y="1066"/>
                </a:lnTo>
                <a:lnTo>
                  <a:pt x="943" y="1066"/>
                </a:lnTo>
                <a:lnTo>
                  <a:pt x="944" y="1062"/>
                </a:lnTo>
                <a:lnTo>
                  <a:pt x="943" y="1057"/>
                </a:lnTo>
                <a:lnTo>
                  <a:pt x="945" y="1056"/>
                </a:lnTo>
                <a:lnTo>
                  <a:pt x="943" y="1055"/>
                </a:lnTo>
                <a:lnTo>
                  <a:pt x="945" y="1052"/>
                </a:lnTo>
                <a:lnTo>
                  <a:pt x="944" y="1048"/>
                </a:lnTo>
                <a:lnTo>
                  <a:pt x="938" y="1044"/>
                </a:lnTo>
                <a:lnTo>
                  <a:pt x="936" y="1041"/>
                </a:lnTo>
                <a:lnTo>
                  <a:pt x="940" y="1037"/>
                </a:lnTo>
                <a:lnTo>
                  <a:pt x="940" y="1034"/>
                </a:lnTo>
                <a:lnTo>
                  <a:pt x="941" y="1034"/>
                </a:lnTo>
                <a:lnTo>
                  <a:pt x="941" y="1032"/>
                </a:lnTo>
                <a:lnTo>
                  <a:pt x="944" y="1030"/>
                </a:lnTo>
                <a:lnTo>
                  <a:pt x="943" y="1029"/>
                </a:lnTo>
                <a:lnTo>
                  <a:pt x="944" y="1025"/>
                </a:lnTo>
                <a:lnTo>
                  <a:pt x="943" y="1021"/>
                </a:lnTo>
                <a:lnTo>
                  <a:pt x="944" y="1017"/>
                </a:lnTo>
                <a:lnTo>
                  <a:pt x="938" y="1012"/>
                </a:lnTo>
                <a:lnTo>
                  <a:pt x="940" y="1010"/>
                </a:lnTo>
                <a:lnTo>
                  <a:pt x="936" y="1006"/>
                </a:lnTo>
                <a:lnTo>
                  <a:pt x="936" y="1002"/>
                </a:lnTo>
                <a:lnTo>
                  <a:pt x="938" y="1001"/>
                </a:lnTo>
                <a:lnTo>
                  <a:pt x="935" y="998"/>
                </a:lnTo>
                <a:lnTo>
                  <a:pt x="932" y="999"/>
                </a:lnTo>
                <a:lnTo>
                  <a:pt x="923" y="999"/>
                </a:lnTo>
                <a:lnTo>
                  <a:pt x="920" y="992"/>
                </a:lnTo>
                <a:lnTo>
                  <a:pt x="911" y="1002"/>
                </a:lnTo>
                <a:lnTo>
                  <a:pt x="893" y="1001"/>
                </a:lnTo>
                <a:lnTo>
                  <a:pt x="887" y="994"/>
                </a:lnTo>
                <a:lnTo>
                  <a:pt x="881" y="1001"/>
                </a:lnTo>
                <a:lnTo>
                  <a:pt x="872" y="998"/>
                </a:lnTo>
                <a:lnTo>
                  <a:pt x="868" y="997"/>
                </a:lnTo>
                <a:lnTo>
                  <a:pt x="862" y="1003"/>
                </a:lnTo>
                <a:lnTo>
                  <a:pt x="862" y="998"/>
                </a:lnTo>
                <a:lnTo>
                  <a:pt x="855" y="994"/>
                </a:lnTo>
                <a:lnTo>
                  <a:pt x="850" y="996"/>
                </a:lnTo>
                <a:lnTo>
                  <a:pt x="848" y="993"/>
                </a:lnTo>
                <a:lnTo>
                  <a:pt x="846" y="996"/>
                </a:lnTo>
                <a:lnTo>
                  <a:pt x="845" y="994"/>
                </a:lnTo>
                <a:lnTo>
                  <a:pt x="839" y="987"/>
                </a:lnTo>
                <a:lnTo>
                  <a:pt x="835" y="988"/>
                </a:lnTo>
                <a:lnTo>
                  <a:pt x="835" y="987"/>
                </a:lnTo>
                <a:lnTo>
                  <a:pt x="831" y="984"/>
                </a:lnTo>
                <a:lnTo>
                  <a:pt x="831" y="979"/>
                </a:lnTo>
                <a:lnTo>
                  <a:pt x="828" y="972"/>
                </a:lnTo>
                <a:lnTo>
                  <a:pt x="819" y="974"/>
                </a:lnTo>
                <a:lnTo>
                  <a:pt x="819" y="971"/>
                </a:lnTo>
                <a:lnTo>
                  <a:pt x="818" y="969"/>
                </a:lnTo>
                <a:lnTo>
                  <a:pt x="815" y="970"/>
                </a:lnTo>
                <a:lnTo>
                  <a:pt x="814" y="969"/>
                </a:lnTo>
                <a:lnTo>
                  <a:pt x="817" y="966"/>
                </a:lnTo>
                <a:lnTo>
                  <a:pt x="814" y="966"/>
                </a:lnTo>
                <a:lnTo>
                  <a:pt x="813" y="963"/>
                </a:lnTo>
                <a:lnTo>
                  <a:pt x="808" y="962"/>
                </a:lnTo>
                <a:lnTo>
                  <a:pt x="800" y="963"/>
                </a:lnTo>
                <a:lnTo>
                  <a:pt x="799" y="965"/>
                </a:lnTo>
                <a:lnTo>
                  <a:pt x="796" y="963"/>
                </a:lnTo>
                <a:lnTo>
                  <a:pt x="786" y="970"/>
                </a:lnTo>
                <a:lnTo>
                  <a:pt x="782" y="971"/>
                </a:lnTo>
                <a:lnTo>
                  <a:pt x="781" y="963"/>
                </a:lnTo>
                <a:lnTo>
                  <a:pt x="777" y="957"/>
                </a:lnTo>
                <a:lnTo>
                  <a:pt x="778" y="954"/>
                </a:lnTo>
                <a:lnTo>
                  <a:pt x="783" y="948"/>
                </a:lnTo>
                <a:lnTo>
                  <a:pt x="783" y="939"/>
                </a:lnTo>
                <a:lnTo>
                  <a:pt x="782" y="926"/>
                </a:lnTo>
                <a:lnTo>
                  <a:pt x="776" y="920"/>
                </a:lnTo>
                <a:lnTo>
                  <a:pt x="774" y="913"/>
                </a:lnTo>
                <a:lnTo>
                  <a:pt x="768" y="908"/>
                </a:lnTo>
                <a:lnTo>
                  <a:pt x="761" y="907"/>
                </a:lnTo>
                <a:lnTo>
                  <a:pt x="761" y="906"/>
                </a:lnTo>
                <a:lnTo>
                  <a:pt x="755" y="907"/>
                </a:lnTo>
                <a:lnTo>
                  <a:pt x="752" y="911"/>
                </a:lnTo>
                <a:lnTo>
                  <a:pt x="750" y="912"/>
                </a:lnTo>
                <a:lnTo>
                  <a:pt x="742" y="908"/>
                </a:lnTo>
                <a:lnTo>
                  <a:pt x="736" y="909"/>
                </a:lnTo>
                <a:lnTo>
                  <a:pt x="725" y="907"/>
                </a:lnTo>
                <a:lnTo>
                  <a:pt x="727" y="900"/>
                </a:lnTo>
                <a:lnTo>
                  <a:pt x="719" y="895"/>
                </a:lnTo>
                <a:lnTo>
                  <a:pt x="707" y="891"/>
                </a:lnTo>
                <a:lnTo>
                  <a:pt x="702" y="884"/>
                </a:lnTo>
                <a:lnTo>
                  <a:pt x="701" y="880"/>
                </a:lnTo>
                <a:lnTo>
                  <a:pt x="692" y="868"/>
                </a:lnTo>
                <a:lnTo>
                  <a:pt x="686" y="873"/>
                </a:lnTo>
                <a:lnTo>
                  <a:pt x="680" y="881"/>
                </a:lnTo>
                <a:lnTo>
                  <a:pt x="674" y="884"/>
                </a:lnTo>
                <a:lnTo>
                  <a:pt x="673" y="879"/>
                </a:lnTo>
                <a:lnTo>
                  <a:pt x="662" y="879"/>
                </a:lnTo>
                <a:lnTo>
                  <a:pt x="647" y="877"/>
                </a:lnTo>
                <a:lnTo>
                  <a:pt x="638" y="867"/>
                </a:lnTo>
                <a:lnTo>
                  <a:pt x="634" y="868"/>
                </a:lnTo>
                <a:lnTo>
                  <a:pt x="637" y="870"/>
                </a:lnTo>
                <a:lnTo>
                  <a:pt x="635" y="872"/>
                </a:lnTo>
                <a:lnTo>
                  <a:pt x="628" y="876"/>
                </a:lnTo>
                <a:lnTo>
                  <a:pt x="624" y="880"/>
                </a:lnTo>
                <a:lnTo>
                  <a:pt x="624" y="886"/>
                </a:lnTo>
                <a:lnTo>
                  <a:pt x="617" y="894"/>
                </a:lnTo>
                <a:lnTo>
                  <a:pt x="614" y="900"/>
                </a:lnTo>
                <a:lnTo>
                  <a:pt x="614" y="902"/>
                </a:lnTo>
                <a:lnTo>
                  <a:pt x="616" y="904"/>
                </a:lnTo>
                <a:lnTo>
                  <a:pt x="614" y="911"/>
                </a:lnTo>
                <a:lnTo>
                  <a:pt x="610" y="915"/>
                </a:lnTo>
                <a:lnTo>
                  <a:pt x="603" y="915"/>
                </a:lnTo>
                <a:lnTo>
                  <a:pt x="597" y="921"/>
                </a:lnTo>
                <a:lnTo>
                  <a:pt x="596" y="926"/>
                </a:lnTo>
                <a:lnTo>
                  <a:pt x="593" y="927"/>
                </a:lnTo>
                <a:lnTo>
                  <a:pt x="590" y="934"/>
                </a:lnTo>
                <a:lnTo>
                  <a:pt x="588" y="936"/>
                </a:lnTo>
                <a:lnTo>
                  <a:pt x="587" y="935"/>
                </a:lnTo>
                <a:lnTo>
                  <a:pt x="580" y="940"/>
                </a:lnTo>
                <a:lnTo>
                  <a:pt x="579" y="938"/>
                </a:lnTo>
                <a:lnTo>
                  <a:pt x="576" y="936"/>
                </a:lnTo>
                <a:lnTo>
                  <a:pt x="576" y="940"/>
                </a:lnTo>
                <a:lnTo>
                  <a:pt x="574" y="940"/>
                </a:lnTo>
                <a:lnTo>
                  <a:pt x="572" y="945"/>
                </a:lnTo>
                <a:lnTo>
                  <a:pt x="570" y="947"/>
                </a:lnTo>
                <a:lnTo>
                  <a:pt x="567" y="947"/>
                </a:lnTo>
                <a:lnTo>
                  <a:pt x="567" y="944"/>
                </a:lnTo>
                <a:lnTo>
                  <a:pt x="554" y="945"/>
                </a:lnTo>
                <a:lnTo>
                  <a:pt x="554" y="943"/>
                </a:lnTo>
                <a:lnTo>
                  <a:pt x="553" y="944"/>
                </a:lnTo>
                <a:lnTo>
                  <a:pt x="549" y="940"/>
                </a:lnTo>
                <a:lnTo>
                  <a:pt x="554" y="935"/>
                </a:lnTo>
                <a:lnTo>
                  <a:pt x="552" y="933"/>
                </a:lnTo>
                <a:lnTo>
                  <a:pt x="549" y="930"/>
                </a:lnTo>
                <a:lnTo>
                  <a:pt x="547" y="931"/>
                </a:lnTo>
                <a:lnTo>
                  <a:pt x="544" y="926"/>
                </a:lnTo>
                <a:lnTo>
                  <a:pt x="544" y="930"/>
                </a:lnTo>
                <a:lnTo>
                  <a:pt x="542" y="930"/>
                </a:lnTo>
                <a:lnTo>
                  <a:pt x="540" y="938"/>
                </a:lnTo>
                <a:lnTo>
                  <a:pt x="535" y="940"/>
                </a:lnTo>
                <a:lnTo>
                  <a:pt x="521" y="936"/>
                </a:lnTo>
                <a:lnTo>
                  <a:pt x="515" y="929"/>
                </a:lnTo>
                <a:lnTo>
                  <a:pt x="511" y="930"/>
                </a:lnTo>
                <a:lnTo>
                  <a:pt x="498" y="926"/>
                </a:lnTo>
                <a:lnTo>
                  <a:pt x="490" y="926"/>
                </a:lnTo>
                <a:lnTo>
                  <a:pt x="488" y="929"/>
                </a:lnTo>
                <a:lnTo>
                  <a:pt x="485" y="929"/>
                </a:lnTo>
                <a:lnTo>
                  <a:pt x="476" y="925"/>
                </a:lnTo>
                <a:lnTo>
                  <a:pt x="440" y="917"/>
                </a:lnTo>
                <a:lnTo>
                  <a:pt x="412" y="908"/>
                </a:lnTo>
                <a:lnTo>
                  <a:pt x="410" y="911"/>
                </a:lnTo>
                <a:lnTo>
                  <a:pt x="408" y="913"/>
                </a:lnTo>
                <a:lnTo>
                  <a:pt x="405" y="912"/>
                </a:lnTo>
                <a:lnTo>
                  <a:pt x="401" y="911"/>
                </a:lnTo>
                <a:lnTo>
                  <a:pt x="400" y="913"/>
                </a:lnTo>
                <a:lnTo>
                  <a:pt x="387" y="908"/>
                </a:lnTo>
                <a:lnTo>
                  <a:pt x="386" y="906"/>
                </a:lnTo>
                <a:lnTo>
                  <a:pt x="383" y="906"/>
                </a:lnTo>
                <a:lnTo>
                  <a:pt x="382" y="908"/>
                </a:lnTo>
                <a:lnTo>
                  <a:pt x="380" y="908"/>
                </a:lnTo>
                <a:lnTo>
                  <a:pt x="372" y="907"/>
                </a:lnTo>
                <a:lnTo>
                  <a:pt x="360" y="902"/>
                </a:lnTo>
                <a:lnTo>
                  <a:pt x="351" y="894"/>
                </a:lnTo>
                <a:lnTo>
                  <a:pt x="340" y="885"/>
                </a:lnTo>
                <a:lnTo>
                  <a:pt x="304" y="862"/>
                </a:lnTo>
                <a:lnTo>
                  <a:pt x="300" y="855"/>
                </a:lnTo>
                <a:lnTo>
                  <a:pt x="287" y="840"/>
                </a:lnTo>
                <a:lnTo>
                  <a:pt x="282" y="839"/>
                </a:lnTo>
                <a:lnTo>
                  <a:pt x="275" y="832"/>
                </a:lnTo>
                <a:lnTo>
                  <a:pt x="278" y="822"/>
                </a:lnTo>
                <a:lnTo>
                  <a:pt x="284" y="816"/>
                </a:lnTo>
                <a:lnTo>
                  <a:pt x="283" y="813"/>
                </a:lnTo>
                <a:lnTo>
                  <a:pt x="275" y="812"/>
                </a:lnTo>
                <a:lnTo>
                  <a:pt x="277" y="808"/>
                </a:lnTo>
                <a:lnTo>
                  <a:pt x="274" y="807"/>
                </a:lnTo>
                <a:lnTo>
                  <a:pt x="272" y="808"/>
                </a:lnTo>
                <a:lnTo>
                  <a:pt x="272" y="813"/>
                </a:lnTo>
                <a:lnTo>
                  <a:pt x="270" y="816"/>
                </a:lnTo>
                <a:lnTo>
                  <a:pt x="266" y="816"/>
                </a:lnTo>
                <a:lnTo>
                  <a:pt x="261" y="812"/>
                </a:lnTo>
                <a:lnTo>
                  <a:pt x="260" y="808"/>
                </a:lnTo>
                <a:lnTo>
                  <a:pt x="265" y="799"/>
                </a:lnTo>
                <a:lnTo>
                  <a:pt x="260" y="798"/>
                </a:lnTo>
                <a:lnTo>
                  <a:pt x="257" y="792"/>
                </a:lnTo>
                <a:lnTo>
                  <a:pt x="250" y="795"/>
                </a:lnTo>
                <a:lnTo>
                  <a:pt x="241" y="795"/>
                </a:lnTo>
                <a:lnTo>
                  <a:pt x="238" y="791"/>
                </a:lnTo>
                <a:lnTo>
                  <a:pt x="239" y="786"/>
                </a:lnTo>
                <a:lnTo>
                  <a:pt x="241" y="785"/>
                </a:lnTo>
                <a:lnTo>
                  <a:pt x="243" y="790"/>
                </a:lnTo>
                <a:lnTo>
                  <a:pt x="245" y="791"/>
                </a:lnTo>
                <a:lnTo>
                  <a:pt x="247" y="791"/>
                </a:lnTo>
                <a:lnTo>
                  <a:pt x="247" y="787"/>
                </a:lnTo>
                <a:lnTo>
                  <a:pt x="243" y="780"/>
                </a:lnTo>
                <a:lnTo>
                  <a:pt x="237" y="787"/>
                </a:lnTo>
                <a:lnTo>
                  <a:pt x="234" y="786"/>
                </a:lnTo>
                <a:lnTo>
                  <a:pt x="232" y="781"/>
                </a:lnTo>
                <a:lnTo>
                  <a:pt x="233" y="772"/>
                </a:lnTo>
                <a:lnTo>
                  <a:pt x="232" y="769"/>
                </a:lnTo>
                <a:lnTo>
                  <a:pt x="230" y="767"/>
                </a:lnTo>
                <a:lnTo>
                  <a:pt x="228" y="765"/>
                </a:lnTo>
                <a:lnTo>
                  <a:pt x="230" y="768"/>
                </a:lnTo>
                <a:lnTo>
                  <a:pt x="229" y="772"/>
                </a:lnTo>
                <a:lnTo>
                  <a:pt x="221" y="773"/>
                </a:lnTo>
                <a:lnTo>
                  <a:pt x="216" y="768"/>
                </a:lnTo>
                <a:lnTo>
                  <a:pt x="207" y="764"/>
                </a:lnTo>
                <a:lnTo>
                  <a:pt x="207" y="760"/>
                </a:lnTo>
                <a:lnTo>
                  <a:pt x="212" y="759"/>
                </a:lnTo>
                <a:lnTo>
                  <a:pt x="215" y="756"/>
                </a:lnTo>
                <a:lnTo>
                  <a:pt x="209" y="747"/>
                </a:lnTo>
                <a:lnTo>
                  <a:pt x="207" y="745"/>
                </a:lnTo>
                <a:lnTo>
                  <a:pt x="202" y="750"/>
                </a:lnTo>
                <a:lnTo>
                  <a:pt x="198" y="750"/>
                </a:lnTo>
                <a:lnTo>
                  <a:pt x="194" y="747"/>
                </a:lnTo>
                <a:lnTo>
                  <a:pt x="184" y="747"/>
                </a:lnTo>
                <a:lnTo>
                  <a:pt x="174" y="745"/>
                </a:lnTo>
                <a:lnTo>
                  <a:pt x="166" y="742"/>
                </a:lnTo>
                <a:lnTo>
                  <a:pt x="162" y="747"/>
                </a:lnTo>
                <a:lnTo>
                  <a:pt x="157" y="754"/>
                </a:lnTo>
                <a:lnTo>
                  <a:pt x="144" y="765"/>
                </a:lnTo>
                <a:lnTo>
                  <a:pt x="135" y="760"/>
                </a:lnTo>
                <a:lnTo>
                  <a:pt x="117" y="755"/>
                </a:lnTo>
                <a:lnTo>
                  <a:pt x="117" y="754"/>
                </a:lnTo>
                <a:lnTo>
                  <a:pt x="113" y="753"/>
                </a:lnTo>
                <a:lnTo>
                  <a:pt x="106" y="753"/>
                </a:lnTo>
                <a:lnTo>
                  <a:pt x="102" y="756"/>
                </a:lnTo>
                <a:lnTo>
                  <a:pt x="99" y="755"/>
                </a:lnTo>
                <a:lnTo>
                  <a:pt x="94" y="746"/>
                </a:lnTo>
                <a:lnTo>
                  <a:pt x="89" y="742"/>
                </a:lnTo>
                <a:lnTo>
                  <a:pt x="85" y="735"/>
                </a:lnTo>
                <a:lnTo>
                  <a:pt x="79" y="724"/>
                </a:lnTo>
                <a:lnTo>
                  <a:pt x="66" y="717"/>
                </a:lnTo>
                <a:lnTo>
                  <a:pt x="66" y="719"/>
                </a:lnTo>
                <a:lnTo>
                  <a:pt x="62" y="719"/>
                </a:lnTo>
                <a:lnTo>
                  <a:pt x="56" y="708"/>
                </a:lnTo>
                <a:lnTo>
                  <a:pt x="50" y="705"/>
                </a:lnTo>
                <a:lnTo>
                  <a:pt x="48" y="706"/>
                </a:lnTo>
                <a:lnTo>
                  <a:pt x="41" y="704"/>
                </a:lnTo>
                <a:lnTo>
                  <a:pt x="26" y="704"/>
                </a:lnTo>
                <a:lnTo>
                  <a:pt x="13" y="692"/>
                </a:lnTo>
                <a:lnTo>
                  <a:pt x="0" y="686"/>
                </a:lnTo>
                <a:lnTo>
                  <a:pt x="8" y="678"/>
                </a:lnTo>
                <a:lnTo>
                  <a:pt x="11" y="670"/>
                </a:lnTo>
                <a:lnTo>
                  <a:pt x="16" y="673"/>
                </a:lnTo>
                <a:lnTo>
                  <a:pt x="20" y="669"/>
                </a:lnTo>
                <a:lnTo>
                  <a:pt x="25" y="669"/>
                </a:lnTo>
                <a:lnTo>
                  <a:pt x="17" y="668"/>
                </a:lnTo>
                <a:lnTo>
                  <a:pt x="16" y="665"/>
                </a:lnTo>
                <a:lnTo>
                  <a:pt x="18" y="666"/>
                </a:lnTo>
                <a:lnTo>
                  <a:pt x="21" y="663"/>
                </a:lnTo>
                <a:lnTo>
                  <a:pt x="25" y="664"/>
                </a:lnTo>
                <a:lnTo>
                  <a:pt x="27" y="659"/>
                </a:lnTo>
                <a:lnTo>
                  <a:pt x="25" y="656"/>
                </a:lnTo>
                <a:lnTo>
                  <a:pt x="25" y="654"/>
                </a:lnTo>
                <a:lnTo>
                  <a:pt x="27" y="654"/>
                </a:lnTo>
                <a:lnTo>
                  <a:pt x="32" y="657"/>
                </a:lnTo>
                <a:lnTo>
                  <a:pt x="34" y="652"/>
                </a:lnTo>
                <a:lnTo>
                  <a:pt x="36" y="652"/>
                </a:lnTo>
                <a:lnTo>
                  <a:pt x="39" y="648"/>
                </a:lnTo>
                <a:lnTo>
                  <a:pt x="41" y="647"/>
                </a:lnTo>
                <a:lnTo>
                  <a:pt x="41" y="642"/>
                </a:lnTo>
                <a:lnTo>
                  <a:pt x="38" y="642"/>
                </a:lnTo>
                <a:lnTo>
                  <a:pt x="36" y="641"/>
                </a:lnTo>
                <a:lnTo>
                  <a:pt x="40" y="639"/>
                </a:lnTo>
                <a:lnTo>
                  <a:pt x="53" y="647"/>
                </a:lnTo>
                <a:lnTo>
                  <a:pt x="50" y="641"/>
                </a:lnTo>
                <a:lnTo>
                  <a:pt x="58" y="638"/>
                </a:lnTo>
                <a:lnTo>
                  <a:pt x="61" y="642"/>
                </a:lnTo>
                <a:lnTo>
                  <a:pt x="61" y="646"/>
                </a:lnTo>
                <a:lnTo>
                  <a:pt x="66" y="648"/>
                </a:lnTo>
                <a:lnTo>
                  <a:pt x="63" y="652"/>
                </a:lnTo>
                <a:lnTo>
                  <a:pt x="63" y="656"/>
                </a:lnTo>
                <a:lnTo>
                  <a:pt x="68" y="660"/>
                </a:lnTo>
                <a:lnTo>
                  <a:pt x="71" y="659"/>
                </a:lnTo>
                <a:lnTo>
                  <a:pt x="75" y="659"/>
                </a:lnTo>
                <a:lnTo>
                  <a:pt x="77" y="663"/>
                </a:lnTo>
                <a:lnTo>
                  <a:pt x="79" y="665"/>
                </a:lnTo>
                <a:lnTo>
                  <a:pt x="83" y="661"/>
                </a:lnTo>
                <a:lnTo>
                  <a:pt x="84" y="657"/>
                </a:lnTo>
                <a:lnTo>
                  <a:pt x="83" y="656"/>
                </a:lnTo>
                <a:lnTo>
                  <a:pt x="89" y="655"/>
                </a:lnTo>
                <a:lnTo>
                  <a:pt x="89" y="650"/>
                </a:lnTo>
                <a:lnTo>
                  <a:pt x="94" y="650"/>
                </a:lnTo>
                <a:lnTo>
                  <a:pt x="93" y="638"/>
                </a:lnTo>
                <a:lnTo>
                  <a:pt x="94" y="637"/>
                </a:lnTo>
                <a:lnTo>
                  <a:pt x="99" y="637"/>
                </a:lnTo>
                <a:lnTo>
                  <a:pt x="103" y="641"/>
                </a:lnTo>
                <a:lnTo>
                  <a:pt x="106" y="641"/>
                </a:lnTo>
                <a:lnTo>
                  <a:pt x="107" y="642"/>
                </a:lnTo>
                <a:lnTo>
                  <a:pt x="111" y="642"/>
                </a:lnTo>
                <a:lnTo>
                  <a:pt x="116" y="638"/>
                </a:lnTo>
                <a:lnTo>
                  <a:pt x="125" y="638"/>
                </a:lnTo>
                <a:lnTo>
                  <a:pt x="125" y="639"/>
                </a:lnTo>
                <a:lnTo>
                  <a:pt x="131" y="646"/>
                </a:lnTo>
                <a:lnTo>
                  <a:pt x="134" y="652"/>
                </a:lnTo>
                <a:lnTo>
                  <a:pt x="137" y="656"/>
                </a:lnTo>
                <a:lnTo>
                  <a:pt x="139" y="661"/>
                </a:lnTo>
                <a:lnTo>
                  <a:pt x="143" y="657"/>
                </a:lnTo>
                <a:lnTo>
                  <a:pt x="146" y="657"/>
                </a:lnTo>
                <a:lnTo>
                  <a:pt x="146" y="654"/>
                </a:lnTo>
                <a:lnTo>
                  <a:pt x="149" y="650"/>
                </a:lnTo>
                <a:lnTo>
                  <a:pt x="147" y="648"/>
                </a:lnTo>
                <a:lnTo>
                  <a:pt x="148" y="646"/>
                </a:lnTo>
                <a:lnTo>
                  <a:pt x="147" y="645"/>
                </a:lnTo>
                <a:lnTo>
                  <a:pt x="149" y="646"/>
                </a:lnTo>
                <a:lnTo>
                  <a:pt x="153" y="639"/>
                </a:lnTo>
                <a:lnTo>
                  <a:pt x="160" y="643"/>
                </a:lnTo>
                <a:lnTo>
                  <a:pt x="162" y="639"/>
                </a:lnTo>
                <a:lnTo>
                  <a:pt x="161" y="638"/>
                </a:lnTo>
                <a:lnTo>
                  <a:pt x="164" y="630"/>
                </a:lnTo>
                <a:lnTo>
                  <a:pt x="164" y="628"/>
                </a:lnTo>
                <a:close/>
              </a:path>
            </a:pathLst>
          </a:custGeom>
          <a:solidFill>
            <a:srgbClr val="FFCC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2555" name="Text Box 105"/>
          <p:cNvSpPr txBox="1">
            <a:spLocks noChangeArrowheads="1"/>
          </p:cNvSpPr>
          <p:nvPr/>
        </p:nvSpPr>
        <p:spPr bwMode="auto">
          <a:xfrm>
            <a:off x="1484710" y="3086100"/>
            <a:ext cx="23955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050" b="1">
                <a:solidFill>
                  <a:srgbClr val="000000"/>
                </a:solidFill>
              </a:rPr>
              <a:t>Incidence </a:t>
            </a:r>
            <a:br>
              <a:rPr lang="en-US" altLang="cs-CZ" sz="1050" b="1">
                <a:solidFill>
                  <a:srgbClr val="000000"/>
                </a:solidFill>
              </a:rPr>
            </a:br>
            <a:r>
              <a:rPr lang="en-US" altLang="cs-CZ" sz="1050" b="1">
                <a:solidFill>
                  <a:srgbClr val="000000"/>
                </a:solidFill>
              </a:rPr>
              <a:t>(per 100 000 population per year):</a:t>
            </a:r>
          </a:p>
        </p:txBody>
      </p:sp>
      <p:sp>
        <p:nvSpPr>
          <p:cNvPr id="62556" name="Rectangle 106"/>
          <p:cNvSpPr>
            <a:spLocks noChangeArrowheads="1"/>
          </p:cNvSpPr>
          <p:nvPr/>
        </p:nvSpPr>
        <p:spPr bwMode="auto">
          <a:xfrm>
            <a:off x="2412206" y="3551635"/>
            <a:ext cx="242888" cy="161925"/>
          </a:xfrm>
          <a:prstGeom prst="rect">
            <a:avLst/>
          </a:prstGeom>
          <a:solidFill>
            <a:srgbClr val="FFFFFF">
              <a:alpha val="29803"/>
            </a:srgbClr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62557" name="Rectangle 107"/>
          <p:cNvSpPr>
            <a:spLocks noChangeArrowheads="1"/>
          </p:cNvSpPr>
          <p:nvPr/>
        </p:nvSpPr>
        <p:spPr bwMode="auto">
          <a:xfrm>
            <a:off x="2412206" y="3768329"/>
            <a:ext cx="242888" cy="161925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62558" name="Rectangle 108"/>
          <p:cNvSpPr>
            <a:spLocks noChangeArrowheads="1"/>
          </p:cNvSpPr>
          <p:nvPr/>
        </p:nvSpPr>
        <p:spPr bwMode="auto">
          <a:xfrm>
            <a:off x="2412206" y="3983831"/>
            <a:ext cx="242888" cy="16192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62559" name="Rectangle 109"/>
          <p:cNvSpPr>
            <a:spLocks noChangeArrowheads="1"/>
          </p:cNvSpPr>
          <p:nvPr/>
        </p:nvSpPr>
        <p:spPr bwMode="auto">
          <a:xfrm>
            <a:off x="2412206" y="4199335"/>
            <a:ext cx="242888" cy="161925"/>
          </a:xfrm>
          <a:prstGeom prst="rect">
            <a:avLst/>
          </a:prstGeom>
          <a:solidFill>
            <a:srgbClr val="FF66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62560" name="Rectangle 110"/>
          <p:cNvSpPr>
            <a:spLocks noChangeArrowheads="1"/>
          </p:cNvSpPr>
          <p:nvPr/>
        </p:nvSpPr>
        <p:spPr bwMode="auto">
          <a:xfrm>
            <a:off x="2412206" y="4411266"/>
            <a:ext cx="242888" cy="161925"/>
          </a:xfrm>
          <a:prstGeom prst="rect">
            <a:avLst/>
          </a:prstGeom>
          <a:solidFill>
            <a:srgbClr val="9933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62561" name="Freeform 3"/>
          <p:cNvSpPr>
            <a:spLocks noChangeAspect="1" noEditPoints="1"/>
          </p:cNvSpPr>
          <p:nvPr/>
        </p:nvSpPr>
        <p:spPr bwMode="auto">
          <a:xfrm rot="-609737">
            <a:off x="1930004" y="1886572"/>
            <a:ext cx="896540" cy="265457"/>
          </a:xfrm>
          <a:custGeom>
            <a:avLst/>
            <a:gdLst>
              <a:gd name="T0" fmla="*/ 2147483646 w 1451"/>
              <a:gd name="T1" fmla="*/ 2147483646 h 1161"/>
              <a:gd name="T2" fmla="*/ 2147483646 w 1451"/>
              <a:gd name="T3" fmla="*/ 2147483646 h 1161"/>
              <a:gd name="T4" fmla="*/ 2147483646 w 1451"/>
              <a:gd name="T5" fmla="*/ 2147483646 h 1161"/>
              <a:gd name="T6" fmla="*/ 2147483646 w 1451"/>
              <a:gd name="T7" fmla="*/ 2147483646 h 1161"/>
              <a:gd name="T8" fmla="*/ 2147483646 w 1451"/>
              <a:gd name="T9" fmla="*/ 2147483646 h 1161"/>
              <a:gd name="T10" fmla="*/ 2147483646 w 1451"/>
              <a:gd name="T11" fmla="*/ 2147483646 h 1161"/>
              <a:gd name="T12" fmla="*/ 2147483646 w 1451"/>
              <a:gd name="T13" fmla="*/ 2147483646 h 1161"/>
              <a:gd name="T14" fmla="*/ 2147483646 w 1451"/>
              <a:gd name="T15" fmla="*/ 2147483646 h 1161"/>
              <a:gd name="T16" fmla="*/ 2147483646 w 1451"/>
              <a:gd name="T17" fmla="*/ 2147483646 h 1161"/>
              <a:gd name="T18" fmla="*/ 2147483646 w 1451"/>
              <a:gd name="T19" fmla="*/ 2147483646 h 1161"/>
              <a:gd name="T20" fmla="*/ 2147483646 w 1451"/>
              <a:gd name="T21" fmla="*/ 2147483646 h 1161"/>
              <a:gd name="T22" fmla="*/ 2147483646 w 1451"/>
              <a:gd name="T23" fmla="*/ 2147483646 h 1161"/>
              <a:gd name="T24" fmla="*/ 2147483646 w 1451"/>
              <a:gd name="T25" fmla="*/ 2147483646 h 1161"/>
              <a:gd name="T26" fmla="*/ 2147483646 w 1451"/>
              <a:gd name="T27" fmla="*/ 2147483646 h 1161"/>
              <a:gd name="T28" fmla="*/ 2147483646 w 1451"/>
              <a:gd name="T29" fmla="*/ 2147483646 h 1161"/>
              <a:gd name="T30" fmla="*/ 2147483646 w 1451"/>
              <a:gd name="T31" fmla="*/ 2147483646 h 1161"/>
              <a:gd name="T32" fmla="*/ 2147483646 w 1451"/>
              <a:gd name="T33" fmla="*/ 2147483646 h 1161"/>
              <a:gd name="T34" fmla="*/ 2147483646 w 1451"/>
              <a:gd name="T35" fmla="*/ 2147483646 h 1161"/>
              <a:gd name="T36" fmla="*/ 2147483646 w 1451"/>
              <a:gd name="T37" fmla="*/ 2147483646 h 1161"/>
              <a:gd name="T38" fmla="*/ 2147483646 w 1451"/>
              <a:gd name="T39" fmla="*/ 2147483646 h 1161"/>
              <a:gd name="T40" fmla="*/ 2147483646 w 1451"/>
              <a:gd name="T41" fmla="*/ 2147483646 h 1161"/>
              <a:gd name="T42" fmla="*/ 2147483646 w 1451"/>
              <a:gd name="T43" fmla="*/ 2147483646 h 1161"/>
              <a:gd name="T44" fmla="*/ 2147483646 w 1451"/>
              <a:gd name="T45" fmla="*/ 2147483646 h 1161"/>
              <a:gd name="T46" fmla="*/ 2147483646 w 1451"/>
              <a:gd name="T47" fmla="*/ 2147483646 h 1161"/>
              <a:gd name="T48" fmla="*/ 2147483646 w 1451"/>
              <a:gd name="T49" fmla="*/ 2147483646 h 1161"/>
              <a:gd name="T50" fmla="*/ 2147483646 w 1451"/>
              <a:gd name="T51" fmla="*/ 2147483646 h 1161"/>
              <a:gd name="T52" fmla="*/ 2147483646 w 1451"/>
              <a:gd name="T53" fmla="*/ 2147483646 h 1161"/>
              <a:gd name="T54" fmla="*/ 2147483646 w 1451"/>
              <a:gd name="T55" fmla="*/ 2147483646 h 1161"/>
              <a:gd name="T56" fmla="*/ 2147483646 w 1451"/>
              <a:gd name="T57" fmla="*/ 2147483646 h 1161"/>
              <a:gd name="T58" fmla="*/ 2147483646 w 1451"/>
              <a:gd name="T59" fmla="*/ 2147483646 h 1161"/>
              <a:gd name="T60" fmla="*/ 2147483646 w 1451"/>
              <a:gd name="T61" fmla="*/ 2147483646 h 1161"/>
              <a:gd name="T62" fmla="*/ 2147483646 w 1451"/>
              <a:gd name="T63" fmla="*/ 2147483646 h 1161"/>
              <a:gd name="T64" fmla="*/ 2147483646 w 1451"/>
              <a:gd name="T65" fmla="*/ 2147483646 h 1161"/>
              <a:gd name="T66" fmla="*/ 2147483646 w 1451"/>
              <a:gd name="T67" fmla="*/ 2147483646 h 1161"/>
              <a:gd name="T68" fmla="*/ 2147483646 w 1451"/>
              <a:gd name="T69" fmla="*/ 2147483646 h 1161"/>
              <a:gd name="T70" fmla="*/ 2147483646 w 1451"/>
              <a:gd name="T71" fmla="*/ 2147483646 h 1161"/>
              <a:gd name="T72" fmla="*/ 2147483646 w 1451"/>
              <a:gd name="T73" fmla="*/ 2147483646 h 1161"/>
              <a:gd name="T74" fmla="*/ 2147483646 w 1451"/>
              <a:gd name="T75" fmla="*/ 2147483646 h 1161"/>
              <a:gd name="T76" fmla="*/ 2147483646 w 1451"/>
              <a:gd name="T77" fmla="*/ 2147483646 h 1161"/>
              <a:gd name="T78" fmla="*/ 2147483646 w 1451"/>
              <a:gd name="T79" fmla="*/ 2147483646 h 1161"/>
              <a:gd name="T80" fmla="*/ 2147483646 w 1451"/>
              <a:gd name="T81" fmla="*/ 2147483646 h 1161"/>
              <a:gd name="T82" fmla="*/ 2147483646 w 1451"/>
              <a:gd name="T83" fmla="*/ 2147483646 h 1161"/>
              <a:gd name="T84" fmla="*/ 2147483646 w 1451"/>
              <a:gd name="T85" fmla="*/ 2147483646 h 1161"/>
              <a:gd name="T86" fmla="*/ 2147483646 w 1451"/>
              <a:gd name="T87" fmla="*/ 2147483646 h 1161"/>
              <a:gd name="T88" fmla="*/ 2147483646 w 1451"/>
              <a:gd name="T89" fmla="*/ 2147483646 h 1161"/>
              <a:gd name="T90" fmla="*/ 2147483646 w 1451"/>
              <a:gd name="T91" fmla="*/ 2147483646 h 1161"/>
              <a:gd name="T92" fmla="*/ 2147483646 w 1451"/>
              <a:gd name="T93" fmla="*/ 2147483646 h 1161"/>
              <a:gd name="T94" fmla="*/ 2147483646 w 1451"/>
              <a:gd name="T95" fmla="*/ 2147483646 h 1161"/>
              <a:gd name="T96" fmla="*/ 2147483646 w 1451"/>
              <a:gd name="T97" fmla="*/ 2147483646 h 1161"/>
              <a:gd name="T98" fmla="*/ 2147483646 w 1451"/>
              <a:gd name="T99" fmla="*/ 2147483646 h 1161"/>
              <a:gd name="T100" fmla="*/ 2147483646 w 1451"/>
              <a:gd name="T101" fmla="*/ 2147483646 h 1161"/>
              <a:gd name="T102" fmla="*/ 2147483646 w 1451"/>
              <a:gd name="T103" fmla="*/ 2147483646 h 1161"/>
              <a:gd name="T104" fmla="*/ 2147483646 w 1451"/>
              <a:gd name="T105" fmla="*/ 2147483646 h 1161"/>
              <a:gd name="T106" fmla="*/ 2147483646 w 1451"/>
              <a:gd name="T107" fmla="*/ 2147483646 h 1161"/>
              <a:gd name="T108" fmla="*/ 2147483646 w 1451"/>
              <a:gd name="T109" fmla="*/ 2147483646 h 1161"/>
              <a:gd name="T110" fmla="*/ 2147483646 w 1451"/>
              <a:gd name="T111" fmla="*/ 2147483646 h 1161"/>
              <a:gd name="T112" fmla="*/ 2147483646 w 1451"/>
              <a:gd name="T113" fmla="*/ 2147483646 h 1161"/>
              <a:gd name="T114" fmla="*/ 2147483646 w 1451"/>
              <a:gd name="T115" fmla="*/ 2147483646 h 1161"/>
              <a:gd name="T116" fmla="*/ 2147483646 w 1451"/>
              <a:gd name="T117" fmla="*/ 2147483646 h 1161"/>
              <a:gd name="T118" fmla="*/ 2147483646 w 1451"/>
              <a:gd name="T119" fmla="*/ 2147483646 h 1161"/>
              <a:gd name="T120" fmla="*/ 2147483646 w 1451"/>
              <a:gd name="T121" fmla="*/ 2147483646 h 1161"/>
              <a:gd name="T122" fmla="*/ 2147483646 w 1451"/>
              <a:gd name="T123" fmla="*/ 2147483646 h 1161"/>
              <a:gd name="T124" fmla="*/ 2147483646 w 1451"/>
              <a:gd name="T125" fmla="*/ 2147483646 h 116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451"/>
              <a:gd name="T190" fmla="*/ 0 h 1161"/>
              <a:gd name="T191" fmla="*/ 1451 w 1451"/>
              <a:gd name="T192" fmla="*/ 1161 h 116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451" h="1161">
                <a:moveTo>
                  <a:pt x="1415" y="729"/>
                </a:moveTo>
                <a:lnTo>
                  <a:pt x="1431" y="745"/>
                </a:lnTo>
                <a:lnTo>
                  <a:pt x="1433" y="742"/>
                </a:lnTo>
                <a:lnTo>
                  <a:pt x="1437" y="742"/>
                </a:lnTo>
                <a:lnTo>
                  <a:pt x="1439" y="746"/>
                </a:lnTo>
                <a:lnTo>
                  <a:pt x="1440" y="745"/>
                </a:lnTo>
                <a:lnTo>
                  <a:pt x="1442" y="746"/>
                </a:lnTo>
                <a:lnTo>
                  <a:pt x="1443" y="747"/>
                </a:lnTo>
                <a:lnTo>
                  <a:pt x="1442" y="751"/>
                </a:lnTo>
                <a:lnTo>
                  <a:pt x="1444" y="751"/>
                </a:lnTo>
                <a:lnTo>
                  <a:pt x="1448" y="750"/>
                </a:lnTo>
                <a:lnTo>
                  <a:pt x="1451" y="755"/>
                </a:lnTo>
                <a:lnTo>
                  <a:pt x="1448" y="760"/>
                </a:lnTo>
                <a:lnTo>
                  <a:pt x="1449" y="763"/>
                </a:lnTo>
                <a:lnTo>
                  <a:pt x="1447" y="765"/>
                </a:lnTo>
                <a:lnTo>
                  <a:pt x="1449" y="768"/>
                </a:lnTo>
                <a:lnTo>
                  <a:pt x="1447" y="768"/>
                </a:lnTo>
                <a:lnTo>
                  <a:pt x="1442" y="769"/>
                </a:lnTo>
                <a:lnTo>
                  <a:pt x="1437" y="774"/>
                </a:lnTo>
                <a:lnTo>
                  <a:pt x="1444" y="786"/>
                </a:lnTo>
                <a:lnTo>
                  <a:pt x="1447" y="787"/>
                </a:lnTo>
                <a:lnTo>
                  <a:pt x="1448" y="788"/>
                </a:lnTo>
                <a:lnTo>
                  <a:pt x="1448" y="791"/>
                </a:lnTo>
                <a:lnTo>
                  <a:pt x="1446" y="794"/>
                </a:lnTo>
                <a:lnTo>
                  <a:pt x="1444" y="795"/>
                </a:lnTo>
                <a:lnTo>
                  <a:pt x="1443" y="794"/>
                </a:lnTo>
                <a:lnTo>
                  <a:pt x="1443" y="800"/>
                </a:lnTo>
                <a:lnTo>
                  <a:pt x="1440" y="800"/>
                </a:lnTo>
                <a:lnTo>
                  <a:pt x="1439" y="804"/>
                </a:lnTo>
                <a:lnTo>
                  <a:pt x="1437" y="805"/>
                </a:lnTo>
                <a:lnTo>
                  <a:pt x="1438" y="806"/>
                </a:lnTo>
                <a:lnTo>
                  <a:pt x="1431" y="813"/>
                </a:lnTo>
                <a:lnTo>
                  <a:pt x="1434" y="817"/>
                </a:lnTo>
                <a:lnTo>
                  <a:pt x="1430" y="818"/>
                </a:lnTo>
                <a:lnTo>
                  <a:pt x="1421" y="819"/>
                </a:lnTo>
                <a:lnTo>
                  <a:pt x="1419" y="821"/>
                </a:lnTo>
                <a:lnTo>
                  <a:pt x="1420" y="823"/>
                </a:lnTo>
                <a:lnTo>
                  <a:pt x="1421" y="823"/>
                </a:lnTo>
                <a:lnTo>
                  <a:pt x="1419" y="826"/>
                </a:lnTo>
                <a:lnTo>
                  <a:pt x="1422" y="828"/>
                </a:lnTo>
                <a:lnTo>
                  <a:pt x="1421" y="835"/>
                </a:lnTo>
                <a:lnTo>
                  <a:pt x="1420" y="839"/>
                </a:lnTo>
                <a:lnTo>
                  <a:pt x="1421" y="841"/>
                </a:lnTo>
                <a:lnTo>
                  <a:pt x="1420" y="846"/>
                </a:lnTo>
                <a:lnTo>
                  <a:pt x="1419" y="846"/>
                </a:lnTo>
                <a:lnTo>
                  <a:pt x="1417" y="844"/>
                </a:lnTo>
                <a:lnTo>
                  <a:pt x="1413" y="848"/>
                </a:lnTo>
                <a:lnTo>
                  <a:pt x="1417" y="850"/>
                </a:lnTo>
                <a:lnTo>
                  <a:pt x="1416" y="853"/>
                </a:lnTo>
                <a:lnTo>
                  <a:pt x="1417" y="857"/>
                </a:lnTo>
                <a:lnTo>
                  <a:pt x="1413" y="858"/>
                </a:lnTo>
                <a:lnTo>
                  <a:pt x="1411" y="858"/>
                </a:lnTo>
                <a:lnTo>
                  <a:pt x="1411" y="862"/>
                </a:lnTo>
                <a:lnTo>
                  <a:pt x="1411" y="864"/>
                </a:lnTo>
                <a:lnTo>
                  <a:pt x="1407" y="868"/>
                </a:lnTo>
                <a:lnTo>
                  <a:pt x="1403" y="866"/>
                </a:lnTo>
                <a:lnTo>
                  <a:pt x="1395" y="866"/>
                </a:lnTo>
                <a:lnTo>
                  <a:pt x="1395" y="868"/>
                </a:lnTo>
                <a:lnTo>
                  <a:pt x="1397" y="868"/>
                </a:lnTo>
                <a:lnTo>
                  <a:pt x="1395" y="869"/>
                </a:lnTo>
                <a:lnTo>
                  <a:pt x="1397" y="873"/>
                </a:lnTo>
                <a:lnTo>
                  <a:pt x="1390" y="875"/>
                </a:lnTo>
                <a:lnTo>
                  <a:pt x="1388" y="875"/>
                </a:lnTo>
                <a:lnTo>
                  <a:pt x="1388" y="877"/>
                </a:lnTo>
                <a:lnTo>
                  <a:pt x="1386" y="878"/>
                </a:lnTo>
                <a:lnTo>
                  <a:pt x="1383" y="872"/>
                </a:lnTo>
                <a:lnTo>
                  <a:pt x="1379" y="869"/>
                </a:lnTo>
                <a:lnTo>
                  <a:pt x="1376" y="869"/>
                </a:lnTo>
                <a:lnTo>
                  <a:pt x="1366" y="878"/>
                </a:lnTo>
                <a:lnTo>
                  <a:pt x="1365" y="884"/>
                </a:lnTo>
                <a:lnTo>
                  <a:pt x="1359" y="881"/>
                </a:lnTo>
                <a:lnTo>
                  <a:pt x="1356" y="885"/>
                </a:lnTo>
                <a:lnTo>
                  <a:pt x="1352" y="890"/>
                </a:lnTo>
                <a:lnTo>
                  <a:pt x="1352" y="895"/>
                </a:lnTo>
                <a:lnTo>
                  <a:pt x="1353" y="899"/>
                </a:lnTo>
                <a:lnTo>
                  <a:pt x="1358" y="898"/>
                </a:lnTo>
                <a:lnTo>
                  <a:pt x="1361" y="899"/>
                </a:lnTo>
                <a:lnTo>
                  <a:pt x="1359" y="902"/>
                </a:lnTo>
                <a:lnTo>
                  <a:pt x="1362" y="907"/>
                </a:lnTo>
                <a:lnTo>
                  <a:pt x="1362" y="911"/>
                </a:lnTo>
                <a:lnTo>
                  <a:pt x="1366" y="913"/>
                </a:lnTo>
                <a:lnTo>
                  <a:pt x="1363" y="914"/>
                </a:lnTo>
                <a:lnTo>
                  <a:pt x="1363" y="918"/>
                </a:lnTo>
                <a:lnTo>
                  <a:pt x="1359" y="921"/>
                </a:lnTo>
                <a:lnTo>
                  <a:pt x="1357" y="921"/>
                </a:lnTo>
                <a:lnTo>
                  <a:pt x="1354" y="925"/>
                </a:lnTo>
                <a:lnTo>
                  <a:pt x="1353" y="926"/>
                </a:lnTo>
                <a:lnTo>
                  <a:pt x="1350" y="923"/>
                </a:lnTo>
                <a:lnTo>
                  <a:pt x="1348" y="923"/>
                </a:lnTo>
                <a:lnTo>
                  <a:pt x="1347" y="921"/>
                </a:lnTo>
                <a:lnTo>
                  <a:pt x="1343" y="922"/>
                </a:lnTo>
                <a:lnTo>
                  <a:pt x="1335" y="917"/>
                </a:lnTo>
                <a:lnTo>
                  <a:pt x="1335" y="920"/>
                </a:lnTo>
                <a:lnTo>
                  <a:pt x="1332" y="921"/>
                </a:lnTo>
                <a:lnTo>
                  <a:pt x="1330" y="917"/>
                </a:lnTo>
                <a:lnTo>
                  <a:pt x="1331" y="913"/>
                </a:lnTo>
                <a:lnTo>
                  <a:pt x="1327" y="913"/>
                </a:lnTo>
                <a:lnTo>
                  <a:pt x="1326" y="913"/>
                </a:lnTo>
                <a:lnTo>
                  <a:pt x="1323" y="918"/>
                </a:lnTo>
                <a:lnTo>
                  <a:pt x="1320" y="922"/>
                </a:lnTo>
                <a:lnTo>
                  <a:pt x="1317" y="925"/>
                </a:lnTo>
                <a:lnTo>
                  <a:pt x="1316" y="929"/>
                </a:lnTo>
                <a:lnTo>
                  <a:pt x="1317" y="930"/>
                </a:lnTo>
                <a:lnTo>
                  <a:pt x="1314" y="934"/>
                </a:lnTo>
                <a:lnTo>
                  <a:pt x="1313" y="939"/>
                </a:lnTo>
                <a:lnTo>
                  <a:pt x="1312" y="939"/>
                </a:lnTo>
                <a:lnTo>
                  <a:pt x="1311" y="934"/>
                </a:lnTo>
                <a:lnTo>
                  <a:pt x="1308" y="932"/>
                </a:lnTo>
                <a:lnTo>
                  <a:pt x="1299" y="940"/>
                </a:lnTo>
                <a:lnTo>
                  <a:pt x="1291" y="935"/>
                </a:lnTo>
                <a:lnTo>
                  <a:pt x="1285" y="938"/>
                </a:lnTo>
                <a:lnTo>
                  <a:pt x="1276" y="943"/>
                </a:lnTo>
                <a:lnTo>
                  <a:pt x="1273" y="941"/>
                </a:lnTo>
                <a:lnTo>
                  <a:pt x="1272" y="943"/>
                </a:lnTo>
                <a:lnTo>
                  <a:pt x="1268" y="941"/>
                </a:lnTo>
                <a:lnTo>
                  <a:pt x="1266" y="941"/>
                </a:lnTo>
                <a:lnTo>
                  <a:pt x="1264" y="939"/>
                </a:lnTo>
                <a:lnTo>
                  <a:pt x="1263" y="943"/>
                </a:lnTo>
                <a:lnTo>
                  <a:pt x="1263" y="941"/>
                </a:lnTo>
                <a:lnTo>
                  <a:pt x="1259" y="941"/>
                </a:lnTo>
                <a:lnTo>
                  <a:pt x="1255" y="941"/>
                </a:lnTo>
                <a:lnTo>
                  <a:pt x="1254" y="948"/>
                </a:lnTo>
                <a:lnTo>
                  <a:pt x="1251" y="945"/>
                </a:lnTo>
                <a:lnTo>
                  <a:pt x="1250" y="945"/>
                </a:lnTo>
                <a:lnTo>
                  <a:pt x="1250" y="949"/>
                </a:lnTo>
                <a:lnTo>
                  <a:pt x="1242" y="952"/>
                </a:lnTo>
                <a:lnTo>
                  <a:pt x="1242" y="950"/>
                </a:lnTo>
                <a:lnTo>
                  <a:pt x="1240" y="954"/>
                </a:lnTo>
                <a:lnTo>
                  <a:pt x="1239" y="949"/>
                </a:lnTo>
                <a:lnTo>
                  <a:pt x="1235" y="952"/>
                </a:lnTo>
                <a:lnTo>
                  <a:pt x="1235" y="950"/>
                </a:lnTo>
                <a:lnTo>
                  <a:pt x="1230" y="950"/>
                </a:lnTo>
                <a:lnTo>
                  <a:pt x="1230" y="949"/>
                </a:lnTo>
                <a:lnTo>
                  <a:pt x="1235" y="943"/>
                </a:lnTo>
                <a:lnTo>
                  <a:pt x="1233" y="940"/>
                </a:lnTo>
                <a:lnTo>
                  <a:pt x="1231" y="940"/>
                </a:lnTo>
                <a:lnTo>
                  <a:pt x="1227" y="943"/>
                </a:lnTo>
                <a:lnTo>
                  <a:pt x="1224" y="943"/>
                </a:lnTo>
                <a:lnTo>
                  <a:pt x="1222" y="945"/>
                </a:lnTo>
                <a:lnTo>
                  <a:pt x="1215" y="945"/>
                </a:lnTo>
                <a:lnTo>
                  <a:pt x="1214" y="944"/>
                </a:lnTo>
                <a:lnTo>
                  <a:pt x="1210" y="950"/>
                </a:lnTo>
                <a:lnTo>
                  <a:pt x="1209" y="950"/>
                </a:lnTo>
                <a:lnTo>
                  <a:pt x="1208" y="953"/>
                </a:lnTo>
                <a:lnTo>
                  <a:pt x="1212" y="956"/>
                </a:lnTo>
                <a:lnTo>
                  <a:pt x="1210" y="956"/>
                </a:lnTo>
                <a:lnTo>
                  <a:pt x="1212" y="959"/>
                </a:lnTo>
                <a:lnTo>
                  <a:pt x="1203" y="963"/>
                </a:lnTo>
                <a:lnTo>
                  <a:pt x="1204" y="972"/>
                </a:lnTo>
                <a:lnTo>
                  <a:pt x="1203" y="977"/>
                </a:lnTo>
                <a:lnTo>
                  <a:pt x="1188" y="981"/>
                </a:lnTo>
                <a:lnTo>
                  <a:pt x="1190" y="984"/>
                </a:lnTo>
                <a:lnTo>
                  <a:pt x="1183" y="990"/>
                </a:lnTo>
                <a:lnTo>
                  <a:pt x="1182" y="990"/>
                </a:lnTo>
                <a:lnTo>
                  <a:pt x="1182" y="989"/>
                </a:lnTo>
                <a:lnTo>
                  <a:pt x="1181" y="990"/>
                </a:lnTo>
                <a:lnTo>
                  <a:pt x="1181" y="989"/>
                </a:lnTo>
                <a:lnTo>
                  <a:pt x="1178" y="989"/>
                </a:lnTo>
                <a:lnTo>
                  <a:pt x="1178" y="992"/>
                </a:lnTo>
                <a:lnTo>
                  <a:pt x="1177" y="990"/>
                </a:lnTo>
                <a:lnTo>
                  <a:pt x="1178" y="994"/>
                </a:lnTo>
                <a:lnTo>
                  <a:pt x="1174" y="998"/>
                </a:lnTo>
                <a:lnTo>
                  <a:pt x="1174" y="1002"/>
                </a:lnTo>
                <a:lnTo>
                  <a:pt x="1172" y="1004"/>
                </a:lnTo>
                <a:lnTo>
                  <a:pt x="1173" y="1010"/>
                </a:lnTo>
                <a:lnTo>
                  <a:pt x="1170" y="1019"/>
                </a:lnTo>
                <a:lnTo>
                  <a:pt x="1172" y="1022"/>
                </a:lnTo>
                <a:lnTo>
                  <a:pt x="1170" y="1026"/>
                </a:lnTo>
                <a:lnTo>
                  <a:pt x="1173" y="1029"/>
                </a:lnTo>
                <a:lnTo>
                  <a:pt x="1170" y="1029"/>
                </a:lnTo>
                <a:lnTo>
                  <a:pt x="1173" y="1037"/>
                </a:lnTo>
                <a:lnTo>
                  <a:pt x="1177" y="1037"/>
                </a:lnTo>
                <a:lnTo>
                  <a:pt x="1182" y="1031"/>
                </a:lnTo>
                <a:lnTo>
                  <a:pt x="1188" y="1044"/>
                </a:lnTo>
                <a:lnTo>
                  <a:pt x="1196" y="1042"/>
                </a:lnTo>
                <a:lnTo>
                  <a:pt x="1200" y="1043"/>
                </a:lnTo>
                <a:lnTo>
                  <a:pt x="1206" y="1043"/>
                </a:lnTo>
                <a:lnTo>
                  <a:pt x="1205" y="1047"/>
                </a:lnTo>
                <a:lnTo>
                  <a:pt x="1206" y="1051"/>
                </a:lnTo>
                <a:lnTo>
                  <a:pt x="1206" y="1055"/>
                </a:lnTo>
                <a:lnTo>
                  <a:pt x="1214" y="1067"/>
                </a:lnTo>
                <a:lnTo>
                  <a:pt x="1214" y="1071"/>
                </a:lnTo>
                <a:lnTo>
                  <a:pt x="1212" y="1073"/>
                </a:lnTo>
                <a:lnTo>
                  <a:pt x="1209" y="1075"/>
                </a:lnTo>
                <a:lnTo>
                  <a:pt x="1213" y="1082"/>
                </a:lnTo>
                <a:lnTo>
                  <a:pt x="1208" y="1088"/>
                </a:lnTo>
                <a:lnTo>
                  <a:pt x="1205" y="1085"/>
                </a:lnTo>
                <a:lnTo>
                  <a:pt x="1205" y="1089"/>
                </a:lnTo>
                <a:lnTo>
                  <a:pt x="1203" y="1088"/>
                </a:lnTo>
                <a:lnTo>
                  <a:pt x="1203" y="1089"/>
                </a:lnTo>
                <a:lnTo>
                  <a:pt x="1201" y="1089"/>
                </a:lnTo>
                <a:lnTo>
                  <a:pt x="1197" y="1092"/>
                </a:lnTo>
                <a:lnTo>
                  <a:pt x="1196" y="1096"/>
                </a:lnTo>
                <a:lnTo>
                  <a:pt x="1191" y="1098"/>
                </a:lnTo>
                <a:lnTo>
                  <a:pt x="1190" y="1097"/>
                </a:lnTo>
                <a:lnTo>
                  <a:pt x="1187" y="1096"/>
                </a:lnTo>
                <a:lnTo>
                  <a:pt x="1183" y="1098"/>
                </a:lnTo>
                <a:lnTo>
                  <a:pt x="1181" y="1096"/>
                </a:lnTo>
                <a:lnTo>
                  <a:pt x="1178" y="1098"/>
                </a:lnTo>
                <a:lnTo>
                  <a:pt x="1175" y="1093"/>
                </a:lnTo>
                <a:lnTo>
                  <a:pt x="1170" y="1088"/>
                </a:lnTo>
                <a:lnTo>
                  <a:pt x="1169" y="1091"/>
                </a:lnTo>
                <a:lnTo>
                  <a:pt x="1165" y="1089"/>
                </a:lnTo>
                <a:lnTo>
                  <a:pt x="1164" y="1097"/>
                </a:lnTo>
                <a:lnTo>
                  <a:pt x="1161" y="1097"/>
                </a:lnTo>
                <a:lnTo>
                  <a:pt x="1157" y="1094"/>
                </a:lnTo>
                <a:lnTo>
                  <a:pt x="1157" y="1093"/>
                </a:lnTo>
                <a:lnTo>
                  <a:pt x="1155" y="1093"/>
                </a:lnTo>
                <a:lnTo>
                  <a:pt x="1154" y="1094"/>
                </a:lnTo>
                <a:lnTo>
                  <a:pt x="1156" y="1098"/>
                </a:lnTo>
                <a:lnTo>
                  <a:pt x="1155" y="1102"/>
                </a:lnTo>
                <a:lnTo>
                  <a:pt x="1151" y="1103"/>
                </a:lnTo>
                <a:lnTo>
                  <a:pt x="1151" y="1106"/>
                </a:lnTo>
                <a:lnTo>
                  <a:pt x="1148" y="1107"/>
                </a:lnTo>
                <a:lnTo>
                  <a:pt x="1147" y="1110"/>
                </a:lnTo>
                <a:lnTo>
                  <a:pt x="1148" y="1114"/>
                </a:lnTo>
                <a:lnTo>
                  <a:pt x="1147" y="1115"/>
                </a:lnTo>
                <a:lnTo>
                  <a:pt x="1147" y="1118"/>
                </a:lnTo>
                <a:lnTo>
                  <a:pt x="1139" y="1114"/>
                </a:lnTo>
                <a:lnTo>
                  <a:pt x="1141" y="1110"/>
                </a:lnTo>
                <a:lnTo>
                  <a:pt x="1138" y="1103"/>
                </a:lnTo>
                <a:lnTo>
                  <a:pt x="1133" y="1100"/>
                </a:lnTo>
                <a:lnTo>
                  <a:pt x="1133" y="1102"/>
                </a:lnTo>
                <a:lnTo>
                  <a:pt x="1130" y="1101"/>
                </a:lnTo>
                <a:lnTo>
                  <a:pt x="1130" y="1103"/>
                </a:lnTo>
                <a:lnTo>
                  <a:pt x="1127" y="1102"/>
                </a:lnTo>
                <a:lnTo>
                  <a:pt x="1123" y="1103"/>
                </a:lnTo>
                <a:lnTo>
                  <a:pt x="1123" y="1100"/>
                </a:lnTo>
                <a:lnTo>
                  <a:pt x="1120" y="1098"/>
                </a:lnTo>
                <a:lnTo>
                  <a:pt x="1119" y="1097"/>
                </a:lnTo>
                <a:lnTo>
                  <a:pt x="1115" y="1096"/>
                </a:lnTo>
                <a:lnTo>
                  <a:pt x="1116" y="1092"/>
                </a:lnTo>
                <a:lnTo>
                  <a:pt x="1119" y="1092"/>
                </a:lnTo>
                <a:lnTo>
                  <a:pt x="1119" y="1091"/>
                </a:lnTo>
                <a:lnTo>
                  <a:pt x="1115" y="1092"/>
                </a:lnTo>
                <a:lnTo>
                  <a:pt x="1114" y="1093"/>
                </a:lnTo>
                <a:lnTo>
                  <a:pt x="1111" y="1093"/>
                </a:lnTo>
                <a:lnTo>
                  <a:pt x="1109" y="1093"/>
                </a:lnTo>
                <a:lnTo>
                  <a:pt x="1107" y="1100"/>
                </a:lnTo>
                <a:lnTo>
                  <a:pt x="1103" y="1096"/>
                </a:lnTo>
                <a:lnTo>
                  <a:pt x="1096" y="1098"/>
                </a:lnTo>
                <a:lnTo>
                  <a:pt x="1094" y="1098"/>
                </a:lnTo>
                <a:lnTo>
                  <a:pt x="1093" y="1101"/>
                </a:lnTo>
                <a:lnTo>
                  <a:pt x="1091" y="1102"/>
                </a:lnTo>
                <a:lnTo>
                  <a:pt x="1087" y="1098"/>
                </a:lnTo>
                <a:lnTo>
                  <a:pt x="1087" y="1101"/>
                </a:lnTo>
                <a:lnTo>
                  <a:pt x="1084" y="1101"/>
                </a:lnTo>
                <a:lnTo>
                  <a:pt x="1080" y="1100"/>
                </a:lnTo>
                <a:lnTo>
                  <a:pt x="1073" y="1102"/>
                </a:lnTo>
                <a:lnTo>
                  <a:pt x="1067" y="1094"/>
                </a:lnTo>
                <a:lnTo>
                  <a:pt x="1062" y="1096"/>
                </a:lnTo>
                <a:lnTo>
                  <a:pt x="1061" y="1093"/>
                </a:lnTo>
                <a:lnTo>
                  <a:pt x="1056" y="1093"/>
                </a:lnTo>
                <a:lnTo>
                  <a:pt x="1053" y="1097"/>
                </a:lnTo>
                <a:lnTo>
                  <a:pt x="1052" y="1094"/>
                </a:lnTo>
                <a:lnTo>
                  <a:pt x="1049" y="1096"/>
                </a:lnTo>
                <a:lnTo>
                  <a:pt x="1048" y="1093"/>
                </a:lnTo>
                <a:lnTo>
                  <a:pt x="1047" y="1092"/>
                </a:lnTo>
                <a:lnTo>
                  <a:pt x="1046" y="1093"/>
                </a:lnTo>
                <a:lnTo>
                  <a:pt x="1043" y="1091"/>
                </a:lnTo>
                <a:lnTo>
                  <a:pt x="1043" y="1089"/>
                </a:lnTo>
                <a:lnTo>
                  <a:pt x="1039" y="1085"/>
                </a:lnTo>
                <a:lnTo>
                  <a:pt x="1039" y="1083"/>
                </a:lnTo>
                <a:lnTo>
                  <a:pt x="1026" y="1085"/>
                </a:lnTo>
                <a:lnTo>
                  <a:pt x="1020" y="1085"/>
                </a:lnTo>
                <a:lnTo>
                  <a:pt x="1013" y="1093"/>
                </a:lnTo>
                <a:lnTo>
                  <a:pt x="1017" y="1097"/>
                </a:lnTo>
                <a:lnTo>
                  <a:pt x="1022" y="1098"/>
                </a:lnTo>
                <a:lnTo>
                  <a:pt x="1024" y="1103"/>
                </a:lnTo>
                <a:lnTo>
                  <a:pt x="1022" y="1106"/>
                </a:lnTo>
                <a:lnTo>
                  <a:pt x="1024" y="1107"/>
                </a:lnTo>
                <a:lnTo>
                  <a:pt x="1028" y="1107"/>
                </a:lnTo>
                <a:lnTo>
                  <a:pt x="1028" y="1110"/>
                </a:lnTo>
                <a:lnTo>
                  <a:pt x="1025" y="1111"/>
                </a:lnTo>
                <a:lnTo>
                  <a:pt x="1024" y="1112"/>
                </a:lnTo>
                <a:lnTo>
                  <a:pt x="1016" y="1112"/>
                </a:lnTo>
                <a:lnTo>
                  <a:pt x="1006" y="1110"/>
                </a:lnTo>
                <a:lnTo>
                  <a:pt x="1002" y="1114"/>
                </a:lnTo>
                <a:lnTo>
                  <a:pt x="997" y="1109"/>
                </a:lnTo>
                <a:lnTo>
                  <a:pt x="992" y="1109"/>
                </a:lnTo>
                <a:lnTo>
                  <a:pt x="989" y="1111"/>
                </a:lnTo>
                <a:lnTo>
                  <a:pt x="989" y="1118"/>
                </a:lnTo>
                <a:lnTo>
                  <a:pt x="986" y="1119"/>
                </a:lnTo>
                <a:lnTo>
                  <a:pt x="985" y="1121"/>
                </a:lnTo>
                <a:lnTo>
                  <a:pt x="989" y="1123"/>
                </a:lnTo>
                <a:lnTo>
                  <a:pt x="992" y="1132"/>
                </a:lnTo>
                <a:lnTo>
                  <a:pt x="989" y="1130"/>
                </a:lnTo>
                <a:lnTo>
                  <a:pt x="984" y="1130"/>
                </a:lnTo>
                <a:lnTo>
                  <a:pt x="981" y="1133"/>
                </a:lnTo>
                <a:lnTo>
                  <a:pt x="981" y="1138"/>
                </a:lnTo>
                <a:lnTo>
                  <a:pt x="977" y="1138"/>
                </a:lnTo>
                <a:lnTo>
                  <a:pt x="976" y="1142"/>
                </a:lnTo>
                <a:lnTo>
                  <a:pt x="974" y="1143"/>
                </a:lnTo>
                <a:lnTo>
                  <a:pt x="970" y="1141"/>
                </a:lnTo>
                <a:lnTo>
                  <a:pt x="966" y="1145"/>
                </a:lnTo>
                <a:lnTo>
                  <a:pt x="961" y="1142"/>
                </a:lnTo>
                <a:lnTo>
                  <a:pt x="959" y="1136"/>
                </a:lnTo>
                <a:lnTo>
                  <a:pt x="954" y="1132"/>
                </a:lnTo>
                <a:lnTo>
                  <a:pt x="957" y="1128"/>
                </a:lnTo>
                <a:lnTo>
                  <a:pt x="954" y="1125"/>
                </a:lnTo>
                <a:lnTo>
                  <a:pt x="952" y="1120"/>
                </a:lnTo>
                <a:lnTo>
                  <a:pt x="954" y="1120"/>
                </a:lnTo>
                <a:lnTo>
                  <a:pt x="952" y="1119"/>
                </a:lnTo>
                <a:lnTo>
                  <a:pt x="950" y="1118"/>
                </a:lnTo>
                <a:lnTo>
                  <a:pt x="950" y="1107"/>
                </a:lnTo>
                <a:lnTo>
                  <a:pt x="945" y="1110"/>
                </a:lnTo>
                <a:lnTo>
                  <a:pt x="948" y="1107"/>
                </a:lnTo>
                <a:lnTo>
                  <a:pt x="947" y="1105"/>
                </a:lnTo>
                <a:lnTo>
                  <a:pt x="945" y="1105"/>
                </a:lnTo>
                <a:lnTo>
                  <a:pt x="947" y="1102"/>
                </a:lnTo>
                <a:lnTo>
                  <a:pt x="947" y="1098"/>
                </a:lnTo>
                <a:lnTo>
                  <a:pt x="944" y="1097"/>
                </a:lnTo>
                <a:lnTo>
                  <a:pt x="945" y="1096"/>
                </a:lnTo>
                <a:lnTo>
                  <a:pt x="948" y="1097"/>
                </a:lnTo>
                <a:lnTo>
                  <a:pt x="949" y="1094"/>
                </a:lnTo>
                <a:lnTo>
                  <a:pt x="943" y="1093"/>
                </a:lnTo>
                <a:lnTo>
                  <a:pt x="943" y="1089"/>
                </a:lnTo>
                <a:lnTo>
                  <a:pt x="940" y="1093"/>
                </a:lnTo>
                <a:lnTo>
                  <a:pt x="938" y="1093"/>
                </a:lnTo>
                <a:lnTo>
                  <a:pt x="936" y="1092"/>
                </a:lnTo>
                <a:lnTo>
                  <a:pt x="934" y="1092"/>
                </a:lnTo>
                <a:lnTo>
                  <a:pt x="927" y="1101"/>
                </a:lnTo>
                <a:lnTo>
                  <a:pt x="930" y="1103"/>
                </a:lnTo>
                <a:lnTo>
                  <a:pt x="929" y="1105"/>
                </a:lnTo>
                <a:lnTo>
                  <a:pt x="926" y="1103"/>
                </a:lnTo>
                <a:lnTo>
                  <a:pt x="925" y="1098"/>
                </a:lnTo>
                <a:lnTo>
                  <a:pt x="922" y="1093"/>
                </a:lnTo>
                <a:lnTo>
                  <a:pt x="921" y="1093"/>
                </a:lnTo>
                <a:lnTo>
                  <a:pt x="917" y="1091"/>
                </a:lnTo>
                <a:lnTo>
                  <a:pt x="911" y="1084"/>
                </a:lnTo>
                <a:lnTo>
                  <a:pt x="908" y="1073"/>
                </a:lnTo>
                <a:lnTo>
                  <a:pt x="904" y="1073"/>
                </a:lnTo>
                <a:lnTo>
                  <a:pt x="902" y="1073"/>
                </a:lnTo>
                <a:lnTo>
                  <a:pt x="885" y="1066"/>
                </a:lnTo>
                <a:lnTo>
                  <a:pt x="884" y="1061"/>
                </a:lnTo>
                <a:lnTo>
                  <a:pt x="877" y="1051"/>
                </a:lnTo>
                <a:lnTo>
                  <a:pt x="878" y="1048"/>
                </a:lnTo>
                <a:lnTo>
                  <a:pt x="877" y="1048"/>
                </a:lnTo>
                <a:lnTo>
                  <a:pt x="875" y="1053"/>
                </a:lnTo>
                <a:lnTo>
                  <a:pt x="873" y="1060"/>
                </a:lnTo>
                <a:lnTo>
                  <a:pt x="866" y="1058"/>
                </a:lnTo>
                <a:lnTo>
                  <a:pt x="866" y="1061"/>
                </a:lnTo>
                <a:lnTo>
                  <a:pt x="862" y="1062"/>
                </a:lnTo>
                <a:lnTo>
                  <a:pt x="862" y="1064"/>
                </a:lnTo>
                <a:lnTo>
                  <a:pt x="860" y="1062"/>
                </a:lnTo>
                <a:lnTo>
                  <a:pt x="858" y="1065"/>
                </a:lnTo>
                <a:lnTo>
                  <a:pt x="858" y="1066"/>
                </a:lnTo>
                <a:lnTo>
                  <a:pt x="859" y="1067"/>
                </a:lnTo>
                <a:lnTo>
                  <a:pt x="858" y="1074"/>
                </a:lnTo>
                <a:lnTo>
                  <a:pt x="848" y="1070"/>
                </a:lnTo>
                <a:lnTo>
                  <a:pt x="848" y="1073"/>
                </a:lnTo>
                <a:lnTo>
                  <a:pt x="849" y="1074"/>
                </a:lnTo>
                <a:lnTo>
                  <a:pt x="845" y="1075"/>
                </a:lnTo>
                <a:lnTo>
                  <a:pt x="846" y="1075"/>
                </a:lnTo>
                <a:lnTo>
                  <a:pt x="848" y="1076"/>
                </a:lnTo>
                <a:lnTo>
                  <a:pt x="845" y="1078"/>
                </a:lnTo>
                <a:lnTo>
                  <a:pt x="849" y="1080"/>
                </a:lnTo>
                <a:lnTo>
                  <a:pt x="846" y="1084"/>
                </a:lnTo>
                <a:lnTo>
                  <a:pt x="848" y="1087"/>
                </a:lnTo>
                <a:lnTo>
                  <a:pt x="845" y="1087"/>
                </a:lnTo>
                <a:lnTo>
                  <a:pt x="844" y="1089"/>
                </a:lnTo>
                <a:lnTo>
                  <a:pt x="841" y="1088"/>
                </a:lnTo>
                <a:lnTo>
                  <a:pt x="840" y="1096"/>
                </a:lnTo>
                <a:lnTo>
                  <a:pt x="839" y="1096"/>
                </a:lnTo>
                <a:lnTo>
                  <a:pt x="837" y="1098"/>
                </a:lnTo>
                <a:lnTo>
                  <a:pt x="839" y="1098"/>
                </a:lnTo>
                <a:lnTo>
                  <a:pt x="839" y="1101"/>
                </a:lnTo>
                <a:lnTo>
                  <a:pt x="844" y="1102"/>
                </a:lnTo>
                <a:lnTo>
                  <a:pt x="840" y="1110"/>
                </a:lnTo>
                <a:lnTo>
                  <a:pt x="842" y="1111"/>
                </a:lnTo>
                <a:lnTo>
                  <a:pt x="845" y="1111"/>
                </a:lnTo>
                <a:lnTo>
                  <a:pt x="845" y="1112"/>
                </a:lnTo>
                <a:lnTo>
                  <a:pt x="842" y="1114"/>
                </a:lnTo>
                <a:lnTo>
                  <a:pt x="846" y="1116"/>
                </a:lnTo>
                <a:lnTo>
                  <a:pt x="848" y="1119"/>
                </a:lnTo>
                <a:lnTo>
                  <a:pt x="844" y="1120"/>
                </a:lnTo>
                <a:lnTo>
                  <a:pt x="848" y="1121"/>
                </a:lnTo>
                <a:lnTo>
                  <a:pt x="846" y="1123"/>
                </a:lnTo>
                <a:lnTo>
                  <a:pt x="842" y="1124"/>
                </a:lnTo>
                <a:lnTo>
                  <a:pt x="839" y="1123"/>
                </a:lnTo>
                <a:lnTo>
                  <a:pt x="836" y="1123"/>
                </a:lnTo>
                <a:lnTo>
                  <a:pt x="836" y="1125"/>
                </a:lnTo>
                <a:lnTo>
                  <a:pt x="830" y="1127"/>
                </a:lnTo>
                <a:lnTo>
                  <a:pt x="828" y="1128"/>
                </a:lnTo>
                <a:lnTo>
                  <a:pt x="826" y="1128"/>
                </a:lnTo>
                <a:lnTo>
                  <a:pt x="826" y="1125"/>
                </a:lnTo>
                <a:lnTo>
                  <a:pt x="819" y="1125"/>
                </a:lnTo>
                <a:lnTo>
                  <a:pt x="817" y="1123"/>
                </a:lnTo>
                <a:lnTo>
                  <a:pt x="815" y="1125"/>
                </a:lnTo>
                <a:lnTo>
                  <a:pt x="814" y="1128"/>
                </a:lnTo>
                <a:lnTo>
                  <a:pt x="810" y="1129"/>
                </a:lnTo>
                <a:lnTo>
                  <a:pt x="808" y="1128"/>
                </a:lnTo>
                <a:lnTo>
                  <a:pt x="808" y="1133"/>
                </a:lnTo>
                <a:lnTo>
                  <a:pt x="799" y="1138"/>
                </a:lnTo>
                <a:lnTo>
                  <a:pt x="796" y="1137"/>
                </a:lnTo>
                <a:lnTo>
                  <a:pt x="795" y="1139"/>
                </a:lnTo>
                <a:lnTo>
                  <a:pt x="790" y="1139"/>
                </a:lnTo>
                <a:lnTo>
                  <a:pt x="787" y="1141"/>
                </a:lnTo>
                <a:lnTo>
                  <a:pt x="786" y="1145"/>
                </a:lnTo>
                <a:lnTo>
                  <a:pt x="782" y="1145"/>
                </a:lnTo>
                <a:lnTo>
                  <a:pt x="786" y="1152"/>
                </a:lnTo>
                <a:lnTo>
                  <a:pt x="783" y="1155"/>
                </a:lnTo>
                <a:lnTo>
                  <a:pt x="782" y="1160"/>
                </a:lnTo>
                <a:lnTo>
                  <a:pt x="779" y="1161"/>
                </a:lnTo>
                <a:lnTo>
                  <a:pt x="774" y="1161"/>
                </a:lnTo>
                <a:lnTo>
                  <a:pt x="773" y="1159"/>
                </a:lnTo>
                <a:lnTo>
                  <a:pt x="774" y="1155"/>
                </a:lnTo>
                <a:lnTo>
                  <a:pt x="772" y="1146"/>
                </a:lnTo>
                <a:lnTo>
                  <a:pt x="768" y="1143"/>
                </a:lnTo>
                <a:lnTo>
                  <a:pt x="755" y="1137"/>
                </a:lnTo>
                <a:lnTo>
                  <a:pt x="740" y="1141"/>
                </a:lnTo>
                <a:lnTo>
                  <a:pt x="737" y="1139"/>
                </a:lnTo>
                <a:lnTo>
                  <a:pt x="734" y="1136"/>
                </a:lnTo>
                <a:lnTo>
                  <a:pt x="731" y="1136"/>
                </a:lnTo>
                <a:lnTo>
                  <a:pt x="732" y="1132"/>
                </a:lnTo>
                <a:lnTo>
                  <a:pt x="734" y="1130"/>
                </a:lnTo>
                <a:lnTo>
                  <a:pt x="737" y="1130"/>
                </a:lnTo>
                <a:lnTo>
                  <a:pt x="740" y="1125"/>
                </a:lnTo>
                <a:lnTo>
                  <a:pt x="743" y="1124"/>
                </a:lnTo>
                <a:lnTo>
                  <a:pt x="745" y="1118"/>
                </a:lnTo>
                <a:lnTo>
                  <a:pt x="743" y="1114"/>
                </a:lnTo>
                <a:lnTo>
                  <a:pt x="742" y="1112"/>
                </a:lnTo>
                <a:lnTo>
                  <a:pt x="741" y="1114"/>
                </a:lnTo>
                <a:lnTo>
                  <a:pt x="738" y="1119"/>
                </a:lnTo>
                <a:lnTo>
                  <a:pt x="734" y="1120"/>
                </a:lnTo>
                <a:lnTo>
                  <a:pt x="732" y="1118"/>
                </a:lnTo>
                <a:lnTo>
                  <a:pt x="732" y="1121"/>
                </a:lnTo>
                <a:lnTo>
                  <a:pt x="728" y="1123"/>
                </a:lnTo>
                <a:lnTo>
                  <a:pt x="729" y="1116"/>
                </a:lnTo>
                <a:lnTo>
                  <a:pt x="723" y="1124"/>
                </a:lnTo>
                <a:lnTo>
                  <a:pt x="719" y="1124"/>
                </a:lnTo>
                <a:lnTo>
                  <a:pt x="719" y="1123"/>
                </a:lnTo>
                <a:lnTo>
                  <a:pt x="718" y="1121"/>
                </a:lnTo>
                <a:lnTo>
                  <a:pt x="716" y="1123"/>
                </a:lnTo>
                <a:lnTo>
                  <a:pt x="715" y="1120"/>
                </a:lnTo>
                <a:lnTo>
                  <a:pt x="713" y="1123"/>
                </a:lnTo>
                <a:lnTo>
                  <a:pt x="713" y="1120"/>
                </a:lnTo>
                <a:lnTo>
                  <a:pt x="707" y="1119"/>
                </a:lnTo>
                <a:lnTo>
                  <a:pt x="706" y="1116"/>
                </a:lnTo>
                <a:lnTo>
                  <a:pt x="702" y="1118"/>
                </a:lnTo>
                <a:lnTo>
                  <a:pt x="701" y="1120"/>
                </a:lnTo>
                <a:lnTo>
                  <a:pt x="698" y="1116"/>
                </a:lnTo>
                <a:lnTo>
                  <a:pt x="696" y="1118"/>
                </a:lnTo>
                <a:lnTo>
                  <a:pt x="696" y="1115"/>
                </a:lnTo>
                <a:lnTo>
                  <a:pt x="691" y="1116"/>
                </a:lnTo>
                <a:lnTo>
                  <a:pt x="692" y="1115"/>
                </a:lnTo>
                <a:lnTo>
                  <a:pt x="688" y="1112"/>
                </a:lnTo>
                <a:lnTo>
                  <a:pt x="691" y="1107"/>
                </a:lnTo>
                <a:lnTo>
                  <a:pt x="689" y="1106"/>
                </a:lnTo>
                <a:lnTo>
                  <a:pt x="684" y="1106"/>
                </a:lnTo>
                <a:lnTo>
                  <a:pt x="682" y="1107"/>
                </a:lnTo>
                <a:lnTo>
                  <a:pt x="678" y="1107"/>
                </a:lnTo>
                <a:lnTo>
                  <a:pt x="669" y="1101"/>
                </a:lnTo>
                <a:lnTo>
                  <a:pt x="665" y="1102"/>
                </a:lnTo>
                <a:lnTo>
                  <a:pt x="666" y="1103"/>
                </a:lnTo>
                <a:lnTo>
                  <a:pt x="664" y="1109"/>
                </a:lnTo>
                <a:lnTo>
                  <a:pt x="656" y="1110"/>
                </a:lnTo>
                <a:lnTo>
                  <a:pt x="659" y="1114"/>
                </a:lnTo>
                <a:lnTo>
                  <a:pt x="661" y="1112"/>
                </a:lnTo>
                <a:lnTo>
                  <a:pt x="660" y="1115"/>
                </a:lnTo>
                <a:lnTo>
                  <a:pt x="657" y="1114"/>
                </a:lnTo>
                <a:lnTo>
                  <a:pt x="655" y="1110"/>
                </a:lnTo>
                <a:lnTo>
                  <a:pt x="655" y="1112"/>
                </a:lnTo>
                <a:lnTo>
                  <a:pt x="651" y="1111"/>
                </a:lnTo>
                <a:lnTo>
                  <a:pt x="651" y="1107"/>
                </a:lnTo>
                <a:lnTo>
                  <a:pt x="650" y="1106"/>
                </a:lnTo>
                <a:lnTo>
                  <a:pt x="647" y="1102"/>
                </a:lnTo>
                <a:lnTo>
                  <a:pt x="643" y="1102"/>
                </a:lnTo>
                <a:lnTo>
                  <a:pt x="643" y="1094"/>
                </a:lnTo>
                <a:lnTo>
                  <a:pt x="637" y="1094"/>
                </a:lnTo>
                <a:lnTo>
                  <a:pt x="634" y="1098"/>
                </a:lnTo>
                <a:lnTo>
                  <a:pt x="632" y="1098"/>
                </a:lnTo>
                <a:lnTo>
                  <a:pt x="625" y="1084"/>
                </a:lnTo>
                <a:lnTo>
                  <a:pt x="623" y="1084"/>
                </a:lnTo>
                <a:lnTo>
                  <a:pt x="620" y="1082"/>
                </a:lnTo>
                <a:lnTo>
                  <a:pt x="621" y="1085"/>
                </a:lnTo>
                <a:lnTo>
                  <a:pt x="619" y="1087"/>
                </a:lnTo>
                <a:lnTo>
                  <a:pt x="615" y="1084"/>
                </a:lnTo>
                <a:lnTo>
                  <a:pt x="614" y="1085"/>
                </a:lnTo>
                <a:lnTo>
                  <a:pt x="616" y="1085"/>
                </a:lnTo>
                <a:lnTo>
                  <a:pt x="619" y="1094"/>
                </a:lnTo>
                <a:lnTo>
                  <a:pt x="616" y="1094"/>
                </a:lnTo>
                <a:lnTo>
                  <a:pt x="619" y="1096"/>
                </a:lnTo>
                <a:lnTo>
                  <a:pt x="616" y="1100"/>
                </a:lnTo>
                <a:lnTo>
                  <a:pt x="617" y="1102"/>
                </a:lnTo>
                <a:lnTo>
                  <a:pt x="623" y="1103"/>
                </a:lnTo>
                <a:lnTo>
                  <a:pt x="620" y="1105"/>
                </a:lnTo>
                <a:lnTo>
                  <a:pt x="617" y="1103"/>
                </a:lnTo>
                <a:lnTo>
                  <a:pt x="617" y="1106"/>
                </a:lnTo>
                <a:lnTo>
                  <a:pt x="616" y="1106"/>
                </a:lnTo>
                <a:lnTo>
                  <a:pt x="614" y="1100"/>
                </a:lnTo>
                <a:lnTo>
                  <a:pt x="611" y="1097"/>
                </a:lnTo>
                <a:lnTo>
                  <a:pt x="607" y="1094"/>
                </a:lnTo>
                <a:lnTo>
                  <a:pt x="603" y="1094"/>
                </a:lnTo>
                <a:lnTo>
                  <a:pt x="602" y="1098"/>
                </a:lnTo>
                <a:lnTo>
                  <a:pt x="598" y="1096"/>
                </a:lnTo>
                <a:lnTo>
                  <a:pt x="599" y="1100"/>
                </a:lnTo>
                <a:lnTo>
                  <a:pt x="597" y="1098"/>
                </a:lnTo>
                <a:lnTo>
                  <a:pt x="598" y="1100"/>
                </a:lnTo>
                <a:lnTo>
                  <a:pt x="597" y="1100"/>
                </a:lnTo>
                <a:lnTo>
                  <a:pt x="597" y="1102"/>
                </a:lnTo>
                <a:lnTo>
                  <a:pt x="594" y="1101"/>
                </a:lnTo>
                <a:lnTo>
                  <a:pt x="596" y="1103"/>
                </a:lnTo>
                <a:lnTo>
                  <a:pt x="593" y="1103"/>
                </a:lnTo>
                <a:lnTo>
                  <a:pt x="593" y="1102"/>
                </a:lnTo>
                <a:lnTo>
                  <a:pt x="590" y="1103"/>
                </a:lnTo>
                <a:lnTo>
                  <a:pt x="588" y="1109"/>
                </a:lnTo>
                <a:lnTo>
                  <a:pt x="587" y="1109"/>
                </a:lnTo>
                <a:lnTo>
                  <a:pt x="587" y="1106"/>
                </a:lnTo>
                <a:lnTo>
                  <a:pt x="584" y="1105"/>
                </a:lnTo>
                <a:lnTo>
                  <a:pt x="580" y="1106"/>
                </a:lnTo>
                <a:lnTo>
                  <a:pt x="580" y="1111"/>
                </a:lnTo>
                <a:lnTo>
                  <a:pt x="579" y="1112"/>
                </a:lnTo>
                <a:lnTo>
                  <a:pt x="579" y="1107"/>
                </a:lnTo>
                <a:lnTo>
                  <a:pt x="575" y="1107"/>
                </a:lnTo>
                <a:lnTo>
                  <a:pt x="574" y="1105"/>
                </a:lnTo>
                <a:lnTo>
                  <a:pt x="571" y="1102"/>
                </a:lnTo>
                <a:lnTo>
                  <a:pt x="563" y="1107"/>
                </a:lnTo>
                <a:lnTo>
                  <a:pt x="560" y="1106"/>
                </a:lnTo>
                <a:lnTo>
                  <a:pt x="560" y="1103"/>
                </a:lnTo>
                <a:lnTo>
                  <a:pt x="562" y="1105"/>
                </a:lnTo>
                <a:lnTo>
                  <a:pt x="563" y="1102"/>
                </a:lnTo>
                <a:lnTo>
                  <a:pt x="562" y="1098"/>
                </a:lnTo>
                <a:lnTo>
                  <a:pt x="566" y="1096"/>
                </a:lnTo>
                <a:lnTo>
                  <a:pt x="565" y="1092"/>
                </a:lnTo>
                <a:lnTo>
                  <a:pt x="562" y="1093"/>
                </a:lnTo>
                <a:lnTo>
                  <a:pt x="560" y="1091"/>
                </a:lnTo>
                <a:lnTo>
                  <a:pt x="560" y="1089"/>
                </a:lnTo>
                <a:lnTo>
                  <a:pt x="558" y="1089"/>
                </a:lnTo>
                <a:lnTo>
                  <a:pt x="557" y="1085"/>
                </a:lnTo>
                <a:lnTo>
                  <a:pt x="556" y="1087"/>
                </a:lnTo>
                <a:lnTo>
                  <a:pt x="549" y="1080"/>
                </a:lnTo>
                <a:lnTo>
                  <a:pt x="543" y="1085"/>
                </a:lnTo>
                <a:lnTo>
                  <a:pt x="542" y="1082"/>
                </a:lnTo>
                <a:lnTo>
                  <a:pt x="540" y="1082"/>
                </a:lnTo>
                <a:lnTo>
                  <a:pt x="540" y="1080"/>
                </a:lnTo>
                <a:lnTo>
                  <a:pt x="538" y="1079"/>
                </a:lnTo>
                <a:lnTo>
                  <a:pt x="540" y="1070"/>
                </a:lnTo>
                <a:lnTo>
                  <a:pt x="542" y="1070"/>
                </a:lnTo>
                <a:lnTo>
                  <a:pt x="536" y="1065"/>
                </a:lnTo>
                <a:lnTo>
                  <a:pt x="531" y="1064"/>
                </a:lnTo>
                <a:lnTo>
                  <a:pt x="530" y="1061"/>
                </a:lnTo>
                <a:lnTo>
                  <a:pt x="526" y="1062"/>
                </a:lnTo>
                <a:lnTo>
                  <a:pt x="524" y="1057"/>
                </a:lnTo>
                <a:lnTo>
                  <a:pt x="518" y="1061"/>
                </a:lnTo>
                <a:lnTo>
                  <a:pt x="513" y="1060"/>
                </a:lnTo>
                <a:lnTo>
                  <a:pt x="503" y="1064"/>
                </a:lnTo>
                <a:lnTo>
                  <a:pt x="502" y="1058"/>
                </a:lnTo>
                <a:lnTo>
                  <a:pt x="499" y="1061"/>
                </a:lnTo>
                <a:lnTo>
                  <a:pt x="495" y="1060"/>
                </a:lnTo>
                <a:lnTo>
                  <a:pt x="494" y="1062"/>
                </a:lnTo>
                <a:lnTo>
                  <a:pt x="495" y="1066"/>
                </a:lnTo>
                <a:lnTo>
                  <a:pt x="494" y="1074"/>
                </a:lnTo>
                <a:lnTo>
                  <a:pt x="490" y="1074"/>
                </a:lnTo>
                <a:lnTo>
                  <a:pt x="490" y="1078"/>
                </a:lnTo>
                <a:lnTo>
                  <a:pt x="485" y="1080"/>
                </a:lnTo>
                <a:lnTo>
                  <a:pt x="481" y="1080"/>
                </a:lnTo>
                <a:lnTo>
                  <a:pt x="481" y="1083"/>
                </a:lnTo>
                <a:lnTo>
                  <a:pt x="484" y="1082"/>
                </a:lnTo>
                <a:lnTo>
                  <a:pt x="480" y="1087"/>
                </a:lnTo>
                <a:lnTo>
                  <a:pt x="479" y="1091"/>
                </a:lnTo>
                <a:lnTo>
                  <a:pt x="473" y="1089"/>
                </a:lnTo>
                <a:lnTo>
                  <a:pt x="473" y="1087"/>
                </a:lnTo>
                <a:lnTo>
                  <a:pt x="476" y="1085"/>
                </a:lnTo>
                <a:lnTo>
                  <a:pt x="476" y="1083"/>
                </a:lnTo>
                <a:lnTo>
                  <a:pt x="468" y="1084"/>
                </a:lnTo>
                <a:lnTo>
                  <a:pt x="462" y="1084"/>
                </a:lnTo>
                <a:lnTo>
                  <a:pt x="458" y="1087"/>
                </a:lnTo>
                <a:lnTo>
                  <a:pt x="454" y="1084"/>
                </a:lnTo>
                <a:lnTo>
                  <a:pt x="450" y="1083"/>
                </a:lnTo>
                <a:lnTo>
                  <a:pt x="444" y="1083"/>
                </a:lnTo>
                <a:lnTo>
                  <a:pt x="440" y="1083"/>
                </a:lnTo>
                <a:lnTo>
                  <a:pt x="439" y="1087"/>
                </a:lnTo>
                <a:lnTo>
                  <a:pt x="432" y="1080"/>
                </a:lnTo>
                <a:lnTo>
                  <a:pt x="428" y="1080"/>
                </a:lnTo>
                <a:lnTo>
                  <a:pt x="419" y="1076"/>
                </a:lnTo>
                <a:lnTo>
                  <a:pt x="421" y="1085"/>
                </a:lnTo>
                <a:lnTo>
                  <a:pt x="414" y="1084"/>
                </a:lnTo>
                <a:lnTo>
                  <a:pt x="410" y="1084"/>
                </a:lnTo>
                <a:lnTo>
                  <a:pt x="409" y="1083"/>
                </a:lnTo>
                <a:lnTo>
                  <a:pt x="408" y="1080"/>
                </a:lnTo>
                <a:lnTo>
                  <a:pt x="410" y="1076"/>
                </a:lnTo>
                <a:lnTo>
                  <a:pt x="409" y="1075"/>
                </a:lnTo>
                <a:lnTo>
                  <a:pt x="405" y="1075"/>
                </a:lnTo>
                <a:lnTo>
                  <a:pt x="405" y="1080"/>
                </a:lnTo>
                <a:lnTo>
                  <a:pt x="404" y="1083"/>
                </a:lnTo>
                <a:lnTo>
                  <a:pt x="398" y="1082"/>
                </a:lnTo>
                <a:lnTo>
                  <a:pt x="396" y="1084"/>
                </a:lnTo>
                <a:lnTo>
                  <a:pt x="395" y="1082"/>
                </a:lnTo>
                <a:lnTo>
                  <a:pt x="389" y="1080"/>
                </a:lnTo>
                <a:lnTo>
                  <a:pt x="389" y="1079"/>
                </a:lnTo>
                <a:lnTo>
                  <a:pt x="385" y="1082"/>
                </a:lnTo>
                <a:lnTo>
                  <a:pt x="382" y="1076"/>
                </a:lnTo>
                <a:lnTo>
                  <a:pt x="381" y="1076"/>
                </a:lnTo>
                <a:lnTo>
                  <a:pt x="380" y="1070"/>
                </a:lnTo>
                <a:lnTo>
                  <a:pt x="381" y="1067"/>
                </a:lnTo>
                <a:lnTo>
                  <a:pt x="383" y="1066"/>
                </a:lnTo>
                <a:lnTo>
                  <a:pt x="383" y="1060"/>
                </a:lnTo>
                <a:lnTo>
                  <a:pt x="383" y="1056"/>
                </a:lnTo>
                <a:lnTo>
                  <a:pt x="386" y="1055"/>
                </a:lnTo>
                <a:lnTo>
                  <a:pt x="386" y="1052"/>
                </a:lnTo>
                <a:lnTo>
                  <a:pt x="390" y="1052"/>
                </a:lnTo>
                <a:lnTo>
                  <a:pt x="385" y="1051"/>
                </a:lnTo>
                <a:lnTo>
                  <a:pt x="381" y="1044"/>
                </a:lnTo>
                <a:lnTo>
                  <a:pt x="378" y="1046"/>
                </a:lnTo>
                <a:lnTo>
                  <a:pt x="369" y="1046"/>
                </a:lnTo>
                <a:lnTo>
                  <a:pt x="365" y="1044"/>
                </a:lnTo>
                <a:lnTo>
                  <a:pt x="362" y="1049"/>
                </a:lnTo>
                <a:lnTo>
                  <a:pt x="360" y="1049"/>
                </a:lnTo>
                <a:lnTo>
                  <a:pt x="355" y="1055"/>
                </a:lnTo>
                <a:lnTo>
                  <a:pt x="354" y="1052"/>
                </a:lnTo>
                <a:lnTo>
                  <a:pt x="351" y="1053"/>
                </a:lnTo>
                <a:lnTo>
                  <a:pt x="345" y="1049"/>
                </a:lnTo>
                <a:lnTo>
                  <a:pt x="344" y="1056"/>
                </a:lnTo>
                <a:lnTo>
                  <a:pt x="346" y="1062"/>
                </a:lnTo>
                <a:lnTo>
                  <a:pt x="345" y="1065"/>
                </a:lnTo>
                <a:lnTo>
                  <a:pt x="344" y="1064"/>
                </a:lnTo>
                <a:lnTo>
                  <a:pt x="342" y="1069"/>
                </a:lnTo>
                <a:lnTo>
                  <a:pt x="340" y="1070"/>
                </a:lnTo>
                <a:lnTo>
                  <a:pt x="341" y="1073"/>
                </a:lnTo>
                <a:lnTo>
                  <a:pt x="340" y="1073"/>
                </a:lnTo>
                <a:lnTo>
                  <a:pt x="337" y="1074"/>
                </a:lnTo>
                <a:lnTo>
                  <a:pt x="336" y="1071"/>
                </a:lnTo>
                <a:lnTo>
                  <a:pt x="335" y="1070"/>
                </a:lnTo>
                <a:lnTo>
                  <a:pt x="335" y="1075"/>
                </a:lnTo>
                <a:lnTo>
                  <a:pt x="333" y="1075"/>
                </a:lnTo>
                <a:lnTo>
                  <a:pt x="336" y="1080"/>
                </a:lnTo>
                <a:lnTo>
                  <a:pt x="335" y="1080"/>
                </a:lnTo>
                <a:lnTo>
                  <a:pt x="332" y="1083"/>
                </a:lnTo>
                <a:lnTo>
                  <a:pt x="329" y="1083"/>
                </a:lnTo>
                <a:lnTo>
                  <a:pt x="329" y="1078"/>
                </a:lnTo>
                <a:lnTo>
                  <a:pt x="327" y="1078"/>
                </a:lnTo>
                <a:lnTo>
                  <a:pt x="324" y="1073"/>
                </a:lnTo>
                <a:lnTo>
                  <a:pt x="323" y="1076"/>
                </a:lnTo>
                <a:lnTo>
                  <a:pt x="320" y="1076"/>
                </a:lnTo>
                <a:lnTo>
                  <a:pt x="320" y="1082"/>
                </a:lnTo>
                <a:lnTo>
                  <a:pt x="318" y="1084"/>
                </a:lnTo>
                <a:lnTo>
                  <a:pt x="318" y="1087"/>
                </a:lnTo>
                <a:lnTo>
                  <a:pt x="317" y="1089"/>
                </a:lnTo>
                <a:lnTo>
                  <a:pt x="308" y="1088"/>
                </a:lnTo>
                <a:lnTo>
                  <a:pt x="301" y="1084"/>
                </a:lnTo>
                <a:lnTo>
                  <a:pt x="301" y="1082"/>
                </a:lnTo>
                <a:lnTo>
                  <a:pt x="297" y="1079"/>
                </a:lnTo>
                <a:lnTo>
                  <a:pt x="288" y="1085"/>
                </a:lnTo>
                <a:lnTo>
                  <a:pt x="290" y="1092"/>
                </a:lnTo>
                <a:lnTo>
                  <a:pt x="288" y="1093"/>
                </a:lnTo>
                <a:lnTo>
                  <a:pt x="287" y="1092"/>
                </a:lnTo>
                <a:lnTo>
                  <a:pt x="283" y="1096"/>
                </a:lnTo>
                <a:lnTo>
                  <a:pt x="282" y="1093"/>
                </a:lnTo>
                <a:lnTo>
                  <a:pt x="274" y="1093"/>
                </a:lnTo>
                <a:lnTo>
                  <a:pt x="272" y="1091"/>
                </a:lnTo>
                <a:lnTo>
                  <a:pt x="268" y="1089"/>
                </a:lnTo>
                <a:lnTo>
                  <a:pt x="266" y="1087"/>
                </a:lnTo>
                <a:lnTo>
                  <a:pt x="263" y="1083"/>
                </a:lnTo>
                <a:lnTo>
                  <a:pt x="261" y="1085"/>
                </a:lnTo>
                <a:lnTo>
                  <a:pt x="256" y="1085"/>
                </a:lnTo>
                <a:lnTo>
                  <a:pt x="260" y="1083"/>
                </a:lnTo>
                <a:lnTo>
                  <a:pt x="260" y="1080"/>
                </a:lnTo>
                <a:lnTo>
                  <a:pt x="264" y="1079"/>
                </a:lnTo>
                <a:lnTo>
                  <a:pt x="255" y="1078"/>
                </a:lnTo>
                <a:lnTo>
                  <a:pt x="255" y="1080"/>
                </a:lnTo>
                <a:lnTo>
                  <a:pt x="250" y="1078"/>
                </a:lnTo>
                <a:lnTo>
                  <a:pt x="250" y="1073"/>
                </a:lnTo>
                <a:lnTo>
                  <a:pt x="251" y="1067"/>
                </a:lnTo>
                <a:lnTo>
                  <a:pt x="241" y="1062"/>
                </a:lnTo>
                <a:lnTo>
                  <a:pt x="237" y="1064"/>
                </a:lnTo>
                <a:lnTo>
                  <a:pt x="237" y="1065"/>
                </a:lnTo>
                <a:lnTo>
                  <a:pt x="239" y="1066"/>
                </a:lnTo>
                <a:lnTo>
                  <a:pt x="236" y="1069"/>
                </a:lnTo>
                <a:lnTo>
                  <a:pt x="229" y="1076"/>
                </a:lnTo>
                <a:lnTo>
                  <a:pt x="228" y="1074"/>
                </a:lnTo>
                <a:lnTo>
                  <a:pt x="227" y="1076"/>
                </a:lnTo>
                <a:lnTo>
                  <a:pt x="225" y="1075"/>
                </a:lnTo>
                <a:lnTo>
                  <a:pt x="223" y="1076"/>
                </a:lnTo>
                <a:lnTo>
                  <a:pt x="221" y="1075"/>
                </a:lnTo>
                <a:lnTo>
                  <a:pt x="223" y="1073"/>
                </a:lnTo>
                <a:lnTo>
                  <a:pt x="220" y="1073"/>
                </a:lnTo>
                <a:lnTo>
                  <a:pt x="220" y="1075"/>
                </a:lnTo>
                <a:lnTo>
                  <a:pt x="218" y="1076"/>
                </a:lnTo>
                <a:lnTo>
                  <a:pt x="218" y="1065"/>
                </a:lnTo>
                <a:lnTo>
                  <a:pt x="216" y="1067"/>
                </a:lnTo>
                <a:lnTo>
                  <a:pt x="214" y="1066"/>
                </a:lnTo>
                <a:lnTo>
                  <a:pt x="214" y="1057"/>
                </a:lnTo>
                <a:lnTo>
                  <a:pt x="210" y="1057"/>
                </a:lnTo>
                <a:lnTo>
                  <a:pt x="211" y="1058"/>
                </a:lnTo>
                <a:lnTo>
                  <a:pt x="206" y="1060"/>
                </a:lnTo>
                <a:lnTo>
                  <a:pt x="205" y="1065"/>
                </a:lnTo>
                <a:lnTo>
                  <a:pt x="201" y="1065"/>
                </a:lnTo>
                <a:lnTo>
                  <a:pt x="200" y="1067"/>
                </a:lnTo>
                <a:lnTo>
                  <a:pt x="194" y="1064"/>
                </a:lnTo>
                <a:lnTo>
                  <a:pt x="188" y="1064"/>
                </a:lnTo>
                <a:lnTo>
                  <a:pt x="184" y="1071"/>
                </a:lnTo>
                <a:lnTo>
                  <a:pt x="182" y="1071"/>
                </a:lnTo>
                <a:lnTo>
                  <a:pt x="182" y="1070"/>
                </a:lnTo>
                <a:lnTo>
                  <a:pt x="173" y="1069"/>
                </a:lnTo>
                <a:lnTo>
                  <a:pt x="171" y="1066"/>
                </a:lnTo>
                <a:lnTo>
                  <a:pt x="171" y="1060"/>
                </a:lnTo>
                <a:lnTo>
                  <a:pt x="174" y="1058"/>
                </a:lnTo>
                <a:lnTo>
                  <a:pt x="176" y="1049"/>
                </a:lnTo>
                <a:lnTo>
                  <a:pt x="178" y="1042"/>
                </a:lnTo>
                <a:lnTo>
                  <a:pt x="173" y="1038"/>
                </a:lnTo>
                <a:lnTo>
                  <a:pt x="175" y="1031"/>
                </a:lnTo>
                <a:lnTo>
                  <a:pt x="166" y="1024"/>
                </a:lnTo>
                <a:lnTo>
                  <a:pt x="162" y="1024"/>
                </a:lnTo>
                <a:lnTo>
                  <a:pt x="156" y="1030"/>
                </a:lnTo>
                <a:lnTo>
                  <a:pt x="155" y="1030"/>
                </a:lnTo>
                <a:lnTo>
                  <a:pt x="158" y="1026"/>
                </a:lnTo>
                <a:lnTo>
                  <a:pt x="164" y="1016"/>
                </a:lnTo>
                <a:lnTo>
                  <a:pt x="161" y="1012"/>
                </a:lnTo>
                <a:lnTo>
                  <a:pt x="158" y="1012"/>
                </a:lnTo>
                <a:lnTo>
                  <a:pt x="164" y="998"/>
                </a:lnTo>
                <a:lnTo>
                  <a:pt x="162" y="988"/>
                </a:lnTo>
                <a:lnTo>
                  <a:pt x="167" y="984"/>
                </a:lnTo>
                <a:lnTo>
                  <a:pt x="173" y="979"/>
                </a:lnTo>
                <a:lnTo>
                  <a:pt x="173" y="962"/>
                </a:lnTo>
                <a:lnTo>
                  <a:pt x="178" y="958"/>
                </a:lnTo>
                <a:lnTo>
                  <a:pt x="178" y="952"/>
                </a:lnTo>
                <a:lnTo>
                  <a:pt x="175" y="949"/>
                </a:lnTo>
                <a:lnTo>
                  <a:pt x="170" y="949"/>
                </a:lnTo>
                <a:lnTo>
                  <a:pt x="165" y="947"/>
                </a:lnTo>
                <a:lnTo>
                  <a:pt x="165" y="943"/>
                </a:lnTo>
                <a:lnTo>
                  <a:pt x="160" y="939"/>
                </a:lnTo>
                <a:lnTo>
                  <a:pt x="157" y="941"/>
                </a:lnTo>
                <a:lnTo>
                  <a:pt x="155" y="941"/>
                </a:lnTo>
                <a:lnTo>
                  <a:pt x="148" y="938"/>
                </a:lnTo>
                <a:lnTo>
                  <a:pt x="147" y="934"/>
                </a:lnTo>
                <a:lnTo>
                  <a:pt x="151" y="935"/>
                </a:lnTo>
                <a:lnTo>
                  <a:pt x="153" y="931"/>
                </a:lnTo>
                <a:lnTo>
                  <a:pt x="144" y="930"/>
                </a:lnTo>
                <a:lnTo>
                  <a:pt x="143" y="926"/>
                </a:lnTo>
                <a:lnTo>
                  <a:pt x="139" y="926"/>
                </a:lnTo>
                <a:lnTo>
                  <a:pt x="135" y="923"/>
                </a:lnTo>
                <a:lnTo>
                  <a:pt x="131" y="925"/>
                </a:lnTo>
                <a:lnTo>
                  <a:pt x="130" y="918"/>
                </a:lnTo>
                <a:lnTo>
                  <a:pt x="129" y="917"/>
                </a:lnTo>
                <a:lnTo>
                  <a:pt x="137" y="918"/>
                </a:lnTo>
                <a:lnTo>
                  <a:pt x="143" y="925"/>
                </a:lnTo>
                <a:lnTo>
                  <a:pt x="149" y="925"/>
                </a:lnTo>
                <a:lnTo>
                  <a:pt x="151" y="922"/>
                </a:lnTo>
                <a:lnTo>
                  <a:pt x="156" y="923"/>
                </a:lnTo>
                <a:lnTo>
                  <a:pt x="158" y="921"/>
                </a:lnTo>
                <a:lnTo>
                  <a:pt x="156" y="920"/>
                </a:lnTo>
                <a:lnTo>
                  <a:pt x="151" y="905"/>
                </a:lnTo>
                <a:lnTo>
                  <a:pt x="143" y="905"/>
                </a:lnTo>
                <a:lnTo>
                  <a:pt x="139" y="900"/>
                </a:lnTo>
                <a:lnTo>
                  <a:pt x="142" y="895"/>
                </a:lnTo>
                <a:lnTo>
                  <a:pt x="140" y="893"/>
                </a:lnTo>
                <a:lnTo>
                  <a:pt x="142" y="890"/>
                </a:lnTo>
                <a:lnTo>
                  <a:pt x="144" y="893"/>
                </a:lnTo>
                <a:lnTo>
                  <a:pt x="143" y="894"/>
                </a:lnTo>
                <a:lnTo>
                  <a:pt x="146" y="895"/>
                </a:lnTo>
                <a:lnTo>
                  <a:pt x="148" y="893"/>
                </a:lnTo>
                <a:lnTo>
                  <a:pt x="147" y="894"/>
                </a:lnTo>
                <a:lnTo>
                  <a:pt x="149" y="894"/>
                </a:lnTo>
                <a:lnTo>
                  <a:pt x="149" y="895"/>
                </a:lnTo>
                <a:lnTo>
                  <a:pt x="152" y="893"/>
                </a:lnTo>
                <a:lnTo>
                  <a:pt x="158" y="890"/>
                </a:lnTo>
                <a:lnTo>
                  <a:pt x="162" y="893"/>
                </a:lnTo>
                <a:lnTo>
                  <a:pt x="170" y="886"/>
                </a:lnTo>
                <a:lnTo>
                  <a:pt x="166" y="886"/>
                </a:lnTo>
                <a:lnTo>
                  <a:pt x="165" y="884"/>
                </a:lnTo>
                <a:lnTo>
                  <a:pt x="161" y="882"/>
                </a:lnTo>
                <a:lnTo>
                  <a:pt x="160" y="880"/>
                </a:lnTo>
                <a:lnTo>
                  <a:pt x="157" y="878"/>
                </a:lnTo>
                <a:lnTo>
                  <a:pt x="152" y="881"/>
                </a:lnTo>
                <a:lnTo>
                  <a:pt x="156" y="877"/>
                </a:lnTo>
                <a:lnTo>
                  <a:pt x="153" y="877"/>
                </a:lnTo>
                <a:lnTo>
                  <a:pt x="148" y="878"/>
                </a:lnTo>
                <a:lnTo>
                  <a:pt x="147" y="877"/>
                </a:lnTo>
                <a:lnTo>
                  <a:pt x="143" y="877"/>
                </a:lnTo>
                <a:lnTo>
                  <a:pt x="142" y="881"/>
                </a:lnTo>
                <a:lnTo>
                  <a:pt x="139" y="882"/>
                </a:lnTo>
                <a:lnTo>
                  <a:pt x="138" y="885"/>
                </a:lnTo>
                <a:lnTo>
                  <a:pt x="134" y="884"/>
                </a:lnTo>
                <a:lnTo>
                  <a:pt x="133" y="876"/>
                </a:lnTo>
                <a:lnTo>
                  <a:pt x="135" y="877"/>
                </a:lnTo>
                <a:lnTo>
                  <a:pt x="135" y="875"/>
                </a:lnTo>
                <a:lnTo>
                  <a:pt x="133" y="873"/>
                </a:lnTo>
                <a:lnTo>
                  <a:pt x="137" y="868"/>
                </a:lnTo>
                <a:lnTo>
                  <a:pt x="135" y="863"/>
                </a:lnTo>
                <a:lnTo>
                  <a:pt x="138" y="859"/>
                </a:lnTo>
                <a:lnTo>
                  <a:pt x="147" y="855"/>
                </a:lnTo>
                <a:lnTo>
                  <a:pt x="156" y="841"/>
                </a:lnTo>
                <a:lnTo>
                  <a:pt x="180" y="832"/>
                </a:lnTo>
                <a:lnTo>
                  <a:pt x="184" y="831"/>
                </a:lnTo>
                <a:lnTo>
                  <a:pt x="191" y="831"/>
                </a:lnTo>
                <a:lnTo>
                  <a:pt x="188" y="832"/>
                </a:lnTo>
                <a:lnTo>
                  <a:pt x="188" y="836"/>
                </a:lnTo>
                <a:lnTo>
                  <a:pt x="189" y="840"/>
                </a:lnTo>
                <a:lnTo>
                  <a:pt x="193" y="841"/>
                </a:lnTo>
                <a:lnTo>
                  <a:pt x="196" y="845"/>
                </a:lnTo>
                <a:lnTo>
                  <a:pt x="198" y="845"/>
                </a:lnTo>
                <a:lnTo>
                  <a:pt x="197" y="846"/>
                </a:lnTo>
                <a:lnTo>
                  <a:pt x="202" y="846"/>
                </a:lnTo>
                <a:lnTo>
                  <a:pt x="203" y="848"/>
                </a:lnTo>
                <a:lnTo>
                  <a:pt x="205" y="842"/>
                </a:lnTo>
                <a:lnTo>
                  <a:pt x="206" y="842"/>
                </a:lnTo>
                <a:lnTo>
                  <a:pt x="206" y="841"/>
                </a:lnTo>
                <a:lnTo>
                  <a:pt x="209" y="839"/>
                </a:lnTo>
                <a:lnTo>
                  <a:pt x="210" y="832"/>
                </a:lnTo>
                <a:lnTo>
                  <a:pt x="214" y="831"/>
                </a:lnTo>
                <a:lnTo>
                  <a:pt x="216" y="826"/>
                </a:lnTo>
                <a:lnTo>
                  <a:pt x="220" y="824"/>
                </a:lnTo>
                <a:lnTo>
                  <a:pt x="225" y="824"/>
                </a:lnTo>
                <a:lnTo>
                  <a:pt x="225" y="822"/>
                </a:lnTo>
                <a:lnTo>
                  <a:pt x="228" y="823"/>
                </a:lnTo>
                <a:lnTo>
                  <a:pt x="229" y="822"/>
                </a:lnTo>
                <a:lnTo>
                  <a:pt x="233" y="822"/>
                </a:lnTo>
                <a:lnTo>
                  <a:pt x="237" y="818"/>
                </a:lnTo>
                <a:lnTo>
                  <a:pt x="238" y="819"/>
                </a:lnTo>
                <a:lnTo>
                  <a:pt x="243" y="814"/>
                </a:lnTo>
                <a:lnTo>
                  <a:pt x="242" y="809"/>
                </a:lnTo>
                <a:lnTo>
                  <a:pt x="236" y="806"/>
                </a:lnTo>
                <a:lnTo>
                  <a:pt x="236" y="804"/>
                </a:lnTo>
                <a:lnTo>
                  <a:pt x="233" y="801"/>
                </a:lnTo>
                <a:lnTo>
                  <a:pt x="228" y="803"/>
                </a:lnTo>
                <a:lnTo>
                  <a:pt x="227" y="805"/>
                </a:lnTo>
                <a:lnTo>
                  <a:pt x="220" y="806"/>
                </a:lnTo>
                <a:lnTo>
                  <a:pt x="221" y="800"/>
                </a:lnTo>
                <a:lnTo>
                  <a:pt x="230" y="797"/>
                </a:lnTo>
                <a:lnTo>
                  <a:pt x="236" y="786"/>
                </a:lnTo>
                <a:lnTo>
                  <a:pt x="236" y="779"/>
                </a:lnTo>
                <a:lnTo>
                  <a:pt x="232" y="776"/>
                </a:lnTo>
                <a:lnTo>
                  <a:pt x="233" y="772"/>
                </a:lnTo>
                <a:lnTo>
                  <a:pt x="230" y="767"/>
                </a:lnTo>
                <a:lnTo>
                  <a:pt x="232" y="763"/>
                </a:lnTo>
                <a:lnTo>
                  <a:pt x="242" y="761"/>
                </a:lnTo>
                <a:lnTo>
                  <a:pt x="241" y="756"/>
                </a:lnTo>
                <a:lnTo>
                  <a:pt x="247" y="752"/>
                </a:lnTo>
                <a:lnTo>
                  <a:pt x="245" y="752"/>
                </a:lnTo>
                <a:lnTo>
                  <a:pt x="247" y="745"/>
                </a:lnTo>
                <a:lnTo>
                  <a:pt x="242" y="741"/>
                </a:lnTo>
                <a:lnTo>
                  <a:pt x="242" y="733"/>
                </a:lnTo>
                <a:lnTo>
                  <a:pt x="248" y="725"/>
                </a:lnTo>
                <a:lnTo>
                  <a:pt x="247" y="722"/>
                </a:lnTo>
                <a:lnTo>
                  <a:pt x="245" y="718"/>
                </a:lnTo>
                <a:lnTo>
                  <a:pt x="247" y="715"/>
                </a:lnTo>
                <a:lnTo>
                  <a:pt x="250" y="716"/>
                </a:lnTo>
                <a:lnTo>
                  <a:pt x="256" y="710"/>
                </a:lnTo>
                <a:lnTo>
                  <a:pt x="254" y="704"/>
                </a:lnTo>
                <a:lnTo>
                  <a:pt x="255" y="704"/>
                </a:lnTo>
                <a:lnTo>
                  <a:pt x="256" y="695"/>
                </a:lnTo>
                <a:lnTo>
                  <a:pt x="257" y="696"/>
                </a:lnTo>
                <a:lnTo>
                  <a:pt x="260" y="696"/>
                </a:lnTo>
                <a:lnTo>
                  <a:pt x="260" y="695"/>
                </a:lnTo>
                <a:lnTo>
                  <a:pt x="260" y="697"/>
                </a:lnTo>
                <a:lnTo>
                  <a:pt x="263" y="696"/>
                </a:lnTo>
                <a:lnTo>
                  <a:pt x="263" y="695"/>
                </a:lnTo>
                <a:lnTo>
                  <a:pt x="268" y="696"/>
                </a:lnTo>
                <a:lnTo>
                  <a:pt x="269" y="696"/>
                </a:lnTo>
                <a:lnTo>
                  <a:pt x="269" y="698"/>
                </a:lnTo>
                <a:lnTo>
                  <a:pt x="273" y="697"/>
                </a:lnTo>
                <a:lnTo>
                  <a:pt x="270" y="683"/>
                </a:lnTo>
                <a:lnTo>
                  <a:pt x="272" y="671"/>
                </a:lnTo>
                <a:lnTo>
                  <a:pt x="270" y="665"/>
                </a:lnTo>
                <a:lnTo>
                  <a:pt x="272" y="661"/>
                </a:lnTo>
                <a:lnTo>
                  <a:pt x="272" y="657"/>
                </a:lnTo>
                <a:lnTo>
                  <a:pt x="269" y="656"/>
                </a:lnTo>
                <a:lnTo>
                  <a:pt x="268" y="653"/>
                </a:lnTo>
                <a:lnTo>
                  <a:pt x="269" y="650"/>
                </a:lnTo>
                <a:lnTo>
                  <a:pt x="272" y="647"/>
                </a:lnTo>
                <a:lnTo>
                  <a:pt x="272" y="641"/>
                </a:lnTo>
                <a:lnTo>
                  <a:pt x="270" y="639"/>
                </a:lnTo>
                <a:lnTo>
                  <a:pt x="273" y="635"/>
                </a:lnTo>
                <a:lnTo>
                  <a:pt x="281" y="633"/>
                </a:lnTo>
                <a:lnTo>
                  <a:pt x="269" y="633"/>
                </a:lnTo>
                <a:lnTo>
                  <a:pt x="265" y="632"/>
                </a:lnTo>
                <a:lnTo>
                  <a:pt x="254" y="621"/>
                </a:lnTo>
                <a:lnTo>
                  <a:pt x="251" y="616"/>
                </a:lnTo>
                <a:lnTo>
                  <a:pt x="237" y="614"/>
                </a:lnTo>
                <a:lnTo>
                  <a:pt x="233" y="610"/>
                </a:lnTo>
                <a:lnTo>
                  <a:pt x="227" y="614"/>
                </a:lnTo>
                <a:lnTo>
                  <a:pt x="221" y="611"/>
                </a:lnTo>
                <a:lnTo>
                  <a:pt x="223" y="608"/>
                </a:lnTo>
                <a:lnTo>
                  <a:pt x="221" y="608"/>
                </a:lnTo>
                <a:lnTo>
                  <a:pt x="223" y="607"/>
                </a:lnTo>
                <a:lnTo>
                  <a:pt x="225" y="610"/>
                </a:lnTo>
                <a:lnTo>
                  <a:pt x="227" y="610"/>
                </a:lnTo>
                <a:lnTo>
                  <a:pt x="229" y="599"/>
                </a:lnTo>
                <a:lnTo>
                  <a:pt x="232" y="593"/>
                </a:lnTo>
                <a:lnTo>
                  <a:pt x="229" y="592"/>
                </a:lnTo>
                <a:lnTo>
                  <a:pt x="229" y="584"/>
                </a:lnTo>
                <a:lnTo>
                  <a:pt x="223" y="585"/>
                </a:lnTo>
                <a:lnTo>
                  <a:pt x="218" y="583"/>
                </a:lnTo>
                <a:lnTo>
                  <a:pt x="212" y="580"/>
                </a:lnTo>
                <a:lnTo>
                  <a:pt x="202" y="580"/>
                </a:lnTo>
                <a:lnTo>
                  <a:pt x="197" y="584"/>
                </a:lnTo>
                <a:lnTo>
                  <a:pt x="197" y="583"/>
                </a:lnTo>
                <a:lnTo>
                  <a:pt x="194" y="584"/>
                </a:lnTo>
                <a:lnTo>
                  <a:pt x="196" y="575"/>
                </a:lnTo>
                <a:lnTo>
                  <a:pt x="193" y="566"/>
                </a:lnTo>
                <a:lnTo>
                  <a:pt x="191" y="565"/>
                </a:lnTo>
                <a:lnTo>
                  <a:pt x="187" y="566"/>
                </a:lnTo>
                <a:lnTo>
                  <a:pt x="184" y="565"/>
                </a:lnTo>
                <a:lnTo>
                  <a:pt x="182" y="559"/>
                </a:lnTo>
                <a:lnTo>
                  <a:pt x="179" y="559"/>
                </a:lnTo>
                <a:lnTo>
                  <a:pt x="178" y="544"/>
                </a:lnTo>
                <a:lnTo>
                  <a:pt x="174" y="541"/>
                </a:lnTo>
                <a:lnTo>
                  <a:pt x="170" y="536"/>
                </a:lnTo>
                <a:lnTo>
                  <a:pt x="169" y="536"/>
                </a:lnTo>
                <a:lnTo>
                  <a:pt x="164" y="535"/>
                </a:lnTo>
                <a:lnTo>
                  <a:pt x="161" y="538"/>
                </a:lnTo>
                <a:lnTo>
                  <a:pt x="160" y="539"/>
                </a:lnTo>
                <a:lnTo>
                  <a:pt x="158" y="538"/>
                </a:lnTo>
                <a:lnTo>
                  <a:pt x="155" y="535"/>
                </a:lnTo>
                <a:lnTo>
                  <a:pt x="153" y="538"/>
                </a:lnTo>
                <a:lnTo>
                  <a:pt x="155" y="541"/>
                </a:lnTo>
                <a:lnTo>
                  <a:pt x="135" y="543"/>
                </a:lnTo>
                <a:lnTo>
                  <a:pt x="131" y="540"/>
                </a:lnTo>
                <a:lnTo>
                  <a:pt x="111" y="535"/>
                </a:lnTo>
                <a:lnTo>
                  <a:pt x="111" y="531"/>
                </a:lnTo>
                <a:lnTo>
                  <a:pt x="107" y="530"/>
                </a:lnTo>
                <a:lnTo>
                  <a:pt x="108" y="527"/>
                </a:lnTo>
                <a:lnTo>
                  <a:pt x="103" y="523"/>
                </a:lnTo>
                <a:lnTo>
                  <a:pt x="104" y="522"/>
                </a:lnTo>
                <a:lnTo>
                  <a:pt x="102" y="518"/>
                </a:lnTo>
                <a:lnTo>
                  <a:pt x="98" y="516"/>
                </a:lnTo>
                <a:lnTo>
                  <a:pt x="95" y="513"/>
                </a:lnTo>
                <a:lnTo>
                  <a:pt x="93" y="513"/>
                </a:lnTo>
                <a:lnTo>
                  <a:pt x="90" y="511"/>
                </a:lnTo>
                <a:lnTo>
                  <a:pt x="81" y="511"/>
                </a:lnTo>
                <a:lnTo>
                  <a:pt x="79" y="502"/>
                </a:lnTo>
                <a:lnTo>
                  <a:pt x="74" y="502"/>
                </a:lnTo>
                <a:lnTo>
                  <a:pt x="70" y="499"/>
                </a:lnTo>
                <a:lnTo>
                  <a:pt x="71" y="493"/>
                </a:lnTo>
                <a:lnTo>
                  <a:pt x="74" y="493"/>
                </a:lnTo>
                <a:lnTo>
                  <a:pt x="75" y="490"/>
                </a:lnTo>
                <a:lnTo>
                  <a:pt x="88" y="493"/>
                </a:lnTo>
                <a:lnTo>
                  <a:pt x="94" y="495"/>
                </a:lnTo>
                <a:lnTo>
                  <a:pt x="95" y="493"/>
                </a:lnTo>
                <a:lnTo>
                  <a:pt x="89" y="490"/>
                </a:lnTo>
                <a:lnTo>
                  <a:pt x="86" y="490"/>
                </a:lnTo>
                <a:lnTo>
                  <a:pt x="84" y="481"/>
                </a:lnTo>
                <a:lnTo>
                  <a:pt x="81" y="481"/>
                </a:lnTo>
                <a:lnTo>
                  <a:pt x="70" y="481"/>
                </a:lnTo>
                <a:lnTo>
                  <a:pt x="65" y="486"/>
                </a:lnTo>
                <a:lnTo>
                  <a:pt x="58" y="486"/>
                </a:lnTo>
                <a:lnTo>
                  <a:pt x="54" y="482"/>
                </a:lnTo>
                <a:lnTo>
                  <a:pt x="57" y="480"/>
                </a:lnTo>
                <a:lnTo>
                  <a:pt x="57" y="477"/>
                </a:lnTo>
                <a:lnTo>
                  <a:pt x="53" y="478"/>
                </a:lnTo>
                <a:lnTo>
                  <a:pt x="52" y="475"/>
                </a:lnTo>
                <a:lnTo>
                  <a:pt x="48" y="477"/>
                </a:lnTo>
                <a:lnTo>
                  <a:pt x="34" y="473"/>
                </a:lnTo>
                <a:lnTo>
                  <a:pt x="30" y="480"/>
                </a:lnTo>
                <a:lnTo>
                  <a:pt x="26" y="481"/>
                </a:lnTo>
                <a:lnTo>
                  <a:pt x="25" y="486"/>
                </a:lnTo>
                <a:lnTo>
                  <a:pt x="23" y="486"/>
                </a:lnTo>
                <a:lnTo>
                  <a:pt x="17" y="485"/>
                </a:lnTo>
                <a:lnTo>
                  <a:pt x="17" y="477"/>
                </a:lnTo>
                <a:lnTo>
                  <a:pt x="5" y="477"/>
                </a:lnTo>
                <a:lnTo>
                  <a:pt x="2" y="478"/>
                </a:lnTo>
                <a:lnTo>
                  <a:pt x="0" y="478"/>
                </a:lnTo>
                <a:lnTo>
                  <a:pt x="0" y="475"/>
                </a:lnTo>
                <a:lnTo>
                  <a:pt x="4" y="469"/>
                </a:lnTo>
                <a:lnTo>
                  <a:pt x="4" y="466"/>
                </a:lnTo>
                <a:lnTo>
                  <a:pt x="12" y="462"/>
                </a:lnTo>
                <a:lnTo>
                  <a:pt x="12" y="460"/>
                </a:lnTo>
                <a:lnTo>
                  <a:pt x="12" y="458"/>
                </a:lnTo>
                <a:lnTo>
                  <a:pt x="14" y="453"/>
                </a:lnTo>
                <a:lnTo>
                  <a:pt x="16" y="449"/>
                </a:lnTo>
                <a:lnTo>
                  <a:pt x="20" y="450"/>
                </a:lnTo>
                <a:lnTo>
                  <a:pt x="27" y="450"/>
                </a:lnTo>
                <a:lnTo>
                  <a:pt x="27" y="441"/>
                </a:lnTo>
                <a:lnTo>
                  <a:pt x="26" y="436"/>
                </a:lnTo>
                <a:lnTo>
                  <a:pt x="26" y="433"/>
                </a:lnTo>
                <a:lnTo>
                  <a:pt x="22" y="433"/>
                </a:lnTo>
                <a:lnTo>
                  <a:pt x="20" y="426"/>
                </a:lnTo>
                <a:lnTo>
                  <a:pt x="16" y="430"/>
                </a:lnTo>
                <a:lnTo>
                  <a:pt x="14" y="427"/>
                </a:lnTo>
                <a:lnTo>
                  <a:pt x="16" y="419"/>
                </a:lnTo>
                <a:lnTo>
                  <a:pt x="18" y="413"/>
                </a:lnTo>
                <a:lnTo>
                  <a:pt x="14" y="410"/>
                </a:lnTo>
                <a:lnTo>
                  <a:pt x="20" y="408"/>
                </a:lnTo>
                <a:lnTo>
                  <a:pt x="23" y="409"/>
                </a:lnTo>
                <a:lnTo>
                  <a:pt x="26" y="405"/>
                </a:lnTo>
                <a:lnTo>
                  <a:pt x="30" y="405"/>
                </a:lnTo>
                <a:lnTo>
                  <a:pt x="31" y="400"/>
                </a:lnTo>
                <a:lnTo>
                  <a:pt x="40" y="400"/>
                </a:lnTo>
                <a:lnTo>
                  <a:pt x="41" y="401"/>
                </a:lnTo>
                <a:lnTo>
                  <a:pt x="41" y="403"/>
                </a:lnTo>
                <a:lnTo>
                  <a:pt x="50" y="408"/>
                </a:lnTo>
                <a:lnTo>
                  <a:pt x="56" y="406"/>
                </a:lnTo>
                <a:lnTo>
                  <a:pt x="58" y="403"/>
                </a:lnTo>
                <a:lnTo>
                  <a:pt x="56" y="401"/>
                </a:lnTo>
                <a:lnTo>
                  <a:pt x="57" y="399"/>
                </a:lnTo>
                <a:lnTo>
                  <a:pt x="58" y="400"/>
                </a:lnTo>
                <a:lnTo>
                  <a:pt x="62" y="399"/>
                </a:lnTo>
                <a:lnTo>
                  <a:pt x="63" y="391"/>
                </a:lnTo>
                <a:lnTo>
                  <a:pt x="62" y="388"/>
                </a:lnTo>
                <a:lnTo>
                  <a:pt x="65" y="381"/>
                </a:lnTo>
                <a:lnTo>
                  <a:pt x="66" y="383"/>
                </a:lnTo>
                <a:lnTo>
                  <a:pt x="67" y="382"/>
                </a:lnTo>
                <a:lnTo>
                  <a:pt x="68" y="386"/>
                </a:lnTo>
                <a:lnTo>
                  <a:pt x="72" y="387"/>
                </a:lnTo>
                <a:lnTo>
                  <a:pt x="77" y="388"/>
                </a:lnTo>
                <a:lnTo>
                  <a:pt x="80" y="385"/>
                </a:lnTo>
                <a:lnTo>
                  <a:pt x="79" y="379"/>
                </a:lnTo>
                <a:lnTo>
                  <a:pt x="79" y="373"/>
                </a:lnTo>
                <a:lnTo>
                  <a:pt x="74" y="370"/>
                </a:lnTo>
                <a:lnTo>
                  <a:pt x="74" y="369"/>
                </a:lnTo>
                <a:lnTo>
                  <a:pt x="83" y="369"/>
                </a:lnTo>
                <a:lnTo>
                  <a:pt x="84" y="365"/>
                </a:lnTo>
                <a:lnTo>
                  <a:pt x="81" y="355"/>
                </a:lnTo>
                <a:lnTo>
                  <a:pt x="84" y="352"/>
                </a:lnTo>
                <a:lnTo>
                  <a:pt x="83" y="345"/>
                </a:lnTo>
                <a:lnTo>
                  <a:pt x="88" y="349"/>
                </a:lnTo>
                <a:lnTo>
                  <a:pt x="88" y="347"/>
                </a:lnTo>
                <a:lnTo>
                  <a:pt x="95" y="347"/>
                </a:lnTo>
                <a:lnTo>
                  <a:pt x="98" y="346"/>
                </a:lnTo>
                <a:lnTo>
                  <a:pt x="98" y="343"/>
                </a:lnTo>
                <a:lnTo>
                  <a:pt x="101" y="345"/>
                </a:lnTo>
                <a:lnTo>
                  <a:pt x="102" y="343"/>
                </a:lnTo>
                <a:lnTo>
                  <a:pt x="101" y="342"/>
                </a:lnTo>
                <a:lnTo>
                  <a:pt x="106" y="341"/>
                </a:lnTo>
                <a:lnTo>
                  <a:pt x="103" y="340"/>
                </a:lnTo>
                <a:lnTo>
                  <a:pt x="104" y="334"/>
                </a:lnTo>
                <a:lnTo>
                  <a:pt x="106" y="334"/>
                </a:lnTo>
                <a:lnTo>
                  <a:pt x="108" y="336"/>
                </a:lnTo>
                <a:lnTo>
                  <a:pt x="111" y="332"/>
                </a:lnTo>
                <a:lnTo>
                  <a:pt x="117" y="332"/>
                </a:lnTo>
                <a:lnTo>
                  <a:pt x="120" y="325"/>
                </a:lnTo>
                <a:lnTo>
                  <a:pt x="128" y="324"/>
                </a:lnTo>
                <a:lnTo>
                  <a:pt x="131" y="325"/>
                </a:lnTo>
                <a:lnTo>
                  <a:pt x="130" y="323"/>
                </a:lnTo>
                <a:lnTo>
                  <a:pt x="134" y="323"/>
                </a:lnTo>
                <a:lnTo>
                  <a:pt x="135" y="323"/>
                </a:lnTo>
                <a:lnTo>
                  <a:pt x="140" y="332"/>
                </a:lnTo>
                <a:lnTo>
                  <a:pt x="143" y="334"/>
                </a:lnTo>
                <a:lnTo>
                  <a:pt x="147" y="332"/>
                </a:lnTo>
                <a:lnTo>
                  <a:pt x="156" y="332"/>
                </a:lnTo>
                <a:lnTo>
                  <a:pt x="162" y="327"/>
                </a:lnTo>
                <a:lnTo>
                  <a:pt x="169" y="329"/>
                </a:lnTo>
                <a:lnTo>
                  <a:pt x="167" y="325"/>
                </a:lnTo>
                <a:lnTo>
                  <a:pt x="180" y="320"/>
                </a:lnTo>
                <a:lnTo>
                  <a:pt x="179" y="313"/>
                </a:lnTo>
                <a:lnTo>
                  <a:pt x="187" y="315"/>
                </a:lnTo>
                <a:lnTo>
                  <a:pt x="189" y="314"/>
                </a:lnTo>
                <a:lnTo>
                  <a:pt x="193" y="307"/>
                </a:lnTo>
                <a:lnTo>
                  <a:pt x="192" y="306"/>
                </a:lnTo>
                <a:lnTo>
                  <a:pt x="193" y="305"/>
                </a:lnTo>
                <a:lnTo>
                  <a:pt x="194" y="306"/>
                </a:lnTo>
                <a:lnTo>
                  <a:pt x="200" y="306"/>
                </a:lnTo>
                <a:lnTo>
                  <a:pt x="203" y="301"/>
                </a:lnTo>
                <a:lnTo>
                  <a:pt x="218" y="288"/>
                </a:lnTo>
                <a:lnTo>
                  <a:pt x="220" y="291"/>
                </a:lnTo>
                <a:lnTo>
                  <a:pt x="218" y="292"/>
                </a:lnTo>
                <a:lnTo>
                  <a:pt x="216" y="305"/>
                </a:lnTo>
                <a:lnTo>
                  <a:pt x="224" y="302"/>
                </a:lnTo>
                <a:lnTo>
                  <a:pt x="229" y="304"/>
                </a:lnTo>
                <a:lnTo>
                  <a:pt x="233" y="309"/>
                </a:lnTo>
                <a:lnTo>
                  <a:pt x="236" y="309"/>
                </a:lnTo>
                <a:lnTo>
                  <a:pt x="248" y="306"/>
                </a:lnTo>
                <a:lnTo>
                  <a:pt x="266" y="309"/>
                </a:lnTo>
                <a:lnTo>
                  <a:pt x="270" y="311"/>
                </a:lnTo>
                <a:lnTo>
                  <a:pt x="273" y="306"/>
                </a:lnTo>
                <a:lnTo>
                  <a:pt x="274" y="300"/>
                </a:lnTo>
                <a:lnTo>
                  <a:pt x="277" y="302"/>
                </a:lnTo>
                <a:lnTo>
                  <a:pt x="279" y="295"/>
                </a:lnTo>
                <a:lnTo>
                  <a:pt x="282" y="298"/>
                </a:lnTo>
                <a:lnTo>
                  <a:pt x="281" y="304"/>
                </a:lnTo>
                <a:lnTo>
                  <a:pt x="284" y="304"/>
                </a:lnTo>
                <a:lnTo>
                  <a:pt x="287" y="300"/>
                </a:lnTo>
                <a:lnTo>
                  <a:pt x="290" y="301"/>
                </a:lnTo>
                <a:lnTo>
                  <a:pt x="300" y="289"/>
                </a:lnTo>
                <a:lnTo>
                  <a:pt x="305" y="286"/>
                </a:lnTo>
                <a:lnTo>
                  <a:pt x="310" y="278"/>
                </a:lnTo>
                <a:lnTo>
                  <a:pt x="313" y="278"/>
                </a:lnTo>
                <a:lnTo>
                  <a:pt x="318" y="275"/>
                </a:lnTo>
                <a:lnTo>
                  <a:pt x="322" y="277"/>
                </a:lnTo>
                <a:lnTo>
                  <a:pt x="324" y="282"/>
                </a:lnTo>
                <a:lnTo>
                  <a:pt x="326" y="279"/>
                </a:lnTo>
                <a:lnTo>
                  <a:pt x="328" y="280"/>
                </a:lnTo>
                <a:lnTo>
                  <a:pt x="333" y="293"/>
                </a:lnTo>
                <a:lnTo>
                  <a:pt x="332" y="300"/>
                </a:lnTo>
                <a:lnTo>
                  <a:pt x="333" y="302"/>
                </a:lnTo>
                <a:lnTo>
                  <a:pt x="350" y="301"/>
                </a:lnTo>
                <a:lnTo>
                  <a:pt x="353" y="292"/>
                </a:lnTo>
                <a:lnTo>
                  <a:pt x="355" y="291"/>
                </a:lnTo>
                <a:lnTo>
                  <a:pt x="354" y="284"/>
                </a:lnTo>
                <a:lnTo>
                  <a:pt x="360" y="282"/>
                </a:lnTo>
                <a:lnTo>
                  <a:pt x="364" y="274"/>
                </a:lnTo>
                <a:lnTo>
                  <a:pt x="372" y="275"/>
                </a:lnTo>
                <a:lnTo>
                  <a:pt x="386" y="271"/>
                </a:lnTo>
                <a:lnTo>
                  <a:pt x="390" y="273"/>
                </a:lnTo>
                <a:lnTo>
                  <a:pt x="389" y="277"/>
                </a:lnTo>
                <a:lnTo>
                  <a:pt x="399" y="274"/>
                </a:lnTo>
                <a:lnTo>
                  <a:pt x="400" y="270"/>
                </a:lnTo>
                <a:lnTo>
                  <a:pt x="404" y="270"/>
                </a:lnTo>
                <a:lnTo>
                  <a:pt x="409" y="269"/>
                </a:lnTo>
                <a:lnTo>
                  <a:pt x="410" y="264"/>
                </a:lnTo>
                <a:lnTo>
                  <a:pt x="413" y="261"/>
                </a:lnTo>
                <a:lnTo>
                  <a:pt x="417" y="262"/>
                </a:lnTo>
                <a:lnTo>
                  <a:pt x="421" y="260"/>
                </a:lnTo>
                <a:lnTo>
                  <a:pt x="422" y="256"/>
                </a:lnTo>
                <a:lnTo>
                  <a:pt x="422" y="247"/>
                </a:lnTo>
                <a:lnTo>
                  <a:pt x="422" y="246"/>
                </a:lnTo>
                <a:lnTo>
                  <a:pt x="418" y="244"/>
                </a:lnTo>
                <a:lnTo>
                  <a:pt x="419" y="244"/>
                </a:lnTo>
                <a:lnTo>
                  <a:pt x="419" y="243"/>
                </a:lnTo>
                <a:lnTo>
                  <a:pt x="425" y="244"/>
                </a:lnTo>
                <a:lnTo>
                  <a:pt x="426" y="247"/>
                </a:lnTo>
                <a:lnTo>
                  <a:pt x="432" y="247"/>
                </a:lnTo>
                <a:lnTo>
                  <a:pt x="432" y="250"/>
                </a:lnTo>
                <a:lnTo>
                  <a:pt x="445" y="251"/>
                </a:lnTo>
                <a:lnTo>
                  <a:pt x="448" y="250"/>
                </a:lnTo>
                <a:lnTo>
                  <a:pt x="448" y="248"/>
                </a:lnTo>
                <a:lnTo>
                  <a:pt x="445" y="247"/>
                </a:lnTo>
                <a:lnTo>
                  <a:pt x="448" y="247"/>
                </a:lnTo>
                <a:lnTo>
                  <a:pt x="448" y="244"/>
                </a:lnTo>
                <a:lnTo>
                  <a:pt x="446" y="243"/>
                </a:lnTo>
                <a:lnTo>
                  <a:pt x="449" y="237"/>
                </a:lnTo>
                <a:lnTo>
                  <a:pt x="446" y="230"/>
                </a:lnTo>
                <a:lnTo>
                  <a:pt x="444" y="230"/>
                </a:lnTo>
                <a:lnTo>
                  <a:pt x="444" y="217"/>
                </a:lnTo>
                <a:lnTo>
                  <a:pt x="452" y="216"/>
                </a:lnTo>
                <a:lnTo>
                  <a:pt x="450" y="215"/>
                </a:lnTo>
                <a:lnTo>
                  <a:pt x="454" y="214"/>
                </a:lnTo>
                <a:lnTo>
                  <a:pt x="457" y="211"/>
                </a:lnTo>
                <a:lnTo>
                  <a:pt x="461" y="210"/>
                </a:lnTo>
                <a:lnTo>
                  <a:pt x="463" y="207"/>
                </a:lnTo>
                <a:lnTo>
                  <a:pt x="472" y="206"/>
                </a:lnTo>
                <a:lnTo>
                  <a:pt x="476" y="214"/>
                </a:lnTo>
                <a:lnTo>
                  <a:pt x="480" y="215"/>
                </a:lnTo>
                <a:lnTo>
                  <a:pt x="480" y="211"/>
                </a:lnTo>
                <a:lnTo>
                  <a:pt x="484" y="211"/>
                </a:lnTo>
                <a:lnTo>
                  <a:pt x="484" y="210"/>
                </a:lnTo>
                <a:lnTo>
                  <a:pt x="494" y="216"/>
                </a:lnTo>
                <a:lnTo>
                  <a:pt x="503" y="219"/>
                </a:lnTo>
                <a:lnTo>
                  <a:pt x="506" y="221"/>
                </a:lnTo>
                <a:lnTo>
                  <a:pt x="508" y="223"/>
                </a:lnTo>
                <a:lnTo>
                  <a:pt x="508" y="225"/>
                </a:lnTo>
                <a:lnTo>
                  <a:pt x="511" y="225"/>
                </a:lnTo>
                <a:lnTo>
                  <a:pt x="522" y="228"/>
                </a:lnTo>
                <a:lnTo>
                  <a:pt x="536" y="229"/>
                </a:lnTo>
                <a:lnTo>
                  <a:pt x="536" y="230"/>
                </a:lnTo>
                <a:lnTo>
                  <a:pt x="544" y="232"/>
                </a:lnTo>
                <a:lnTo>
                  <a:pt x="552" y="234"/>
                </a:lnTo>
                <a:lnTo>
                  <a:pt x="554" y="235"/>
                </a:lnTo>
                <a:lnTo>
                  <a:pt x="557" y="234"/>
                </a:lnTo>
                <a:lnTo>
                  <a:pt x="572" y="235"/>
                </a:lnTo>
                <a:lnTo>
                  <a:pt x="572" y="234"/>
                </a:lnTo>
                <a:lnTo>
                  <a:pt x="581" y="235"/>
                </a:lnTo>
                <a:lnTo>
                  <a:pt x="583" y="229"/>
                </a:lnTo>
                <a:lnTo>
                  <a:pt x="583" y="225"/>
                </a:lnTo>
                <a:lnTo>
                  <a:pt x="592" y="230"/>
                </a:lnTo>
                <a:lnTo>
                  <a:pt x="590" y="232"/>
                </a:lnTo>
                <a:lnTo>
                  <a:pt x="594" y="237"/>
                </a:lnTo>
                <a:lnTo>
                  <a:pt x="594" y="235"/>
                </a:lnTo>
                <a:lnTo>
                  <a:pt x="601" y="238"/>
                </a:lnTo>
                <a:lnTo>
                  <a:pt x="601" y="235"/>
                </a:lnTo>
                <a:lnTo>
                  <a:pt x="603" y="237"/>
                </a:lnTo>
                <a:lnTo>
                  <a:pt x="606" y="233"/>
                </a:lnTo>
                <a:lnTo>
                  <a:pt x="620" y="242"/>
                </a:lnTo>
                <a:lnTo>
                  <a:pt x="625" y="246"/>
                </a:lnTo>
                <a:lnTo>
                  <a:pt x="624" y="248"/>
                </a:lnTo>
                <a:lnTo>
                  <a:pt x="626" y="248"/>
                </a:lnTo>
                <a:lnTo>
                  <a:pt x="632" y="239"/>
                </a:lnTo>
                <a:lnTo>
                  <a:pt x="633" y="241"/>
                </a:lnTo>
                <a:lnTo>
                  <a:pt x="638" y="237"/>
                </a:lnTo>
                <a:lnTo>
                  <a:pt x="638" y="234"/>
                </a:lnTo>
                <a:lnTo>
                  <a:pt x="643" y="226"/>
                </a:lnTo>
                <a:lnTo>
                  <a:pt x="644" y="229"/>
                </a:lnTo>
                <a:lnTo>
                  <a:pt x="648" y="224"/>
                </a:lnTo>
                <a:lnTo>
                  <a:pt x="656" y="230"/>
                </a:lnTo>
                <a:lnTo>
                  <a:pt x="660" y="232"/>
                </a:lnTo>
                <a:lnTo>
                  <a:pt x="661" y="230"/>
                </a:lnTo>
                <a:lnTo>
                  <a:pt x="662" y="228"/>
                </a:lnTo>
                <a:lnTo>
                  <a:pt x="666" y="232"/>
                </a:lnTo>
                <a:lnTo>
                  <a:pt x="670" y="232"/>
                </a:lnTo>
                <a:lnTo>
                  <a:pt x="670" y="228"/>
                </a:lnTo>
                <a:lnTo>
                  <a:pt x="679" y="230"/>
                </a:lnTo>
                <a:lnTo>
                  <a:pt x="680" y="225"/>
                </a:lnTo>
                <a:lnTo>
                  <a:pt x="683" y="226"/>
                </a:lnTo>
                <a:lnTo>
                  <a:pt x="684" y="225"/>
                </a:lnTo>
                <a:lnTo>
                  <a:pt x="691" y="226"/>
                </a:lnTo>
                <a:lnTo>
                  <a:pt x="691" y="229"/>
                </a:lnTo>
                <a:lnTo>
                  <a:pt x="695" y="229"/>
                </a:lnTo>
                <a:lnTo>
                  <a:pt x="695" y="232"/>
                </a:lnTo>
                <a:lnTo>
                  <a:pt x="698" y="232"/>
                </a:lnTo>
                <a:lnTo>
                  <a:pt x="698" y="237"/>
                </a:lnTo>
                <a:lnTo>
                  <a:pt x="700" y="235"/>
                </a:lnTo>
                <a:lnTo>
                  <a:pt x="701" y="235"/>
                </a:lnTo>
                <a:lnTo>
                  <a:pt x="700" y="233"/>
                </a:lnTo>
                <a:lnTo>
                  <a:pt x="702" y="233"/>
                </a:lnTo>
                <a:lnTo>
                  <a:pt x="704" y="234"/>
                </a:lnTo>
                <a:lnTo>
                  <a:pt x="702" y="235"/>
                </a:lnTo>
                <a:lnTo>
                  <a:pt x="704" y="237"/>
                </a:lnTo>
                <a:lnTo>
                  <a:pt x="707" y="234"/>
                </a:lnTo>
                <a:lnTo>
                  <a:pt x="709" y="235"/>
                </a:lnTo>
                <a:lnTo>
                  <a:pt x="715" y="225"/>
                </a:lnTo>
                <a:lnTo>
                  <a:pt x="714" y="225"/>
                </a:lnTo>
                <a:lnTo>
                  <a:pt x="715" y="221"/>
                </a:lnTo>
                <a:lnTo>
                  <a:pt x="714" y="221"/>
                </a:lnTo>
                <a:lnTo>
                  <a:pt x="714" y="219"/>
                </a:lnTo>
                <a:lnTo>
                  <a:pt x="713" y="217"/>
                </a:lnTo>
                <a:lnTo>
                  <a:pt x="713" y="216"/>
                </a:lnTo>
                <a:lnTo>
                  <a:pt x="714" y="207"/>
                </a:lnTo>
                <a:lnTo>
                  <a:pt x="720" y="210"/>
                </a:lnTo>
                <a:lnTo>
                  <a:pt x="722" y="197"/>
                </a:lnTo>
                <a:lnTo>
                  <a:pt x="722" y="193"/>
                </a:lnTo>
                <a:lnTo>
                  <a:pt x="723" y="192"/>
                </a:lnTo>
                <a:lnTo>
                  <a:pt x="724" y="189"/>
                </a:lnTo>
                <a:lnTo>
                  <a:pt x="722" y="187"/>
                </a:lnTo>
                <a:lnTo>
                  <a:pt x="718" y="185"/>
                </a:lnTo>
                <a:lnTo>
                  <a:pt x="719" y="181"/>
                </a:lnTo>
                <a:lnTo>
                  <a:pt x="715" y="178"/>
                </a:lnTo>
                <a:lnTo>
                  <a:pt x="715" y="175"/>
                </a:lnTo>
                <a:lnTo>
                  <a:pt x="720" y="172"/>
                </a:lnTo>
                <a:lnTo>
                  <a:pt x="722" y="175"/>
                </a:lnTo>
                <a:lnTo>
                  <a:pt x="724" y="174"/>
                </a:lnTo>
                <a:lnTo>
                  <a:pt x="722" y="170"/>
                </a:lnTo>
                <a:lnTo>
                  <a:pt x="723" y="167"/>
                </a:lnTo>
                <a:lnTo>
                  <a:pt x="719" y="165"/>
                </a:lnTo>
                <a:lnTo>
                  <a:pt x="719" y="162"/>
                </a:lnTo>
                <a:lnTo>
                  <a:pt x="723" y="162"/>
                </a:lnTo>
                <a:lnTo>
                  <a:pt x="723" y="160"/>
                </a:lnTo>
                <a:lnTo>
                  <a:pt x="720" y="158"/>
                </a:lnTo>
                <a:lnTo>
                  <a:pt x="720" y="157"/>
                </a:lnTo>
                <a:lnTo>
                  <a:pt x="716" y="154"/>
                </a:lnTo>
                <a:lnTo>
                  <a:pt x="716" y="152"/>
                </a:lnTo>
                <a:lnTo>
                  <a:pt x="720" y="151"/>
                </a:lnTo>
                <a:lnTo>
                  <a:pt x="723" y="151"/>
                </a:lnTo>
                <a:lnTo>
                  <a:pt x="724" y="148"/>
                </a:lnTo>
                <a:lnTo>
                  <a:pt x="728" y="147"/>
                </a:lnTo>
                <a:lnTo>
                  <a:pt x="738" y="158"/>
                </a:lnTo>
                <a:lnTo>
                  <a:pt x="752" y="166"/>
                </a:lnTo>
                <a:lnTo>
                  <a:pt x="754" y="163"/>
                </a:lnTo>
                <a:lnTo>
                  <a:pt x="756" y="165"/>
                </a:lnTo>
                <a:lnTo>
                  <a:pt x="755" y="161"/>
                </a:lnTo>
                <a:lnTo>
                  <a:pt x="758" y="158"/>
                </a:lnTo>
                <a:lnTo>
                  <a:pt x="756" y="157"/>
                </a:lnTo>
                <a:lnTo>
                  <a:pt x="751" y="157"/>
                </a:lnTo>
                <a:lnTo>
                  <a:pt x="750" y="154"/>
                </a:lnTo>
                <a:lnTo>
                  <a:pt x="755" y="152"/>
                </a:lnTo>
                <a:lnTo>
                  <a:pt x="756" y="153"/>
                </a:lnTo>
                <a:lnTo>
                  <a:pt x="759" y="152"/>
                </a:lnTo>
                <a:lnTo>
                  <a:pt x="756" y="149"/>
                </a:lnTo>
                <a:lnTo>
                  <a:pt x="758" y="149"/>
                </a:lnTo>
                <a:lnTo>
                  <a:pt x="763" y="147"/>
                </a:lnTo>
                <a:lnTo>
                  <a:pt x="763" y="133"/>
                </a:lnTo>
                <a:lnTo>
                  <a:pt x="772" y="142"/>
                </a:lnTo>
                <a:lnTo>
                  <a:pt x="778" y="143"/>
                </a:lnTo>
                <a:lnTo>
                  <a:pt x="779" y="134"/>
                </a:lnTo>
                <a:lnTo>
                  <a:pt x="787" y="140"/>
                </a:lnTo>
                <a:lnTo>
                  <a:pt x="795" y="142"/>
                </a:lnTo>
                <a:lnTo>
                  <a:pt x="796" y="131"/>
                </a:lnTo>
                <a:lnTo>
                  <a:pt x="797" y="129"/>
                </a:lnTo>
                <a:lnTo>
                  <a:pt x="797" y="125"/>
                </a:lnTo>
                <a:lnTo>
                  <a:pt x="799" y="121"/>
                </a:lnTo>
                <a:lnTo>
                  <a:pt x="795" y="120"/>
                </a:lnTo>
                <a:lnTo>
                  <a:pt x="797" y="120"/>
                </a:lnTo>
                <a:lnTo>
                  <a:pt x="799" y="111"/>
                </a:lnTo>
                <a:lnTo>
                  <a:pt x="791" y="90"/>
                </a:lnTo>
                <a:lnTo>
                  <a:pt x="803" y="89"/>
                </a:lnTo>
                <a:lnTo>
                  <a:pt x="803" y="77"/>
                </a:lnTo>
                <a:lnTo>
                  <a:pt x="813" y="84"/>
                </a:lnTo>
                <a:lnTo>
                  <a:pt x="814" y="85"/>
                </a:lnTo>
                <a:lnTo>
                  <a:pt x="813" y="90"/>
                </a:lnTo>
                <a:lnTo>
                  <a:pt x="819" y="91"/>
                </a:lnTo>
                <a:lnTo>
                  <a:pt x="818" y="93"/>
                </a:lnTo>
                <a:lnTo>
                  <a:pt x="821" y="98"/>
                </a:lnTo>
                <a:lnTo>
                  <a:pt x="823" y="91"/>
                </a:lnTo>
                <a:lnTo>
                  <a:pt x="822" y="90"/>
                </a:lnTo>
                <a:lnTo>
                  <a:pt x="828" y="81"/>
                </a:lnTo>
                <a:lnTo>
                  <a:pt x="840" y="81"/>
                </a:lnTo>
                <a:lnTo>
                  <a:pt x="836" y="82"/>
                </a:lnTo>
                <a:lnTo>
                  <a:pt x="840" y="86"/>
                </a:lnTo>
                <a:lnTo>
                  <a:pt x="841" y="94"/>
                </a:lnTo>
                <a:lnTo>
                  <a:pt x="844" y="97"/>
                </a:lnTo>
                <a:lnTo>
                  <a:pt x="851" y="98"/>
                </a:lnTo>
                <a:lnTo>
                  <a:pt x="855" y="98"/>
                </a:lnTo>
                <a:lnTo>
                  <a:pt x="858" y="95"/>
                </a:lnTo>
                <a:lnTo>
                  <a:pt x="854" y="90"/>
                </a:lnTo>
                <a:lnTo>
                  <a:pt x="855" y="89"/>
                </a:lnTo>
                <a:lnTo>
                  <a:pt x="863" y="90"/>
                </a:lnTo>
                <a:lnTo>
                  <a:pt x="866" y="89"/>
                </a:lnTo>
                <a:lnTo>
                  <a:pt x="868" y="85"/>
                </a:lnTo>
                <a:lnTo>
                  <a:pt x="875" y="85"/>
                </a:lnTo>
                <a:lnTo>
                  <a:pt x="876" y="85"/>
                </a:lnTo>
                <a:lnTo>
                  <a:pt x="877" y="86"/>
                </a:lnTo>
                <a:lnTo>
                  <a:pt x="875" y="89"/>
                </a:lnTo>
                <a:lnTo>
                  <a:pt x="875" y="93"/>
                </a:lnTo>
                <a:lnTo>
                  <a:pt x="873" y="94"/>
                </a:lnTo>
                <a:lnTo>
                  <a:pt x="877" y="99"/>
                </a:lnTo>
                <a:lnTo>
                  <a:pt x="876" y="99"/>
                </a:lnTo>
                <a:lnTo>
                  <a:pt x="872" y="102"/>
                </a:lnTo>
                <a:lnTo>
                  <a:pt x="871" y="106"/>
                </a:lnTo>
                <a:lnTo>
                  <a:pt x="873" y="108"/>
                </a:lnTo>
                <a:lnTo>
                  <a:pt x="873" y="117"/>
                </a:lnTo>
                <a:lnTo>
                  <a:pt x="877" y="125"/>
                </a:lnTo>
                <a:lnTo>
                  <a:pt x="880" y="125"/>
                </a:lnTo>
                <a:lnTo>
                  <a:pt x="881" y="121"/>
                </a:lnTo>
                <a:lnTo>
                  <a:pt x="882" y="122"/>
                </a:lnTo>
                <a:lnTo>
                  <a:pt x="884" y="121"/>
                </a:lnTo>
                <a:lnTo>
                  <a:pt x="885" y="122"/>
                </a:lnTo>
                <a:lnTo>
                  <a:pt x="886" y="122"/>
                </a:lnTo>
                <a:lnTo>
                  <a:pt x="885" y="124"/>
                </a:lnTo>
                <a:lnTo>
                  <a:pt x="890" y="126"/>
                </a:lnTo>
                <a:lnTo>
                  <a:pt x="893" y="130"/>
                </a:lnTo>
                <a:lnTo>
                  <a:pt x="894" y="127"/>
                </a:lnTo>
                <a:lnTo>
                  <a:pt x="894" y="122"/>
                </a:lnTo>
                <a:lnTo>
                  <a:pt x="899" y="118"/>
                </a:lnTo>
                <a:lnTo>
                  <a:pt x="899" y="121"/>
                </a:lnTo>
                <a:lnTo>
                  <a:pt x="905" y="122"/>
                </a:lnTo>
                <a:lnTo>
                  <a:pt x="907" y="122"/>
                </a:lnTo>
                <a:lnTo>
                  <a:pt x="908" y="116"/>
                </a:lnTo>
                <a:lnTo>
                  <a:pt x="912" y="118"/>
                </a:lnTo>
                <a:lnTo>
                  <a:pt x="914" y="124"/>
                </a:lnTo>
                <a:lnTo>
                  <a:pt x="920" y="125"/>
                </a:lnTo>
                <a:lnTo>
                  <a:pt x="918" y="120"/>
                </a:lnTo>
                <a:lnTo>
                  <a:pt x="921" y="118"/>
                </a:lnTo>
                <a:lnTo>
                  <a:pt x="932" y="121"/>
                </a:lnTo>
                <a:lnTo>
                  <a:pt x="938" y="121"/>
                </a:lnTo>
                <a:lnTo>
                  <a:pt x="939" y="120"/>
                </a:lnTo>
                <a:lnTo>
                  <a:pt x="947" y="126"/>
                </a:lnTo>
                <a:lnTo>
                  <a:pt x="948" y="127"/>
                </a:lnTo>
                <a:lnTo>
                  <a:pt x="948" y="126"/>
                </a:lnTo>
                <a:lnTo>
                  <a:pt x="947" y="116"/>
                </a:lnTo>
                <a:lnTo>
                  <a:pt x="953" y="115"/>
                </a:lnTo>
                <a:lnTo>
                  <a:pt x="954" y="112"/>
                </a:lnTo>
                <a:lnTo>
                  <a:pt x="963" y="113"/>
                </a:lnTo>
                <a:lnTo>
                  <a:pt x="967" y="109"/>
                </a:lnTo>
                <a:lnTo>
                  <a:pt x="968" y="112"/>
                </a:lnTo>
                <a:lnTo>
                  <a:pt x="976" y="91"/>
                </a:lnTo>
                <a:lnTo>
                  <a:pt x="976" y="89"/>
                </a:lnTo>
                <a:lnTo>
                  <a:pt x="994" y="95"/>
                </a:lnTo>
                <a:lnTo>
                  <a:pt x="997" y="91"/>
                </a:lnTo>
                <a:lnTo>
                  <a:pt x="1001" y="84"/>
                </a:lnTo>
                <a:lnTo>
                  <a:pt x="997" y="62"/>
                </a:lnTo>
                <a:lnTo>
                  <a:pt x="999" y="53"/>
                </a:lnTo>
                <a:lnTo>
                  <a:pt x="1031" y="63"/>
                </a:lnTo>
                <a:lnTo>
                  <a:pt x="1048" y="79"/>
                </a:lnTo>
                <a:lnTo>
                  <a:pt x="1065" y="66"/>
                </a:lnTo>
                <a:lnTo>
                  <a:pt x="1067" y="66"/>
                </a:lnTo>
                <a:lnTo>
                  <a:pt x="1070" y="63"/>
                </a:lnTo>
                <a:lnTo>
                  <a:pt x="1073" y="61"/>
                </a:lnTo>
                <a:lnTo>
                  <a:pt x="1070" y="57"/>
                </a:lnTo>
                <a:lnTo>
                  <a:pt x="1066" y="53"/>
                </a:lnTo>
                <a:lnTo>
                  <a:pt x="1067" y="49"/>
                </a:lnTo>
                <a:lnTo>
                  <a:pt x="1066" y="45"/>
                </a:lnTo>
                <a:lnTo>
                  <a:pt x="1078" y="44"/>
                </a:lnTo>
                <a:lnTo>
                  <a:pt x="1078" y="43"/>
                </a:lnTo>
                <a:lnTo>
                  <a:pt x="1087" y="39"/>
                </a:lnTo>
                <a:lnTo>
                  <a:pt x="1089" y="40"/>
                </a:lnTo>
                <a:lnTo>
                  <a:pt x="1093" y="40"/>
                </a:lnTo>
                <a:lnTo>
                  <a:pt x="1097" y="36"/>
                </a:lnTo>
                <a:lnTo>
                  <a:pt x="1098" y="41"/>
                </a:lnTo>
                <a:lnTo>
                  <a:pt x="1103" y="37"/>
                </a:lnTo>
                <a:lnTo>
                  <a:pt x="1110" y="35"/>
                </a:lnTo>
                <a:lnTo>
                  <a:pt x="1106" y="26"/>
                </a:lnTo>
                <a:lnTo>
                  <a:pt x="1109" y="26"/>
                </a:lnTo>
                <a:lnTo>
                  <a:pt x="1105" y="17"/>
                </a:lnTo>
                <a:lnTo>
                  <a:pt x="1102" y="17"/>
                </a:lnTo>
                <a:lnTo>
                  <a:pt x="1109" y="16"/>
                </a:lnTo>
                <a:lnTo>
                  <a:pt x="1110" y="13"/>
                </a:lnTo>
                <a:lnTo>
                  <a:pt x="1114" y="16"/>
                </a:lnTo>
                <a:lnTo>
                  <a:pt x="1114" y="14"/>
                </a:lnTo>
                <a:lnTo>
                  <a:pt x="1115" y="13"/>
                </a:lnTo>
                <a:lnTo>
                  <a:pt x="1119" y="14"/>
                </a:lnTo>
                <a:lnTo>
                  <a:pt x="1112" y="3"/>
                </a:lnTo>
                <a:lnTo>
                  <a:pt x="1118" y="0"/>
                </a:lnTo>
                <a:lnTo>
                  <a:pt x="1130" y="4"/>
                </a:lnTo>
                <a:lnTo>
                  <a:pt x="1129" y="5"/>
                </a:lnTo>
                <a:lnTo>
                  <a:pt x="1130" y="10"/>
                </a:lnTo>
                <a:lnTo>
                  <a:pt x="1128" y="12"/>
                </a:lnTo>
                <a:lnTo>
                  <a:pt x="1128" y="14"/>
                </a:lnTo>
                <a:lnTo>
                  <a:pt x="1132" y="14"/>
                </a:lnTo>
                <a:lnTo>
                  <a:pt x="1134" y="18"/>
                </a:lnTo>
                <a:lnTo>
                  <a:pt x="1136" y="16"/>
                </a:lnTo>
                <a:lnTo>
                  <a:pt x="1141" y="17"/>
                </a:lnTo>
                <a:lnTo>
                  <a:pt x="1145" y="26"/>
                </a:lnTo>
                <a:lnTo>
                  <a:pt x="1138" y="26"/>
                </a:lnTo>
                <a:lnTo>
                  <a:pt x="1142" y="27"/>
                </a:lnTo>
                <a:lnTo>
                  <a:pt x="1145" y="31"/>
                </a:lnTo>
                <a:lnTo>
                  <a:pt x="1147" y="30"/>
                </a:lnTo>
                <a:lnTo>
                  <a:pt x="1151" y="34"/>
                </a:lnTo>
                <a:lnTo>
                  <a:pt x="1151" y="27"/>
                </a:lnTo>
                <a:lnTo>
                  <a:pt x="1156" y="28"/>
                </a:lnTo>
                <a:lnTo>
                  <a:pt x="1156" y="21"/>
                </a:lnTo>
                <a:lnTo>
                  <a:pt x="1157" y="19"/>
                </a:lnTo>
                <a:lnTo>
                  <a:pt x="1159" y="19"/>
                </a:lnTo>
                <a:lnTo>
                  <a:pt x="1161" y="19"/>
                </a:lnTo>
                <a:lnTo>
                  <a:pt x="1161" y="21"/>
                </a:lnTo>
                <a:lnTo>
                  <a:pt x="1159" y="22"/>
                </a:lnTo>
                <a:lnTo>
                  <a:pt x="1161" y="25"/>
                </a:lnTo>
                <a:lnTo>
                  <a:pt x="1164" y="25"/>
                </a:lnTo>
                <a:lnTo>
                  <a:pt x="1166" y="27"/>
                </a:lnTo>
                <a:lnTo>
                  <a:pt x="1168" y="28"/>
                </a:lnTo>
                <a:lnTo>
                  <a:pt x="1170" y="26"/>
                </a:lnTo>
                <a:lnTo>
                  <a:pt x="1172" y="26"/>
                </a:lnTo>
                <a:lnTo>
                  <a:pt x="1172" y="27"/>
                </a:lnTo>
                <a:lnTo>
                  <a:pt x="1174" y="27"/>
                </a:lnTo>
                <a:lnTo>
                  <a:pt x="1179" y="25"/>
                </a:lnTo>
                <a:lnTo>
                  <a:pt x="1178" y="27"/>
                </a:lnTo>
                <a:lnTo>
                  <a:pt x="1179" y="30"/>
                </a:lnTo>
                <a:lnTo>
                  <a:pt x="1177" y="31"/>
                </a:lnTo>
                <a:lnTo>
                  <a:pt x="1179" y="31"/>
                </a:lnTo>
                <a:lnTo>
                  <a:pt x="1184" y="44"/>
                </a:lnTo>
                <a:lnTo>
                  <a:pt x="1186" y="45"/>
                </a:lnTo>
                <a:lnTo>
                  <a:pt x="1187" y="45"/>
                </a:lnTo>
                <a:lnTo>
                  <a:pt x="1191" y="49"/>
                </a:lnTo>
                <a:lnTo>
                  <a:pt x="1192" y="54"/>
                </a:lnTo>
                <a:lnTo>
                  <a:pt x="1194" y="52"/>
                </a:lnTo>
                <a:lnTo>
                  <a:pt x="1196" y="53"/>
                </a:lnTo>
                <a:lnTo>
                  <a:pt x="1196" y="54"/>
                </a:lnTo>
                <a:lnTo>
                  <a:pt x="1196" y="58"/>
                </a:lnTo>
                <a:lnTo>
                  <a:pt x="1199" y="62"/>
                </a:lnTo>
                <a:lnTo>
                  <a:pt x="1196" y="68"/>
                </a:lnTo>
                <a:lnTo>
                  <a:pt x="1201" y="64"/>
                </a:lnTo>
                <a:lnTo>
                  <a:pt x="1204" y="67"/>
                </a:lnTo>
                <a:lnTo>
                  <a:pt x="1208" y="64"/>
                </a:lnTo>
                <a:lnTo>
                  <a:pt x="1213" y="64"/>
                </a:lnTo>
                <a:lnTo>
                  <a:pt x="1215" y="71"/>
                </a:lnTo>
                <a:lnTo>
                  <a:pt x="1221" y="75"/>
                </a:lnTo>
                <a:lnTo>
                  <a:pt x="1219" y="77"/>
                </a:lnTo>
                <a:lnTo>
                  <a:pt x="1223" y="79"/>
                </a:lnTo>
                <a:lnTo>
                  <a:pt x="1232" y="85"/>
                </a:lnTo>
                <a:lnTo>
                  <a:pt x="1228" y="88"/>
                </a:lnTo>
                <a:lnTo>
                  <a:pt x="1230" y="89"/>
                </a:lnTo>
                <a:lnTo>
                  <a:pt x="1232" y="88"/>
                </a:lnTo>
                <a:lnTo>
                  <a:pt x="1231" y="93"/>
                </a:lnTo>
                <a:lnTo>
                  <a:pt x="1231" y="106"/>
                </a:lnTo>
                <a:lnTo>
                  <a:pt x="1233" y="107"/>
                </a:lnTo>
                <a:lnTo>
                  <a:pt x="1235" y="109"/>
                </a:lnTo>
                <a:lnTo>
                  <a:pt x="1244" y="109"/>
                </a:lnTo>
                <a:lnTo>
                  <a:pt x="1242" y="112"/>
                </a:lnTo>
                <a:lnTo>
                  <a:pt x="1244" y="112"/>
                </a:lnTo>
                <a:lnTo>
                  <a:pt x="1244" y="113"/>
                </a:lnTo>
                <a:lnTo>
                  <a:pt x="1249" y="112"/>
                </a:lnTo>
                <a:lnTo>
                  <a:pt x="1254" y="115"/>
                </a:lnTo>
                <a:lnTo>
                  <a:pt x="1258" y="117"/>
                </a:lnTo>
                <a:lnTo>
                  <a:pt x="1257" y="120"/>
                </a:lnTo>
                <a:lnTo>
                  <a:pt x="1258" y="120"/>
                </a:lnTo>
                <a:lnTo>
                  <a:pt x="1259" y="122"/>
                </a:lnTo>
                <a:lnTo>
                  <a:pt x="1263" y="124"/>
                </a:lnTo>
                <a:lnTo>
                  <a:pt x="1260" y="125"/>
                </a:lnTo>
                <a:lnTo>
                  <a:pt x="1258" y="125"/>
                </a:lnTo>
                <a:lnTo>
                  <a:pt x="1258" y="129"/>
                </a:lnTo>
                <a:lnTo>
                  <a:pt x="1257" y="129"/>
                </a:lnTo>
                <a:lnTo>
                  <a:pt x="1257" y="133"/>
                </a:lnTo>
                <a:lnTo>
                  <a:pt x="1251" y="133"/>
                </a:lnTo>
                <a:lnTo>
                  <a:pt x="1250" y="135"/>
                </a:lnTo>
                <a:lnTo>
                  <a:pt x="1244" y="134"/>
                </a:lnTo>
                <a:lnTo>
                  <a:pt x="1239" y="138"/>
                </a:lnTo>
                <a:lnTo>
                  <a:pt x="1239" y="145"/>
                </a:lnTo>
                <a:lnTo>
                  <a:pt x="1240" y="148"/>
                </a:lnTo>
                <a:lnTo>
                  <a:pt x="1242" y="149"/>
                </a:lnTo>
                <a:lnTo>
                  <a:pt x="1250" y="158"/>
                </a:lnTo>
                <a:lnTo>
                  <a:pt x="1250" y="163"/>
                </a:lnTo>
                <a:lnTo>
                  <a:pt x="1248" y="165"/>
                </a:lnTo>
                <a:lnTo>
                  <a:pt x="1245" y="167"/>
                </a:lnTo>
                <a:lnTo>
                  <a:pt x="1249" y="169"/>
                </a:lnTo>
                <a:lnTo>
                  <a:pt x="1254" y="172"/>
                </a:lnTo>
                <a:lnTo>
                  <a:pt x="1253" y="175"/>
                </a:lnTo>
                <a:lnTo>
                  <a:pt x="1253" y="178"/>
                </a:lnTo>
                <a:lnTo>
                  <a:pt x="1249" y="176"/>
                </a:lnTo>
                <a:lnTo>
                  <a:pt x="1248" y="178"/>
                </a:lnTo>
                <a:lnTo>
                  <a:pt x="1249" y="178"/>
                </a:lnTo>
                <a:lnTo>
                  <a:pt x="1249" y="181"/>
                </a:lnTo>
                <a:lnTo>
                  <a:pt x="1248" y="183"/>
                </a:lnTo>
                <a:lnTo>
                  <a:pt x="1250" y="184"/>
                </a:lnTo>
                <a:lnTo>
                  <a:pt x="1248" y="189"/>
                </a:lnTo>
                <a:lnTo>
                  <a:pt x="1245" y="189"/>
                </a:lnTo>
                <a:lnTo>
                  <a:pt x="1246" y="194"/>
                </a:lnTo>
                <a:lnTo>
                  <a:pt x="1241" y="198"/>
                </a:lnTo>
                <a:lnTo>
                  <a:pt x="1244" y="203"/>
                </a:lnTo>
                <a:lnTo>
                  <a:pt x="1246" y="202"/>
                </a:lnTo>
                <a:lnTo>
                  <a:pt x="1248" y="205"/>
                </a:lnTo>
                <a:lnTo>
                  <a:pt x="1250" y="203"/>
                </a:lnTo>
                <a:lnTo>
                  <a:pt x="1253" y="205"/>
                </a:lnTo>
                <a:lnTo>
                  <a:pt x="1257" y="214"/>
                </a:lnTo>
                <a:lnTo>
                  <a:pt x="1257" y="216"/>
                </a:lnTo>
                <a:lnTo>
                  <a:pt x="1253" y="217"/>
                </a:lnTo>
                <a:lnTo>
                  <a:pt x="1253" y="220"/>
                </a:lnTo>
                <a:lnTo>
                  <a:pt x="1255" y="223"/>
                </a:lnTo>
                <a:lnTo>
                  <a:pt x="1254" y="225"/>
                </a:lnTo>
                <a:lnTo>
                  <a:pt x="1259" y="228"/>
                </a:lnTo>
                <a:lnTo>
                  <a:pt x="1253" y="247"/>
                </a:lnTo>
                <a:lnTo>
                  <a:pt x="1251" y="247"/>
                </a:lnTo>
                <a:lnTo>
                  <a:pt x="1249" y="250"/>
                </a:lnTo>
                <a:lnTo>
                  <a:pt x="1248" y="247"/>
                </a:lnTo>
                <a:lnTo>
                  <a:pt x="1245" y="250"/>
                </a:lnTo>
                <a:lnTo>
                  <a:pt x="1240" y="250"/>
                </a:lnTo>
                <a:lnTo>
                  <a:pt x="1240" y="255"/>
                </a:lnTo>
                <a:lnTo>
                  <a:pt x="1241" y="255"/>
                </a:lnTo>
                <a:lnTo>
                  <a:pt x="1241" y="257"/>
                </a:lnTo>
                <a:lnTo>
                  <a:pt x="1239" y="260"/>
                </a:lnTo>
                <a:lnTo>
                  <a:pt x="1242" y="265"/>
                </a:lnTo>
                <a:lnTo>
                  <a:pt x="1241" y="266"/>
                </a:lnTo>
                <a:lnTo>
                  <a:pt x="1239" y="266"/>
                </a:lnTo>
                <a:lnTo>
                  <a:pt x="1237" y="269"/>
                </a:lnTo>
                <a:lnTo>
                  <a:pt x="1235" y="268"/>
                </a:lnTo>
                <a:lnTo>
                  <a:pt x="1236" y="266"/>
                </a:lnTo>
                <a:lnTo>
                  <a:pt x="1233" y="266"/>
                </a:lnTo>
                <a:lnTo>
                  <a:pt x="1233" y="268"/>
                </a:lnTo>
                <a:lnTo>
                  <a:pt x="1230" y="265"/>
                </a:lnTo>
                <a:lnTo>
                  <a:pt x="1228" y="266"/>
                </a:lnTo>
                <a:lnTo>
                  <a:pt x="1224" y="264"/>
                </a:lnTo>
                <a:lnTo>
                  <a:pt x="1222" y="268"/>
                </a:lnTo>
                <a:lnTo>
                  <a:pt x="1214" y="277"/>
                </a:lnTo>
                <a:lnTo>
                  <a:pt x="1219" y="282"/>
                </a:lnTo>
                <a:lnTo>
                  <a:pt x="1222" y="288"/>
                </a:lnTo>
                <a:lnTo>
                  <a:pt x="1226" y="289"/>
                </a:lnTo>
                <a:lnTo>
                  <a:pt x="1231" y="292"/>
                </a:lnTo>
                <a:lnTo>
                  <a:pt x="1228" y="292"/>
                </a:lnTo>
                <a:lnTo>
                  <a:pt x="1223" y="296"/>
                </a:lnTo>
                <a:lnTo>
                  <a:pt x="1226" y="306"/>
                </a:lnTo>
                <a:lnTo>
                  <a:pt x="1227" y="310"/>
                </a:lnTo>
                <a:lnTo>
                  <a:pt x="1231" y="313"/>
                </a:lnTo>
                <a:lnTo>
                  <a:pt x="1237" y="318"/>
                </a:lnTo>
                <a:lnTo>
                  <a:pt x="1242" y="319"/>
                </a:lnTo>
                <a:lnTo>
                  <a:pt x="1245" y="319"/>
                </a:lnTo>
                <a:lnTo>
                  <a:pt x="1251" y="313"/>
                </a:lnTo>
                <a:lnTo>
                  <a:pt x="1255" y="318"/>
                </a:lnTo>
                <a:lnTo>
                  <a:pt x="1264" y="322"/>
                </a:lnTo>
                <a:lnTo>
                  <a:pt x="1266" y="323"/>
                </a:lnTo>
                <a:lnTo>
                  <a:pt x="1266" y="325"/>
                </a:lnTo>
                <a:lnTo>
                  <a:pt x="1264" y="327"/>
                </a:lnTo>
                <a:lnTo>
                  <a:pt x="1260" y="327"/>
                </a:lnTo>
                <a:lnTo>
                  <a:pt x="1260" y="333"/>
                </a:lnTo>
                <a:lnTo>
                  <a:pt x="1263" y="334"/>
                </a:lnTo>
                <a:lnTo>
                  <a:pt x="1268" y="331"/>
                </a:lnTo>
                <a:lnTo>
                  <a:pt x="1269" y="333"/>
                </a:lnTo>
                <a:lnTo>
                  <a:pt x="1268" y="334"/>
                </a:lnTo>
                <a:lnTo>
                  <a:pt x="1273" y="340"/>
                </a:lnTo>
                <a:lnTo>
                  <a:pt x="1275" y="341"/>
                </a:lnTo>
                <a:lnTo>
                  <a:pt x="1276" y="343"/>
                </a:lnTo>
                <a:lnTo>
                  <a:pt x="1278" y="343"/>
                </a:lnTo>
                <a:lnTo>
                  <a:pt x="1282" y="347"/>
                </a:lnTo>
                <a:lnTo>
                  <a:pt x="1281" y="351"/>
                </a:lnTo>
                <a:lnTo>
                  <a:pt x="1278" y="350"/>
                </a:lnTo>
                <a:lnTo>
                  <a:pt x="1273" y="354"/>
                </a:lnTo>
                <a:lnTo>
                  <a:pt x="1272" y="356"/>
                </a:lnTo>
                <a:lnTo>
                  <a:pt x="1276" y="359"/>
                </a:lnTo>
                <a:lnTo>
                  <a:pt x="1276" y="363"/>
                </a:lnTo>
                <a:lnTo>
                  <a:pt x="1272" y="368"/>
                </a:lnTo>
                <a:lnTo>
                  <a:pt x="1276" y="370"/>
                </a:lnTo>
                <a:lnTo>
                  <a:pt x="1286" y="378"/>
                </a:lnTo>
                <a:lnTo>
                  <a:pt x="1285" y="379"/>
                </a:lnTo>
                <a:lnTo>
                  <a:pt x="1287" y="382"/>
                </a:lnTo>
                <a:lnTo>
                  <a:pt x="1289" y="378"/>
                </a:lnTo>
                <a:lnTo>
                  <a:pt x="1290" y="378"/>
                </a:lnTo>
                <a:lnTo>
                  <a:pt x="1289" y="381"/>
                </a:lnTo>
                <a:lnTo>
                  <a:pt x="1293" y="383"/>
                </a:lnTo>
                <a:lnTo>
                  <a:pt x="1293" y="382"/>
                </a:lnTo>
                <a:lnTo>
                  <a:pt x="1295" y="382"/>
                </a:lnTo>
                <a:lnTo>
                  <a:pt x="1295" y="379"/>
                </a:lnTo>
                <a:lnTo>
                  <a:pt x="1305" y="379"/>
                </a:lnTo>
                <a:lnTo>
                  <a:pt x="1309" y="376"/>
                </a:lnTo>
                <a:lnTo>
                  <a:pt x="1312" y="376"/>
                </a:lnTo>
                <a:lnTo>
                  <a:pt x="1313" y="378"/>
                </a:lnTo>
                <a:lnTo>
                  <a:pt x="1314" y="379"/>
                </a:lnTo>
                <a:lnTo>
                  <a:pt x="1318" y="382"/>
                </a:lnTo>
                <a:lnTo>
                  <a:pt x="1317" y="383"/>
                </a:lnTo>
                <a:lnTo>
                  <a:pt x="1321" y="381"/>
                </a:lnTo>
                <a:lnTo>
                  <a:pt x="1323" y="385"/>
                </a:lnTo>
                <a:lnTo>
                  <a:pt x="1326" y="383"/>
                </a:lnTo>
                <a:lnTo>
                  <a:pt x="1331" y="387"/>
                </a:lnTo>
                <a:lnTo>
                  <a:pt x="1336" y="391"/>
                </a:lnTo>
                <a:lnTo>
                  <a:pt x="1336" y="392"/>
                </a:lnTo>
                <a:lnTo>
                  <a:pt x="1339" y="395"/>
                </a:lnTo>
                <a:lnTo>
                  <a:pt x="1340" y="394"/>
                </a:lnTo>
                <a:lnTo>
                  <a:pt x="1345" y="391"/>
                </a:lnTo>
                <a:lnTo>
                  <a:pt x="1348" y="385"/>
                </a:lnTo>
                <a:lnTo>
                  <a:pt x="1356" y="386"/>
                </a:lnTo>
                <a:lnTo>
                  <a:pt x="1359" y="382"/>
                </a:lnTo>
                <a:lnTo>
                  <a:pt x="1366" y="383"/>
                </a:lnTo>
                <a:lnTo>
                  <a:pt x="1366" y="382"/>
                </a:lnTo>
                <a:lnTo>
                  <a:pt x="1370" y="382"/>
                </a:lnTo>
                <a:lnTo>
                  <a:pt x="1371" y="378"/>
                </a:lnTo>
                <a:lnTo>
                  <a:pt x="1372" y="381"/>
                </a:lnTo>
                <a:lnTo>
                  <a:pt x="1374" y="381"/>
                </a:lnTo>
                <a:lnTo>
                  <a:pt x="1374" y="390"/>
                </a:lnTo>
                <a:lnTo>
                  <a:pt x="1376" y="388"/>
                </a:lnTo>
                <a:lnTo>
                  <a:pt x="1376" y="391"/>
                </a:lnTo>
                <a:lnTo>
                  <a:pt x="1380" y="391"/>
                </a:lnTo>
                <a:lnTo>
                  <a:pt x="1384" y="394"/>
                </a:lnTo>
                <a:lnTo>
                  <a:pt x="1383" y="395"/>
                </a:lnTo>
                <a:lnTo>
                  <a:pt x="1388" y="396"/>
                </a:lnTo>
                <a:lnTo>
                  <a:pt x="1389" y="399"/>
                </a:lnTo>
                <a:lnTo>
                  <a:pt x="1385" y="403"/>
                </a:lnTo>
                <a:lnTo>
                  <a:pt x="1388" y="406"/>
                </a:lnTo>
                <a:lnTo>
                  <a:pt x="1388" y="408"/>
                </a:lnTo>
                <a:lnTo>
                  <a:pt x="1385" y="408"/>
                </a:lnTo>
                <a:lnTo>
                  <a:pt x="1386" y="418"/>
                </a:lnTo>
                <a:lnTo>
                  <a:pt x="1385" y="422"/>
                </a:lnTo>
                <a:lnTo>
                  <a:pt x="1386" y="423"/>
                </a:lnTo>
                <a:lnTo>
                  <a:pt x="1389" y="428"/>
                </a:lnTo>
                <a:lnTo>
                  <a:pt x="1385" y="432"/>
                </a:lnTo>
                <a:lnTo>
                  <a:pt x="1380" y="432"/>
                </a:lnTo>
                <a:lnTo>
                  <a:pt x="1377" y="436"/>
                </a:lnTo>
                <a:lnTo>
                  <a:pt x="1380" y="437"/>
                </a:lnTo>
                <a:lnTo>
                  <a:pt x="1380" y="450"/>
                </a:lnTo>
                <a:lnTo>
                  <a:pt x="1376" y="457"/>
                </a:lnTo>
                <a:lnTo>
                  <a:pt x="1381" y="459"/>
                </a:lnTo>
                <a:lnTo>
                  <a:pt x="1381" y="466"/>
                </a:lnTo>
                <a:lnTo>
                  <a:pt x="1383" y="464"/>
                </a:lnTo>
                <a:lnTo>
                  <a:pt x="1389" y="468"/>
                </a:lnTo>
                <a:lnTo>
                  <a:pt x="1386" y="476"/>
                </a:lnTo>
                <a:lnTo>
                  <a:pt x="1390" y="475"/>
                </a:lnTo>
                <a:lnTo>
                  <a:pt x="1389" y="477"/>
                </a:lnTo>
                <a:lnTo>
                  <a:pt x="1392" y="480"/>
                </a:lnTo>
                <a:lnTo>
                  <a:pt x="1388" y="482"/>
                </a:lnTo>
                <a:lnTo>
                  <a:pt x="1395" y="480"/>
                </a:lnTo>
                <a:lnTo>
                  <a:pt x="1389" y="486"/>
                </a:lnTo>
                <a:lnTo>
                  <a:pt x="1389" y="491"/>
                </a:lnTo>
                <a:lnTo>
                  <a:pt x="1386" y="496"/>
                </a:lnTo>
                <a:lnTo>
                  <a:pt x="1384" y="495"/>
                </a:lnTo>
                <a:lnTo>
                  <a:pt x="1383" y="498"/>
                </a:lnTo>
                <a:lnTo>
                  <a:pt x="1383" y="499"/>
                </a:lnTo>
                <a:lnTo>
                  <a:pt x="1385" y="502"/>
                </a:lnTo>
                <a:lnTo>
                  <a:pt x="1383" y="502"/>
                </a:lnTo>
                <a:lnTo>
                  <a:pt x="1381" y="505"/>
                </a:lnTo>
                <a:lnTo>
                  <a:pt x="1380" y="505"/>
                </a:lnTo>
                <a:lnTo>
                  <a:pt x="1379" y="508"/>
                </a:lnTo>
                <a:lnTo>
                  <a:pt x="1375" y="509"/>
                </a:lnTo>
                <a:lnTo>
                  <a:pt x="1374" y="514"/>
                </a:lnTo>
                <a:lnTo>
                  <a:pt x="1368" y="513"/>
                </a:lnTo>
                <a:lnTo>
                  <a:pt x="1367" y="517"/>
                </a:lnTo>
                <a:lnTo>
                  <a:pt x="1366" y="514"/>
                </a:lnTo>
                <a:lnTo>
                  <a:pt x="1365" y="517"/>
                </a:lnTo>
                <a:lnTo>
                  <a:pt x="1365" y="521"/>
                </a:lnTo>
                <a:lnTo>
                  <a:pt x="1362" y="522"/>
                </a:lnTo>
                <a:lnTo>
                  <a:pt x="1361" y="520"/>
                </a:lnTo>
                <a:lnTo>
                  <a:pt x="1358" y="520"/>
                </a:lnTo>
                <a:lnTo>
                  <a:pt x="1357" y="523"/>
                </a:lnTo>
                <a:lnTo>
                  <a:pt x="1361" y="525"/>
                </a:lnTo>
                <a:lnTo>
                  <a:pt x="1368" y="530"/>
                </a:lnTo>
                <a:lnTo>
                  <a:pt x="1370" y="532"/>
                </a:lnTo>
                <a:lnTo>
                  <a:pt x="1357" y="539"/>
                </a:lnTo>
                <a:lnTo>
                  <a:pt x="1349" y="541"/>
                </a:lnTo>
                <a:lnTo>
                  <a:pt x="1349" y="543"/>
                </a:lnTo>
                <a:lnTo>
                  <a:pt x="1361" y="545"/>
                </a:lnTo>
                <a:lnTo>
                  <a:pt x="1371" y="544"/>
                </a:lnTo>
                <a:lnTo>
                  <a:pt x="1376" y="550"/>
                </a:lnTo>
                <a:lnTo>
                  <a:pt x="1377" y="554"/>
                </a:lnTo>
                <a:lnTo>
                  <a:pt x="1385" y="558"/>
                </a:lnTo>
                <a:lnTo>
                  <a:pt x="1388" y="554"/>
                </a:lnTo>
                <a:lnTo>
                  <a:pt x="1386" y="552"/>
                </a:lnTo>
                <a:lnTo>
                  <a:pt x="1390" y="554"/>
                </a:lnTo>
                <a:lnTo>
                  <a:pt x="1393" y="554"/>
                </a:lnTo>
                <a:lnTo>
                  <a:pt x="1392" y="557"/>
                </a:lnTo>
                <a:lnTo>
                  <a:pt x="1401" y="566"/>
                </a:lnTo>
                <a:lnTo>
                  <a:pt x="1408" y="570"/>
                </a:lnTo>
                <a:lnTo>
                  <a:pt x="1410" y="569"/>
                </a:lnTo>
                <a:lnTo>
                  <a:pt x="1411" y="570"/>
                </a:lnTo>
                <a:lnTo>
                  <a:pt x="1408" y="570"/>
                </a:lnTo>
                <a:lnTo>
                  <a:pt x="1415" y="572"/>
                </a:lnTo>
                <a:lnTo>
                  <a:pt x="1404" y="581"/>
                </a:lnTo>
                <a:lnTo>
                  <a:pt x="1406" y="587"/>
                </a:lnTo>
                <a:lnTo>
                  <a:pt x="1404" y="585"/>
                </a:lnTo>
                <a:lnTo>
                  <a:pt x="1402" y="585"/>
                </a:lnTo>
                <a:lnTo>
                  <a:pt x="1403" y="594"/>
                </a:lnTo>
                <a:lnTo>
                  <a:pt x="1397" y="597"/>
                </a:lnTo>
                <a:lnTo>
                  <a:pt x="1393" y="596"/>
                </a:lnTo>
                <a:lnTo>
                  <a:pt x="1392" y="590"/>
                </a:lnTo>
                <a:lnTo>
                  <a:pt x="1389" y="588"/>
                </a:lnTo>
                <a:lnTo>
                  <a:pt x="1384" y="590"/>
                </a:lnTo>
                <a:lnTo>
                  <a:pt x="1377" y="599"/>
                </a:lnTo>
                <a:lnTo>
                  <a:pt x="1385" y="605"/>
                </a:lnTo>
                <a:lnTo>
                  <a:pt x="1389" y="603"/>
                </a:lnTo>
                <a:lnTo>
                  <a:pt x="1393" y="610"/>
                </a:lnTo>
                <a:lnTo>
                  <a:pt x="1395" y="610"/>
                </a:lnTo>
                <a:lnTo>
                  <a:pt x="1390" y="611"/>
                </a:lnTo>
                <a:lnTo>
                  <a:pt x="1388" y="607"/>
                </a:lnTo>
                <a:lnTo>
                  <a:pt x="1385" y="610"/>
                </a:lnTo>
                <a:lnTo>
                  <a:pt x="1381" y="610"/>
                </a:lnTo>
                <a:lnTo>
                  <a:pt x="1380" y="611"/>
                </a:lnTo>
                <a:lnTo>
                  <a:pt x="1381" y="617"/>
                </a:lnTo>
                <a:lnTo>
                  <a:pt x="1384" y="623"/>
                </a:lnTo>
                <a:lnTo>
                  <a:pt x="1381" y="635"/>
                </a:lnTo>
                <a:lnTo>
                  <a:pt x="1376" y="634"/>
                </a:lnTo>
                <a:lnTo>
                  <a:pt x="1371" y="637"/>
                </a:lnTo>
                <a:lnTo>
                  <a:pt x="1368" y="635"/>
                </a:lnTo>
                <a:lnTo>
                  <a:pt x="1368" y="638"/>
                </a:lnTo>
                <a:lnTo>
                  <a:pt x="1366" y="638"/>
                </a:lnTo>
                <a:lnTo>
                  <a:pt x="1365" y="635"/>
                </a:lnTo>
                <a:lnTo>
                  <a:pt x="1361" y="635"/>
                </a:lnTo>
                <a:lnTo>
                  <a:pt x="1359" y="638"/>
                </a:lnTo>
                <a:lnTo>
                  <a:pt x="1357" y="639"/>
                </a:lnTo>
                <a:lnTo>
                  <a:pt x="1357" y="641"/>
                </a:lnTo>
                <a:lnTo>
                  <a:pt x="1359" y="644"/>
                </a:lnTo>
                <a:lnTo>
                  <a:pt x="1370" y="646"/>
                </a:lnTo>
                <a:lnTo>
                  <a:pt x="1368" y="648"/>
                </a:lnTo>
                <a:lnTo>
                  <a:pt x="1374" y="647"/>
                </a:lnTo>
                <a:lnTo>
                  <a:pt x="1374" y="651"/>
                </a:lnTo>
                <a:lnTo>
                  <a:pt x="1372" y="653"/>
                </a:lnTo>
                <a:lnTo>
                  <a:pt x="1371" y="652"/>
                </a:lnTo>
                <a:lnTo>
                  <a:pt x="1368" y="652"/>
                </a:lnTo>
                <a:lnTo>
                  <a:pt x="1365" y="650"/>
                </a:lnTo>
                <a:lnTo>
                  <a:pt x="1365" y="651"/>
                </a:lnTo>
                <a:lnTo>
                  <a:pt x="1366" y="653"/>
                </a:lnTo>
                <a:lnTo>
                  <a:pt x="1361" y="650"/>
                </a:lnTo>
                <a:lnTo>
                  <a:pt x="1357" y="650"/>
                </a:lnTo>
                <a:lnTo>
                  <a:pt x="1353" y="652"/>
                </a:lnTo>
                <a:lnTo>
                  <a:pt x="1345" y="655"/>
                </a:lnTo>
                <a:lnTo>
                  <a:pt x="1349" y="659"/>
                </a:lnTo>
                <a:lnTo>
                  <a:pt x="1350" y="662"/>
                </a:lnTo>
                <a:lnTo>
                  <a:pt x="1352" y="662"/>
                </a:lnTo>
                <a:lnTo>
                  <a:pt x="1352" y="668"/>
                </a:lnTo>
                <a:lnTo>
                  <a:pt x="1354" y="671"/>
                </a:lnTo>
                <a:lnTo>
                  <a:pt x="1356" y="671"/>
                </a:lnTo>
                <a:lnTo>
                  <a:pt x="1356" y="673"/>
                </a:lnTo>
                <a:lnTo>
                  <a:pt x="1357" y="671"/>
                </a:lnTo>
                <a:lnTo>
                  <a:pt x="1357" y="674"/>
                </a:lnTo>
                <a:lnTo>
                  <a:pt x="1363" y="679"/>
                </a:lnTo>
                <a:lnTo>
                  <a:pt x="1368" y="680"/>
                </a:lnTo>
                <a:lnTo>
                  <a:pt x="1368" y="682"/>
                </a:lnTo>
                <a:lnTo>
                  <a:pt x="1375" y="679"/>
                </a:lnTo>
                <a:lnTo>
                  <a:pt x="1381" y="680"/>
                </a:lnTo>
                <a:lnTo>
                  <a:pt x="1380" y="683"/>
                </a:lnTo>
                <a:lnTo>
                  <a:pt x="1377" y="680"/>
                </a:lnTo>
                <a:lnTo>
                  <a:pt x="1381" y="686"/>
                </a:lnTo>
                <a:lnTo>
                  <a:pt x="1385" y="684"/>
                </a:lnTo>
                <a:lnTo>
                  <a:pt x="1389" y="687"/>
                </a:lnTo>
                <a:lnTo>
                  <a:pt x="1385" y="691"/>
                </a:lnTo>
                <a:lnTo>
                  <a:pt x="1381" y="689"/>
                </a:lnTo>
                <a:lnTo>
                  <a:pt x="1383" y="693"/>
                </a:lnTo>
                <a:lnTo>
                  <a:pt x="1388" y="695"/>
                </a:lnTo>
                <a:lnTo>
                  <a:pt x="1389" y="693"/>
                </a:lnTo>
                <a:lnTo>
                  <a:pt x="1389" y="696"/>
                </a:lnTo>
                <a:lnTo>
                  <a:pt x="1392" y="695"/>
                </a:lnTo>
                <a:lnTo>
                  <a:pt x="1393" y="696"/>
                </a:lnTo>
                <a:lnTo>
                  <a:pt x="1398" y="700"/>
                </a:lnTo>
                <a:lnTo>
                  <a:pt x="1404" y="695"/>
                </a:lnTo>
                <a:lnTo>
                  <a:pt x="1407" y="696"/>
                </a:lnTo>
                <a:lnTo>
                  <a:pt x="1407" y="698"/>
                </a:lnTo>
                <a:lnTo>
                  <a:pt x="1408" y="700"/>
                </a:lnTo>
                <a:lnTo>
                  <a:pt x="1404" y="702"/>
                </a:lnTo>
                <a:lnTo>
                  <a:pt x="1404" y="707"/>
                </a:lnTo>
                <a:lnTo>
                  <a:pt x="1410" y="709"/>
                </a:lnTo>
                <a:lnTo>
                  <a:pt x="1412" y="700"/>
                </a:lnTo>
                <a:lnTo>
                  <a:pt x="1413" y="702"/>
                </a:lnTo>
                <a:lnTo>
                  <a:pt x="1413" y="705"/>
                </a:lnTo>
                <a:lnTo>
                  <a:pt x="1416" y="705"/>
                </a:lnTo>
                <a:lnTo>
                  <a:pt x="1415" y="710"/>
                </a:lnTo>
                <a:lnTo>
                  <a:pt x="1415" y="714"/>
                </a:lnTo>
                <a:lnTo>
                  <a:pt x="1413" y="715"/>
                </a:lnTo>
                <a:lnTo>
                  <a:pt x="1406" y="719"/>
                </a:lnTo>
                <a:lnTo>
                  <a:pt x="1404" y="720"/>
                </a:lnTo>
                <a:lnTo>
                  <a:pt x="1407" y="723"/>
                </a:lnTo>
                <a:lnTo>
                  <a:pt x="1415" y="729"/>
                </a:lnTo>
                <a:close/>
                <a:moveTo>
                  <a:pt x="670" y="669"/>
                </a:moveTo>
                <a:lnTo>
                  <a:pt x="670" y="668"/>
                </a:lnTo>
                <a:lnTo>
                  <a:pt x="669" y="661"/>
                </a:lnTo>
                <a:lnTo>
                  <a:pt x="675" y="642"/>
                </a:lnTo>
                <a:lnTo>
                  <a:pt x="678" y="642"/>
                </a:lnTo>
                <a:lnTo>
                  <a:pt x="687" y="651"/>
                </a:lnTo>
                <a:lnTo>
                  <a:pt x="691" y="652"/>
                </a:lnTo>
                <a:lnTo>
                  <a:pt x="702" y="648"/>
                </a:lnTo>
                <a:lnTo>
                  <a:pt x="707" y="644"/>
                </a:lnTo>
                <a:lnTo>
                  <a:pt x="711" y="644"/>
                </a:lnTo>
                <a:lnTo>
                  <a:pt x="714" y="647"/>
                </a:lnTo>
                <a:lnTo>
                  <a:pt x="719" y="648"/>
                </a:lnTo>
                <a:lnTo>
                  <a:pt x="722" y="644"/>
                </a:lnTo>
                <a:lnTo>
                  <a:pt x="723" y="638"/>
                </a:lnTo>
                <a:lnTo>
                  <a:pt x="728" y="639"/>
                </a:lnTo>
                <a:lnTo>
                  <a:pt x="728" y="635"/>
                </a:lnTo>
                <a:lnTo>
                  <a:pt x="738" y="634"/>
                </a:lnTo>
                <a:lnTo>
                  <a:pt x="738" y="633"/>
                </a:lnTo>
                <a:lnTo>
                  <a:pt x="736" y="633"/>
                </a:lnTo>
                <a:lnTo>
                  <a:pt x="737" y="628"/>
                </a:lnTo>
                <a:lnTo>
                  <a:pt x="752" y="624"/>
                </a:lnTo>
                <a:lnTo>
                  <a:pt x="754" y="630"/>
                </a:lnTo>
                <a:lnTo>
                  <a:pt x="756" y="630"/>
                </a:lnTo>
                <a:lnTo>
                  <a:pt x="758" y="629"/>
                </a:lnTo>
                <a:lnTo>
                  <a:pt x="760" y="626"/>
                </a:lnTo>
                <a:lnTo>
                  <a:pt x="761" y="629"/>
                </a:lnTo>
                <a:lnTo>
                  <a:pt x="760" y="626"/>
                </a:lnTo>
                <a:lnTo>
                  <a:pt x="769" y="624"/>
                </a:lnTo>
                <a:lnTo>
                  <a:pt x="764" y="615"/>
                </a:lnTo>
                <a:lnTo>
                  <a:pt x="769" y="612"/>
                </a:lnTo>
                <a:lnTo>
                  <a:pt x="774" y="612"/>
                </a:lnTo>
                <a:lnTo>
                  <a:pt x="779" y="616"/>
                </a:lnTo>
                <a:lnTo>
                  <a:pt x="785" y="617"/>
                </a:lnTo>
                <a:lnTo>
                  <a:pt x="788" y="615"/>
                </a:lnTo>
                <a:lnTo>
                  <a:pt x="787" y="614"/>
                </a:lnTo>
                <a:lnTo>
                  <a:pt x="792" y="614"/>
                </a:lnTo>
                <a:lnTo>
                  <a:pt x="797" y="619"/>
                </a:lnTo>
                <a:lnTo>
                  <a:pt x="801" y="615"/>
                </a:lnTo>
                <a:lnTo>
                  <a:pt x="803" y="614"/>
                </a:lnTo>
                <a:lnTo>
                  <a:pt x="808" y="611"/>
                </a:lnTo>
                <a:lnTo>
                  <a:pt x="806" y="616"/>
                </a:lnTo>
                <a:lnTo>
                  <a:pt x="810" y="616"/>
                </a:lnTo>
                <a:lnTo>
                  <a:pt x="810" y="617"/>
                </a:lnTo>
                <a:lnTo>
                  <a:pt x="810" y="620"/>
                </a:lnTo>
                <a:lnTo>
                  <a:pt x="815" y="619"/>
                </a:lnTo>
                <a:lnTo>
                  <a:pt x="815" y="621"/>
                </a:lnTo>
                <a:lnTo>
                  <a:pt x="821" y="620"/>
                </a:lnTo>
                <a:lnTo>
                  <a:pt x="821" y="629"/>
                </a:lnTo>
                <a:lnTo>
                  <a:pt x="823" y="628"/>
                </a:lnTo>
                <a:lnTo>
                  <a:pt x="823" y="629"/>
                </a:lnTo>
                <a:lnTo>
                  <a:pt x="823" y="632"/>
                </a:lnTo>
                <a:lnTo>
                  <a:pt x="824" y="633"/>
                </a:lnTo>
                <a:lnTo>
                  <a:pt x="826" y="632"/>
                </a:lnTo>
                <a:lnTo>
                  <a:pt x="828" y="634"/>
                </a:lnTo>
                <a:lnTo>
                  <a:pt x="828" y="633"/>
                </a:lnTo>
                <a:lnTo>
                  <a:pt x="830" y="635"/>
                </a:lnTo>
                <a:lnTo>
                  <a:pt x="831" y="634"/>
                </a:lnTo>
                <a:lnTo>
                  <a:pt x="836" y="638"/>
                </a:lnTo>
                <a:lnTo>
                  <a:pt x="840" y="637"/>
                </a:lnTo>
                <a:lnTo>
                  <a:pt x="844" y="639"/>
                </a:lnTo>
                <a:lnTo>
                  <a:pt x="850" y="635"/>
                </a:lnTo>
                <a:lnTo>
                  <a:pt x="845" y="628"/>
                </a:lnTo>
                <a:lnTo>
                  <a:pt x="849" y="628"/>
                </a:lnTo>
                <a:lnTo>
                  <a:pt x="849" y="630"/>
                </a:lnTo>
                <a:lnTo>
                  <a:pt x="851" y="626"/>
                </a:lnTo>
                <a:lnTo>
                  <a:pt x="853" y="625"/>
                </a:lnTo>
                <a:lnTo>
                  <a:pt x="857" y="632"/>
                </a:lnTo>
                <a:lnTo>
                  <a:pt x="860" y="628"/>
                </a:lnTo>
                <a:lnTo>
                  <a:pt x="860" y="623"/>
                </a:lnTo>
                <a:lnTo>
                  <a:pt x="866" y="621"/>
                </a:lnTo>
                <a:lnTo>
                  <a:pt x="866" y="619"/>
                </a:lnTo>
                <a:lnTo>
                  <a:pt x="867" y="616"/>
                </a:lnTo>
                <a:lnTo>
                  <a:pt x="863" y="608"/>
                </a:lnTo>
                <a:lnTo>
                  <a:pt x="860" y="602"/>
                </a:lnTo>
                <a:lnTo>
                  <a:pt x="862" y="596"/>
                </a:lnTo>
                <a:lnTo>
                  <a:pt x="868" y="596"/>
                </a:lnTo>
                <a:lnTo>
                  <a:pt x="864" y="588"/>
                </a:lnTo>
                <a:lnTo>
                  <a:pt x="860" y="583"/>
                </a:lnTo>
                <a:lnTo>
                  <a:pt x="857" y="589"/>
                </a:lnTo>
                <a:lnTo>
                  <a:pt x="853" y="590"/>
                </a:lnTo>
                <a:lnTo>
                  <a:pt x="851" y="583"/>
                </a:lnTo>
                <a:lnTo>
                  <a:pt x="851" y="581"/>
                </a:lnTo>
                <a:lnTo>
                  <a:pt x="853" y="574"/>
                </a:lnTo>
                <a:lnTo>
                  <a:pt x="857" y="572"/>
                </a:lnTo>
                <a:lnTo>
                  <a:pt x="857" y="570"/>
                </a:lnTo>
                <a:lnTo>
                  <a:pt x="860" y="571"/>
                </a:lnTo>
                <a:lnTo>
                  <a:pt x="860" y="569"/>
                </a:lnTo>
                <a:lnTo>
                  <a:pt x="866" y="570"/>
                </a:lnTo>
                <a:lnTo>
                  <a:pt x="866" y="569"/>
                </a:lnTo>
                <a:lnTo>
                  <a:pt x="867" y="569"/>
                </a:lnTo>
                <a:lnTo>
                  <a:pt x="875" y="567"/>
                </a:lnTo>
                <a:lnTo>
                  <a:pt x="887" y="563"/>
                </a:lnTo>
                <a:lnTo>
                  <a:pt x="889" y="562"/>
                </a:lnTo>
                <a:lnTo>
                  <a:pt x="895" y="562"/>
                </a:lnTo>
                <a:lnTo>
                  <a:pt x="902" y="548"/>
                </a:lnTo>
                <a:lnTo>
                  <a:pt x="900" y="541"/>
                </a:lnTo>
                <a:lnTo>
                  <a:pt x="893" y="536"/>
                </a:lnTo>
                <a:lnTo>
                  <a:pt x="891" y="536"/>
                </a:lnTo>
                <a:lnTo>
                  <a:pt x="891" y="532"/>
                </a:lnTo>
                <a:lnTo>
                  <a:pt x="894" y="531"/>
                </a:lnTo>
                <a:lnTo>
                  <a:pt x="884" y="529"/>
                </a:lnTo>
                <a:lnTo>
                  <a:pt x="878" y="525"/>
                </a:lnTo>
                <a:lnTo>
                  <a:pt x="877" y="526"/>
                </a:lnTo>
                <a:lnTo>
                  <a:pt x="872" y="522"/>
                </a:lnTo>
                <a:lnTo>
                  <a:pt x="875" y="505"/>
                </a:lnTo>
                <a:lnTo>
                  <a:pt x="859" y="502"/>
                </a:lnTo>
                <a:lnTo>
                  <a:pt x="858" y="495"/>
                </a:lnTo>
                <a:lnTo>
                  <a:pt x="850" y="496"/>
                </a:lnTo>
                <a:lnTo>
                  <a:pt x="850" y="494"/>
                </a:lnTo>
                <a:lnTo>
                  <a:pt x="842" y="496"/>
                </a:lnTo>
                <a:lnTo>
                  <a:pt x="839" y="494"/>
                </a:lnTo>
                <a:lnTo>
                  <a:pt x="836" y="493"/>
                </a:lnTo>
                <a:lnTo>
                  <a:pt x="833" y="487"/>
                </a:lnTo>
                <a:lnTo>
                  <a:pt x="831" y="481"/>
                </a:lnTo>
                <a:lnTo>
                  <a:pt x="831" y="478"/>
                </a:lnTo>
                <a:lnTo>
                  <a:pt x="830" y="475"/>
                </a:lnTo>
                <a:lnTo>
                  <a:pt x="833" y="472"/>
                </a:lnTo>
                <a:lnTo>
                  <a:pt x="839" y="467"/>
                </a:lnTo>
                <a:lnTo>
                  <a:pt x="832" y="466"/>
                </a:lnTo>
                <a:lnTo>
                  <a:pt x="828" y="466"/>
                </a:lnTo>
                <a:lnTo>
                  <a:pt x="824" y="469"/>
                </a:lnTo>
                <a:lnTo>
                  <a:pt x="818" y="468"/>
                </a:lnTo>
                <a:lnTo>
                  <a:pt x="815" y="466"/>
                </a:lnTo>
                <a:lnTo>
                  <a:pt x="813" y="467"/>
                </a:lnTo>
                <a:lnTo>
                  <a:pt x="813" y="462"/>
                </a:lnTo>
                <a:lnTo>
                  <a:pt x="814" y="462"/>
                </a:lnTo>
                <a:lnTo>
                  <a:pt x="813" y="455"/>
                </a:lnTo>
                <a:lnTo>
                  <a:pt x="808" y="453"/>
                </a:lnTo>
                <a:lnTo>
                  <a:pt x="806" y="449"/>
                </a:lnTo>
                <a:lnTo>
                  <a:pt x="804" y="451"/>
                </a:lnTo>
                <a:lnTo>
                  <a:pt x="801" y="453"/>
                </a:lnTo>
                <a:lnTo>
                  <a:pt x="800" y="450"/>
                </a:lnTo>
                <a:lnTo>
                  <a:pt x="795" y="453"/>
                </a:lnTo>
                <a:lnTo>
                  <a:pt x="794" y="448"/>
                </a:lnTo>
                <a:lnTo>
                  <a:pt x="795" y="446"/>
                </a:lnTo>
                <a:lnTo>
                  <a:pt x="797" y="436"/>
                </a:lnTo>
                <a:lnTo>
                  <a:pt x="792" y="435"/>
                </a:lnTo>
                <a:lnTo>
                  <a:pt x="787" y="439"/>
                </a:lnTo>
                <a:lnTo>
                  <a:pt x="781" y="437"/>
                </a:lnTo>
                <a:lnTo>
                  <a:pt x="778" y="440"/>
                </a:lnTo>
                <a:lnTo>
                  <a:pt x="772" y="439"/>
                </a:lnTo>
                <a:lnTo>
                  <a:pt x="759" y="436"/>
                </a:lnTo>
                <a:lnTo>
                  <a:pt x="759" y="439"/>
                </a:lnTo>
                <a:lnTo>
                  <a:pt x="751" y="437"/>
                </a:lnTo>
                <a:lnTo>
                  <a:pt x="750" y="442"/>
                </a:lnTo>
                <a:lnTo>
                  <a:pt x="749" y="442"/>
                </a:lnTo>
                <a:lnTo>
                  <a:pt x="747" y="449"/>
                </a:lnTo>
                <a:lnTo>
                  <a:pt x="745" y="449"/>
                </a:lnTo>
                <a:lnTo>
                  <a:pt x="732" y="449"/>
                </a:lnTo>
                <a:lnTo>
                  <a:pt x="723" y="446"/>
                </a:lnTo>
                <a:lnTo>
                  <a:pt x="722" y="451"/>
                </a:lnTo>
                <a:lnTo>
                  <a:pt x="716" y="451"/>
                </a:lnTo>
                <a:lnTo>
                  <a:pt x="716" y="454"/>
                </a:lnTo>
                <a:lnTo>
                  <a:pt x="716" y="455"/>
                </a:lnTo>
                <a:lnTo>
                  <a:pt x="706" y="455"/>
                </a:lnTo>
                <a:lnTo>
                  <a:pt x="702" y="454"/>
                </a:lnTo>
                <a:lnTo>
                  <a:pt x="701" y="458"/>
                </a:lnTo>
                <a:lnTo>
                  <a:pt x="700" y="458"/>
                </a:lnTo>
                <a:lnTo>
                  <a:pt x="697" y="460"/>
                </a:lnTo>
                <a:lnTo>
                  <a:pt x="692" y="454"/>
                </a:lnTo>
                <a:lnTo>
                  <a:pt x="688" y="455"/>
                </a:lnTo>
                <a:lnTo>
                  <a:pt x="683" y="451"/>
                </a:lnTo>
                <a:lnTo>
                  <a:pt x="678" y="451"/>
                </a:lnTo>
                <a:lnTo>
                  <a:pt x="671" y="458"/>
                </a:lnTo>
                <a:lnTo>
                  <a:pt x="671" y="460"/>
                </a:lnTo>
                <a:lnTo>
                  <a:pt x="669" y="462"/>
                </a:lnTo>
                <a:lnTo>
                  <a:pt x="670" y="468"/>
                </a:lnTo>
                <a:lnTo>
                  <a:pt x="670" y="469"/>
                </a:lnTo>
                <a:lnTo>
                  <a:pt x="671" y="469"/>
                </a:lnTo>
                <a:lnTo>
                  <a:pt x="668" y="476"/>
                </a:lnTo>
                <a:lnTo>
                  <a:pt x="671" y="485"/>
                </a:lnTo>
                <a:lnTo>
                  <a:pt x="666" y="484"/>
                </a:lnTo>
                <a:lnTo>
                  <a:pt x="648" y="481"/>
                </a:lnTo>
                <a:lnTo>
                  <a:pt x="643" y="482"/>
                </a:lnTo>
                <a:lnTo>
                  <a:pt x="642" y="477"/>
                </a:lnTo>
                <a:lnTo>
                  <a:pt x="641" y="471"/>
                </a:lnTo>
                <a:lnTo>
                  <a:pt x="642" y="467"/>
                </a:lnTo>
                <a:lnTo>
                  <a:pt x="638" y="467"/>
                </a:lnTo>
                <a:lnTo>
                  <a:pt x="635" y="464"/>
                </a:lnTo>
                <a:lnTo>
                  <a:pt x="632" y="464"/>
                </a:lnTo>
                <a:lnTo>
                  <a:pt x="632" y="467"/>
                </a:lnTo>
                <a:lnTo>
                  <a:pt x="626" y="469"/>
                </a:lnTo>
                <a:lnTo>
                  <a:pt x="628" y="473"/>
                </a:lnTo>
                <a:lnTo>
                  <a:pt x="620" y="477"/>
                </a:lnTo>
                <a:lnTo>
                  <a:pt x="620" y="478"/>
                </a:lnTo>
                <a:lnTo>
                  <a:pt x="615" y="473"/>
                </a:lnTo>
                <a:lnTo>
                  <a:pt x="610" y="475"/>
                </a:lnTo>
                <a:lnTo>
                  <a:pt x="601" y="477"/>
                </a:lnTo>
                <a:lnTo>
                  <a:pt x="599" y="476"/>
                </a:lnTo>
                <a:lnTo>
                  <a:pt x="598" y="477"/>
                </a:lnTo>
                <a:lnTo>
                  <a:pt x="598" y="478"/>
                </a:lnTo>
                <a:lnTo>
                  <a:pt x="590" y="480"/>
                </a:lnTo>
                <a:lnTo>
                  <a:pt x="589" y="478"/>
                </a:lnTo>
                <a:lnTo>
                  <a:pt x="587" y="477"/>
                </a:lnTo>
                <a:lnTo>
                  <a:pt x="585" y="478"/>
                </a:lnTo>
                <a:lnTo>
                  <a:pt x="585" y="482"/>
                </a:lnTo>
                <a:lnTo>
                  <a:pt x="576" y="485"/>
                </a:lnTo>
                <a:lnTo>
                  <a:pt x="575" y="486"/>
                </a:lnTo>
                <a:lnTo>
                  <a:pt x="576" y="487"/>
                </a:lnTo>
                <a:lnTo>
                  <a:pt x="581" y="486"/>
                </a:lnTo>
                <a:lnTo>
                  <a:pt x="584" y="489"/>
                </a:lnTo>
                <a:lnTo>
                  <a:pt x="588" y="487"/>
                </a:lnTo>
                <a:lnTo>
                  <a:pt x="594" y="487"/>
                </a:lnTo>
                <a:lnTo>
                  <a:pt x="598" y="491"/>
                </a:lnTo>
                <a:lnTo>
                  <a:pt x="596" y="494"/>
                </a:lnTo>
                <a:lnTo>
                  <a:pt x="599" y="496"/>
                </a:lnTo>
                <a:lnTo>
                  <a:pt x="598" y="505"/>
                </a:lnTo>
                <a:lnTo>
                  <a:pt x="603" y="508"/>
                </a:lnTo>
                <a:lnTo>
                  <a:pt x="606" y="507"/>
                </a:lnTo>
                <a:lnTo>
                  <a:pt x="606" y="514"/>
                </a:lnTo>
                <a:lnTo>
                  <a:pt x="614" y="514"/>
                </a:lnTo>
                <a:lnTo>
                  <a:pt x="612" y="517"/>
                </a:lnTo>
                <a:lnTo>
                  <a:pt x="615" y="518"/>
                </a:lnTo>
                <a:lnTo>
                  <a:pt x="615" y="520"/>
                </a:lnTo>
                <a:lnTo>
                  <a:pt x="616" y="521"/>
                </a:lnTo>
                <a:lnTo>
                  <a:pt x="616" y="523"/>
                </a:lnTo>
                <a:lnTo>
                  <a:pt x="610" y="522"/>
                </a:lnTo>
                <a:lnTo>
                  <a:pt x="607" y="525"/>
                </a:lnTo>
                <a:lnTo>
                  <a:pt x="605" y="522"/>
                </a:lnTo>
                <a:lnTo>
                  <a:pt x="594" y="522"/>
                </a:lnTo>
                <a:lnTo>
                  <a:pt x="593" y="529"/>
                </a:lnTo>
                <a:lnTo>
                  <a:pt x="589" y="531"/>
                </a:lnTo>
                <a:lnTo>
                  <a:pt x="585" y="531"/>
                </a:lnTo>
                <a:lnTo>
                  <a:pt x="585" y="535"/>
                </a:lnTo>
                <a:lnTo>
                  <a:pt x="590" y="536"/>
                </a:lnTo>
                <a:lnTo>
                  <a:pt x="590" y="540"/>
                </a:lnTo>
                <a:lnTo>
                  <a:pt x="594" y="539"/>
                </a:lnTo>
                <a:lnTo>
                  <a:pt x="596" y="543"/>
                </a:lnTo>
                <a:lnTo>
                  <a:pt x="601" y="541"/>
                </a:lnTo>
                <a:lnTo>
                  <a:pt x="601" y="545"/>
                </a:lnTo>
                <a:lnTo>
                  <a:pt x="597" y="548"/>
                </a:lnTo>
                <a:lnTo>
                  <a:pt x="598" y="548"/>
                </a:lnTo>
                <a:lnTo>
                  <a:pt x="597" y="554"/>
                </a:lnTo>
                <a:lnTo>
                  <a:pt x="597" y="556"/>
                </a:lnTo>
                <a:lnTo>
                  <a:pt x="603" y="567"/>
                </a:lnTo>
                <a:lnTo>
                  <a:pt x="607" y="572"/>
                </a:lnTo>
                <a:lnTo>
                  <a:pt x="614" y="576"/>
                </a:lnTo>
                <a:lnTo>
                  <a:pt x="626" y="579"/>
                </a:lnTo>
                <a:lnTo>
                  <a:pt x="620" y="596"/>
                </a:lnTo>
                <a:lnTo>
                  <a:pt x="615" y="590"/>
                </a:lnTo>
                <a:lnTo>
                  <a:pt x="612" y="598"/>
                </a:lnTo>
                <a:lnTo>
                  <a:pt x="610" y="599"/>
                </a:lnTo>
                <a:lnTo>
                  <a:pt x="612" y="603"/>
                </a:lnTo>
                <a:lnTo>
                  <a:pt x="612" y="605"/>
                </a:lnTo>
                <a:lnTo>
                  <a:pt x="616" y="607"/>
                </a:lnTo>
                <a:lnTo>
                  <a:pt x="617" y="608"/>
                </a:lnTo>
                <a:lnTo>
                  <a:pt x="620" y="610"/>
                </a:lnTo>
                <a:lnTo>
                  <a:pt x="623" y="616"/>
                </a:lnTo>
                <a:lnTo>
                  <a:pt x="634" y="612"/>
                </a:lnTo>
                <a:lnTo>
                  <a:pt x="639" y="616"/>
                </a:lnTo>
                <a:lnTo>
                  <a:pt x="634" y="619"/>
                </a:lnTo>
                <a:lnTo>
                  <a:pt x="635" y="623"/>
                </a:lnTo>
                <a:lnTo>
                  <a:pt x="635" y="626"/>
                </a:lnTo>
                <a:lnTo>
                  <a:pt x="626" y="634"/>
                </a:lnTo>
                <a:lnTo>
                  <a:pt x="626" y="635"/>
                </a:lnTo>
                <a:lnTo>
                  <a:pt x="628" y="635"/>
                </a:lnTo>
                <a:lnTo>
                  <a:pt x="638" y="633"/>
                </a:lnTo>
                <a:lnTo>
                  <a:pt x="639" y="635"/>
                </a:lnTo>
                <a:lnTo>
                  <a:pt x="635" y="643"/>
                </a:lnTo>
                <a:lnTo>
                  <a:pt x="630" y="639"/>
                </a:lnTo>
                <a:lnTo>
                  <a:pt x="626" y="642"/>
                </a:lnTo>
                <a:lnTo>
                  <a:pt x="623" y="648"/>
                </a:lnTo>
                <a:lnTo>
                  <a:pt x="624" y="652"/>
                </a:lnTo>
                <a:lnTo>
                  <a:pt x="629" y="656"/>
                </a:lnTo>
                <a:lnTo>
                  <a:pt x="630" y="661"/>
                </a:lnTo>
                <a:lnTo>
                  <a:pt x="643" y="662"/>
                </a:lnTo>
                <a:lnTo>
                  <a:pt x="644" y="664"/>
                </a:lnTo>
                <a:lnTo>
                  <a:pt x="650" y="660"/>
                </a:lnTo>
                <a:lnTo>
                  <a:pt x="653" y="662"/>
                </a:lnTo>
                <a:lnTo>
                  <a:pt x="653" y="665"/>
                </a:lnTo>
                <a:lnTo>
                  <a:pt x="655" y="666"/>
                </a:lnTo>
                <a:lnTo>
                  <a:pt x="660" y="664"/>
                </a:lnTo>
                <a:lnTo>
                  <a:pt x="665" y="664"/>
                </a:lnTo>
                <a:lnTo>
                  <a:pt x="666" y="670"/>
                </a:lnTo>
                <a:lnTo>
                  <a:pt x="669" y="673"/>
                </a:lnTo>
                <a:lnTo>
                  <a:pt x="670" y="669"/>
                </a:lnTo>
                <a:close/>
              </a:path>
            </a:pathLst>
          </a:custGeom>
          <a:solidFill>
            <a:srgbClr val="FFCC00"/>
          </a:solidFill>
          <a:ln w="9525" cap="sq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cs-CZ" sz="1125"/>
          </a:p>
        </p:txBody>
      </p:sp>
      <p:sp>
        <p:nvSpPr>
          <p:cNvPr id="62562" name="Freeform 99"/>
          <p:cNvSpPr>
            <a:spLocks noChangeAspect="1"/>
          </p:cNvSpPr>
          <p:nvPr/>
        </p:nvSpPr>
        <p:spPr bwMode="auto">
          <a:xfrm rot="-609737">
            <a:off x="3332560" y="1671638"/>
            <a:ext cx="503634" cy="763191"/>
          </a:xfrm>
          <a:custGeom>
            <a:avLst/>
            <a:gdLst>
              <a:gd name="T0" fmla="*/ 2147483646 w 818"/>
              <a:gd name="T1" fmla="*/ 2147483646 h 1279"/>
              <a:gd name="T2" fmla="*/ 2147483646 w 818"/>
              <a:gd name="T3" fmla="*/ 2147483646 h 1279"/>
              <a:gd name="T4" fmla="*/ 2147483646 w 818"/>
              <a:gd name="T5" fmla="*/ 2147483646 h 1279"/>
              <a:gd name="T6" fmla="*/ 0 w 818"/>
              <a:gd name="T7" fmla="*/ 2147483646 h 1279"/>
              <a:gd name="T8" fmla="*/ 2147483646 w 818"/>
              <a:gd name="T9" fmla="*/ 2147483646 h 1279"/>
              <a:gd name="T10" fmla="*/ 2147483646 w 818"/>
              <a:gd name="T11" fmla="*/ 2147483646 h 1279"/>
              <a:gd name="T12" fmla="*/ 2147483646 w 818"/>
              <a:gd name="T13" fmla="*/ 2147483646 h 1279"/>
              <a:gd name="T14" fmla="*/ 2147483646 w 818"/>
              <a:gd name="T15" fmla="*/ 2147483646 h 1279"/>
              <a:gd name="T16" fmla="*/ 2147483646 w 818"/>
              <a:gd name="T17" fmla="*/ 2147483646 h 1279"/>
              <a:gd name="T18" fmla="*/ 2147483646 w 818"/>
              <a:gd name="T19" fmla="*/ 2147483646 h 1279"/>
              <a:gd name="T20" fmla="*/ 2147483646 w 818"/>
              <a:gd name="T21" fmla="*/ 2147483646 h 1279"/>
              <a:gd name="T22" fmla="*/ 2147483646 w 818"/>
              <a:gd name="T23" fmla="*/ 2147483646 h 1279"/>
              <a:gd name="T24" fmla="*/ 2147483646 w 818"/>
              <a:gd name="T25" fmla="*/ 2147483646 h 1279"/>
              <a:gd name="T26" fmla="*/ 2147483646 w 818"/>
              <a:gd name="T27" fmla="*/ 2147483646 h 1279"/>
              <a:gd name="T28" fmla="*/ 2147483646 w 818"/>
              <a:gd name="T29" fmla="*/ 2147483646 h 1279"/>
              <a:gd name="T30" fmla="*/ 2147483646 w 818"/>
              <a:gd name="T31" fmla="*/ 2147483646 h 1279"/>
              <a:gd name="T32" fmla="*/ 2147483646 w 818"/>
              <a:gd name="T33" fmla="*/ 2147483646 h 1279"/>
              <a:gd name="T34" fmla="*/ 2147483646 w 818"/>
              <a:gd name="T35" fmla="*/ 2147483646 h 1279"/>
              <a:gd name="T36" fmla="*/ 2147483646 w 818"/>
              <a:gd name="T37" fmla="*/ 2147483646 h 1279"/>
              <a:gd name="T38" fmla="*/ 2147483646 w 818"/>
              <a:gd name="T39" fmla="*/ 2147483646 h 1279"/>
              <a:gd name="T40" fmla="*/ 2147483646 w 818"/>
              <a:gd name="T41" fmla="*/ 2147483646 h 1279"/>
              <a:gd name="T42" fmla="*/ 2147483646 w 818"/>
              <a:gd name="T43" fmla="*/ 2147483646 h 1279"/>
              <a:gd name="T44" fmla="*/ 2147483646 w 818"/>
              <a:gd name="T45" fmla="*/ 2147483646 h 1279"/>
              <a:gd name="T46" fmla="*/ 2147483646 w 818"/>
              <a:gd name="T47" fmla="*/ 2147483646 h 1279"/>
              <a:gd name="T48" fmla="*/ 2147483646 w 818"/>
              <a:gd name="T49" fmla="*/ 2147483646 h 1279"/>
              <a:gd name="T50" fmla="*/ 2147483646 w 818"/>
              <a:gd name="T51" fmla="*/ 2147483646 h 1279"/>
              <a:gd name="T52" fmla="*/ 2147483646 w 818"/>
              <a:gd name="T53" fmla="*/ 2147483646 h 1279"/>
              <a:gd name="T54" fmla="*/ 2147483646 w 818"/>
              <a:gd name="T55" fmla="*/ 2147483646 h 1279"/>
              <a:gd name="T56" fmla="*/ 2147483646 w 818"/>
              <a:gd name="T57" fmla="*/ 2147483646 h 1279"/>
              <a:gd name="T58" fmla="*/ 2147483646 w 818"/>
              <a:gd name="T59" fmla="*/ 2147483646 h 1279"/>
              <a:gd name="T60" fmla="*/ 2147483646 w 818"/>
              <a:gd name="T61" fmla="*/ 2147483646 h 1279"/>
              <a:gd name="T62" fmla="*/ 2147483646 w 818"/>
              <a:gd name="T63" fmla="*/ 2147483646 h 1279"/>
              <a:gd name="T64" fmla="*/ 2147483646 w 818"/>
              <a:gd name="T65" fmla="*/ 2147483646 h 1279"/>
              <a:gd name="T66" fmla="*/ 2147483646 w 818"/>
              <a:gd name="T67" fmla="*/ 2147483646 h 1279"/>
              <a:gd name="T68" fmla="*/ 2147483646 w 818"/>
              <a:gd name="T69" fmla="*/ 2147483646 h 1279"/>
              <a:gd name="T70" fmla="*/ 2147483646 w 818"/>
              <a:gd name="T71" fmla="*/ 2147483646 h 1279"/>
              <a:gd name="T72" fmla="*/ 2147483646 w 818"/>
              <a:gd name="T73" fmla="*/ 2147483646 h 1279"/>
              <a:gd name="T74" fmla="*/ 2147483646 w 818"/>
              <a:gd name="T75" fmla="*/ 2147483646 h 1279"/>
              <a:gd name="T76" fmla="*/ 2147483646 w 818"/>
              <a:gd name="T77" fmla="*/ 2147483646 h 1279"/>
              <a:gd name="T78" fmla="*/ 2147483646 w 818"/>
              <a:gd name="T79" fmla="*/ 2147483646 h 1279"/>
              <a:gd name="T80" fmla="*/ 2147483646 w 818"/>
              <a:gd name="T81" fmla="*/ 2147483646 h 1279"/>
              <a:gd name="T82" fmla="*/ 2147483646 w 818"/>
              <a:gd name="T83" fmla="*/ 2147483646 h 1279"/>
              <a:gd name="T84" fmla="*/ 2147483646 w 818"/>
              <a:gd name="T85" fmla="*/ 2147483646 h 1279"/>
              <a:gd name="T86" fmla="*/ 2147483646 w 818"/>
              <a:gd name="T87" fmla="*/ 2147483646 h 1279"/>
              <a:gd name="T88" fmla="*/ 2147483646 w 818"/>
              <a:gd name="T89" fmla="*/ 2147483646 h 1279"/>
              <a:gd name="T90" fmla="*/ 2147483646 w 818"/>
              <a:gd name="T91" fmla="*/ 2147483646 h 1279"/>
              <a:gd name="T92" fmla="*/ 2147483646 w 818"/>
              <a:gd name="T93" fmla="*/ 2147483646 h 1279"/>
              <a:gd name="T94" fmla="*/ 2147483646 w 818"/>
              <a:gd name="T95" fmla="*/ 2147483646 h 1279"/>
              <a:gd name="T96" fmla="*/ 2147483646 w 818"/>
              <a:gd name="T97" fmla="*/ 2147483646 h 1279"/>
              <a:gd name="T98" fmla="*/ 2147483646 w 818"/>
              <a:gd name="T99" fmla="*/ 2147483646 h 1279"/>
              <a:gd name="T100" fmla="*/ 2147483646 w 818"/>
              <a:gd name="T101" fmla="*/ 2147483646 h 1279"/>
              <a:gd name="T102" fmla="*/ 2147483646 w 818"/>
              <a:gd name="T103" fmla="*/ 2147483646 h 1279"/>
              <a:gd name="T104" fmla="*/ 2147483646 w 818"/>
              <a:gd name="T105" fmla="*/ 2147483646 h 1279"/>
              <a:gd name="T106" fmla="*/ 2147483646 w 818"/>
              <a:gd name="T107" fmla="*/ 2147483646 h 1279"/>
              <a:gd name="T108" fmla="*/ 2147483646 w 818"/>
              <a:gd name="T109" fmla="*/ 2147483646 h 1279"/>
              <a:gd name="T110" fmla="*/ 2147483646 w 818"/>
              <a:gd name="T111" fmla="*/ 2147483646 h 1279"/>
              <a:gd name="T112" fmla="*/ 2147483646 w 818"/>
              <a:gd name="T113" fmla="*/ 2147483646 h 1279"/>
              <a:gd name="T114" fmla="*/ 2147483646 w 818"/>
              <a:gd name="T115" fmla="*/ 2147483646 h 1279"/>
              <a:gd name="T116" fmla="*/ 2147483646 w 818"/>
              <a:gd name="T117" fmla="*/ 2147483646 h 1279"/>
              <a:gd name="T118" fmla="*/ 2147483646 w 818"/>
              <a:gd name="T119" fmla="*/ 2147483646 h 1279"/>
              <a:gd name="T120" fmla="*/ 2147483646 w 818"/>
              <a:gd name="T121" fmla="*/ 2147483646 h 1279"/>
              <a:gd name="T122" fmla="*/ 2147483646 w 818"/>
              <a:gd name="T123" fmla="*/ 2147483646 h 1279"/>
              <a:gd name="T124" fmla="*/ 2147483646 w 818"/>
              <a:gd name="T125" fmla="*/ 2147483646 h 127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18"/>
              <a:gd name="T190" fmla="*/ 0 h 1279"/>
              <a:gd name="T191" fmla="*/ 818 w 818"/>
              <a:gd name="T192" fmla="*/ 1279 h 127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18" h="1279">
                <a:moveTo>
                  <a:pt x="54" y="1124"/>
                </a:moveTo>
                <a:lnTo>
                  <a:pt x="48" y="1114"/>
                </a:lnTo>
                <a:lnTo>
                  <a:pt x="32" y="1105"/>
                </a:lnTo>
                <a:lnTo>
                  <a:pt x="35" y="1098"/>
                </a:lnTo>
                <a:lnTo>
                  <a:pt x="31" y="1097"/>
                </a:lnTo>
                <a:lnTo>
                  <a:pt x="30" y="1099"/>
                </a:lnTo>
                <a:lnTo>
                  <a:pt x="26" y="1098"/>
                </a:lnTo>
                <a:lnTo>
                  <a:pt x="26" y="1093"/>
                </a:lnTo>
                <a:lnTo>
                  <a:pt x="30" y="1087"/>
                </a:lnTo>
                <a:lnTo>
                  <a:pt x="28" y="1084"/>
                </a:lnTo>
                <a:lnTo>
                  <a:pt x="32" y="1079"/>
                </a:lnTo>
                <a:lnTo>
                  <a:pt x="39" y="1080"/>
                </a:lnTo>
                <a:lnTo>
                  <a:pt x="41" y="1079"/>
                </a:lnTo>
                <a:lnTo>
                  <a:pt x="45" y="1079"/>
                </a:lnTo>
                <a:lnTo>
                  <a:pt x="48" y="1078"/>
                </a:lnTo>
                <a:lnTo>
                  <a:pt x="50" y="1079"/>
                </a:lnTo>
                <a:lnTo>
                  <a:pt x="52" y="1074"/>
                </a:lnTo>
                <a:lnTo>
                  <a:pt x="52" y="1071"/>
                </a:lnTo>
                <a:lnTo>
                  <a:pt x="45" y="1070"/>
                </a:lnTo>
                <a:lnTo>
                  <a:pt x="48" y="1069"/>
                </a:lnTo>
                <a:lnTo>
                  <a:pt x="46" y="1065"/>
                </a:lnTo>
                <a:lnTo>
                  <a:pt x="44" y="1065"/>
                </a:lnTo>
                <a:lnTo>
                  <a:pt x="46" y="1057"/>
                </a:lnTo>
                <a:lnTo>
                  <a:pt x="44" y="1056"/>
                </a:lnTo>
                <a:lnTo>
                  <a:pt x="39" y="1056"/>
                </a:lnTo>
                <a:lnTo>
                  <a:pt x="37" y="1052"/>
                </a:lnTo>
                <a:lnTo>
                  <a:pt x="32" y="1050"/>
                </a:lnTo>
                <a:lnTo>
                  <a:pt x="34" y="1035"/>
                </a:lnTo>
                <a:lnTo>
                  <a:pt x="32" y="1032"/>
                </a:lnTo>
                <a:lnTo>
                  <a:pt x="35" y="1032"/>
                </a:lnTo>
                <a:lnTo>
                  <a:pt x="35" y="1030"/>
                </a:lnTo>
                <a:lnTo>
                  <a:pt x="31" y="1026"/>
                </a:lnTo>
                <a:lnTo>
                  <a:pt x="32" y="1022"/>
                </a:lnTo>
                <a:lnTo>
                  <a:pt x="30" y="1017"/>
                </a:lnTo>
                <a:lnTo>
                  <a:pt x="31" y="1012"/>
                </a:lnTo>
                <a:lnTo>
                  <a:pt x="27" y="1007"/>
                </a:lnTo>
                <a:lnTo>
                  <a:pt x="32" y="998"/>
                </a:lnTo>
                <a:lnTo>
                  <a:pt x="31" y="993"/>
                </a:lnTo>
                <a:lnTo>
                  <a:pt x="36" y="990"/>
                </a:lnTo>
                <a:lnTo>
                  <a:pt x="40" y="991"/>
                </a:lnTo>
                <a:lnTo>
                  <a:pt x="44" y="990"/>
                </a:lnTo>
                <a:lnTo>
                  <a:pt x="45" y="989"/>
                </a:lnTo>
                <a:lnTo>
                  <a:pt x="44" y="980"/>
                </a:lnTo>
                <a:lnTo>
                  <a:pt x="43" y="978"/>
                </a:lnTo>
                <a:lnTo>
                  <a:pt x="48" y="972"/>
                </a:lnTo>
                <a:lnTo>
                  <a:pt x="53" y="971"/>
                </a:lnTo>
                <a:lnTo>
                  <a:pt x="57" y="973"/>
                </a:lnTo>
                <a:lnTo>
                  <a:pt x="63" y="973"/>
                </a:lnTo>
                <a:lnTo>
                  <a:pt x="66" y="972"/>
                </a:lnTo>
                <a:lnTo>
                  <a:pt x="64" y="971"/>
                </a:lnTo>
                <a:lnTo>
                  <a:pt x="62" y="969"/>
                </a:lnTo>
                <a:lnTo>
                  <a:pt x="58" y="971"/>
                </a:lnTo>
                <a:lnTo>
                  <a:pt x="58" y="969"/>
                </a:lnTo>
                <a:lnTo>
                  <a:pt x="54" y="969"/>
                </a:lnTo>
                <a:lnTo>
                  <a:pt x="53" y="967"/>
                </a:lnTo>
                <a:lnTo>
                  <a:pt x="52" y="969"/>
                </a:lnTo>
                <a:lnTo>
                  <a:pt x="50" y="968"/>
                </a:lnTo>
                <a:lnTo>
                  <a:pt x="53" y="966"/>
                </a:lnTo>
                <a:lnTo>
                  <a:pt x="48" y="969"/>
                </a:lnTo>
                <a:lnTo>
                  <a:pt x="39" y="967"/>
                </a:lnTo>
                <a:lnTo>
                  <a:pt x="32" y="962"/>
                </a:lnTo>
                <a:lnTo>
                  <a:pt x="31" y="958"/>
                </a:lnTo>
                <a:lnTo>
                  <a:pt x="23" y="955"/>
                </a:lnTo>
                <a:lnTo>
                  <a:pt x="21" y="957"/>
                </a:lnTo>
                <a:lnTo>
                  <a:pt x="16" y="955"/>
                </a:lnTo>
                <a:lnTo>
                  <a:pt x="13" y="953"/>
                </a:lnTo>
                <a:lnTo>
                  <a:pt x="7" y="954"/>
                </a:lnTo>
                <a:lnTo>
                  <a:pt x="0" y="954"/>
                </a:lnTo>
                <a:lnTo>
                  <a:pt x="3" y="948"/>
                </a:lnTo>
                <a:lnTo>
                  <a:pt x="7" y="945"/>
                </a:lnTo>
                <a:lnTo>
                  <a:pt x="9" y="939"/>
                </a:lnTo>
                <a:lnTo>
                  <a:pt x="13" y="936"/>
                </a:lnTo>
                <a:lnTo>
                  <a:pt x="12" y="933"/>
                </a:lnTo>
                <a:lnTo>
                  <a:pt x="13" y="932"/>
                </a:lnTo>
                <a:lnTo>
                  <a:pt x="10" y="932"/>
                </a:lnTo>
                <a:lnTo>
                  <a:pt x="9" y="931"/>
                </a:lnTo>
                <a:lnTo>
                  <a:pt x="9" y="927"/>
                </a:lnTo>
                <a:lnTo>
                  <a:pt x="8" y="919"/>
                </a:lnTo>
                <a:lnTo>
                  <a:pt x="8" y="918"/>
                </a:lnTo>
                <a:lnTo>
                  <a:pt x="12" y="917"/>
                </a:lnTo>
                <a:lnTo>
                  <a:pt x="10" y="913"/>
                </a:lnTo>
                <a:lnTo>
                  <a:pt x="13" y="913"/>
                </a:lnTo>
                <a:lnTo>
                  <a:pt x="10" y="906"/>
                </a:lnTo>
                <a:lnTo>
                  <a:pt x="16" y="913"/>
                </a:lnTo>
                <a:lnTo>
                  <a:pt x="22" y="915"/>
                </a:lnTo>
                <a:lnTo>
                  <a:pt x="22" y="918"/>
                </a:lnTo>
                <a:lnTo>
                  <a:pt x="23" y="914"/>
                </a:lnTo>
                <a:lnTo>
                  <a:pt x="26" y="918"/>
                </a:lnTo>
                <a:lnTo>
                  <a:pt x="28" y="917"/>
                </a:lnTo>
                <a:lnTo>
                  <a:pt x="32" y="919"/>
                </a:lnTo>
                <a:lnTo>
                  <a:pt x="34" y="923"/>
                </a:lnTo>
                <a:lnTo>
                  <a:pt x="36" y="924"/>
                </a:lnTo>
                <a:lnTo>
                  <a:pt x="43" y="924"/>
                </a:lnTo>
                <a:lnTo>
                  <a:pt x="48" y="923"/>
                </a:lnTo>
                <a:lnTo>
                  <a:pt x="49" y="919"/>
                </a:lnTo>
                <a:lnTo>
                  <a:pt x="46" y="918"/>
                </a:lnTo>
                <a:lnTo>
                  <a:pt x="44" y="912"/>
                </a:lnTo>
                <a:lnTo>
                  <a:pt x="40" y="910"/>
                </a:lnTo>
                <a:lnTo>
                  <a:pt x="41" y="905"/>
                </a:lnTo>
                <a:lnTo>
                  <a:pt x="44" y="906"/>
                </a:lnTo>
                <a:lnTo>
                  <a:pt x="46" y="904"/>
                </a:lnTo>
                <a:lnTo>
                  <a:pt x="48" y="901"/>
                </a:lnTo>
                <a:lnTo>
                  <a:pt x="54" y="900"/>
                </a:lnTo>
                <a:lnTo>
                  <a:pt x="53" y="899"/>
                </a:lnTo>
                <a:lnTo>
                  <a:pt x="53" y="897"/>
                </a:lnTo>
                <a:lnTo>
                  <a:pt x="52" y="892"/>
                </a:lnTo>
                <a:lnTo>
                  <a:pt x="54" y="891"/>
                </a:lnTo>
                <a:lnTo>
                  <a:pt x="55" y="888"/>
                </a:lnTo>
                <a:lnTo>
                  <a:pt x="53" y="885"/>
                </a:lnTo>
                <a:lnTo>
                  <a:pt x="57" y="881"/>
                </a:lnTo>
                <a:lnTo>
                  <a:pt x="58" y="873"/>
                </a:lnTo>
                <a:lnTo>
                  <a:pt x="61" y="873"/>
                </a:lnTo>
                <a:lnTo>
                  <a:pt x="62" y="870"/>
                </a:lnTo>
                <a:lnTo>
                  <a:pt x="62" y="867"/>
                </a:lnTo>
                <a:lnTo>
                  <a:pt x="63" y="868"/>
                </a:lnTo>
                <a:lnTo>
                  <a:pt x="64" y="873"/>
                </a:lnTo>
                <a:lnTo>
                  <a:pt x="67" y="874"/>
                </a:lnTo>
                <a:lnTo>
                  <a:pt x="68" y="874"/>
                </a:lnTo>
                <a:lnTo>
                  <a:pt x="63" y="867"/>
                </a:lnTo>
                <a:lnTo>
                  <a:pt x="57" y="856"/>
                </a:lnTo>
                <a:lnTo>
                  <a:pt x="57" y="851"/>
                </a:lnTo>
                <a:lnTo>
                  <a:pt x="58" y="850"/>
                </a:lnTo>
                <a:lnTo>
                  <a:pt x="59" y="837"/>
                </a:lnTo>
                <a:lnTo>
                  <a:pt x="63" y="837"/>
                </a:lnTo>
                <a:lnTo>
                  <a:pt x="64" y="833"/>
                </a:lnTo>
                <a:lnTo>
                  <a:pt x="68" y="829"/>
                </a:lnTo>
                <a:lnTo>
                  <a:pt x="75" y="829"/>
                </a:lnTo>
                <a:lnTo>
                  <a:pt x="77" y="828"/>
                </a:lnTo>
                <a:lnTo>
                  <a:pt x="79" y="827"/>
                </a:lnTo>
                <a:lnTo>
                  <a:pt x="77" y="824"/>
                </a:lnTo>
                <a:lnTo>
                  <a:pt x="81" y="820"/>
                </a:lnTo>
                <a:lnTo>
                  <a:pt x="86" y="820"/>
                </a:lnTo>
                <a:lnTo>
                  <a:pt x="91" y="814"/>
                </a:lnTo>
                <a:lnTo>
                  <a:pt x="90" y="810"/>
                </a:lnTo>
                <a:lnTo>
                  <a:pt x="95" y="793"/>
                </a:lnTo>
                <a:lnTo>
                  <a:pt x="94" y="788"/>
                </a:lnTo>
                <a:lnTo>
                  <a:pt x="93" y="789"/>
                </a:lnTo>
                <a:lnTo>
                  <a:pt x="93" y="788"/>
                </a:lnTo>
                <a:lnTo>
                  <a:pt x="90" y="786"/>
                </a:lnTo>
                <a:lnTo>
                  <a:pt x="95" y="777"/>
                </a:lnTo>
                <a:lnTo>
                  <a:pt x="97" y="771"/>
                </a:lnTo>
                <a:lnTo>
                  <a:pt x="90" y="768"/>
                </a:lnTo>
                <a:lnTo>
                  <a:pt x="88" y="761"/>
                </a:lnTo>
                <a:lnTo>
                  <a:pt x="80" y="761"/>
                </a:lnTo>
                <a:lnTo>
                  <a:pt x="77" y="762"/>
                </a:lnTo>
                <a:lnTo>
                  <a:pt x="75" y="761"/>
                </a:lnTo>
                <a:lnTo>
                  <a:pt x="75" y="757"/>
                </a:lnTo>
                <a:lnTo>
                  <a:pt x="70" y="759"/>
                </a:lnTo>
                <a:lnTo>
                  <a:pt x="68" y="762"/>
                </a:lnTo>
                <a:lnTo>
                  <a:pt x="64" y="761"/>
                </a:lnTo>
                <a:lnTo>
                  <a:pt x="59" y="761"/>
                </a:lnTo>
                <a:lnTo>
                  <a:pt x="58" y="757"/>
                </a:lnTo>
                <a:lnTo>
                  <a:pt x="64" y="753"/>
                </a:lnTo>
                <a:lnTo>
                  <a:pt x="67" y="748"/>
                </a:lnTo>
                <a:lnTo>
                  <a:pt x="72" y="747"/>
                </a:lnTo>
                <a:lnTo>
                  <a:pt x="77" y="741"/>
                </a:lnTo>
                <a:lnTo>
                  <a:pt x="71" y="738"/>
                </a:lnTo>
                <a:lnTo>
                  <a:pt x="63" y="728"/>
                </a:lnTo>
                <a:lnTo>
                  <a:pt x="63" y="726"/>
                </a:lnTo>
                <a:lnTo>
                  <a:pt x="67" y="725"/>
                </a:lnTo>
                <a:lnTo>
                  <a:pt x="67" y="723"/>
                </a:lnTo>
                <a:lnTo>
                  <a:pt x="68" y="720"/>
                </a:lnTo>
                <a:lnTo>
                  <a:pt x="71" y="719"/>
                </a:lnTo>
                <a:lnTo>
                  <a:pt x="68" y="711"/>
                </a:lnTo>
                <a:lnTo>
                  <a:pt x="64" y="711"/>
                </a:lnTo>
                <a:lnTo>
                  <a:pt x="59" y="706"/>
                </a:lnTo>
                <a:lnTo>
                  <a:pt x="49" y="690"/>
                </a:lnTo>
                <a:lnTo>
                  <a:pt x="43" y="676"/>
                </a:lnTo>
                <a:lnTo>
                  <a:pt x="45" y="670"/>
                </a:lnTo>
                <a:lnTo>
                  <a:pt x="45" y="665"/>
                </a:lnTo>
                <a:lnTo>
                  <a:pt x="48" y="662"/>
                </a:lnTo>
                <a:lnTo>
                  <a:pt x="44" y="660"/>
                </a:lnTo>
                <a:lnTo>
                  <a:pt x="41" y="656"/>
                </a:lnTo>
                <a:lnTo>
                  <a:pt x="37" y="653"/>
                </a:lnTo>
                <a:lnTo>
                  <a:pt x="37" y="651"/>
                </a:lnTo>
                <a:lnTo>
                  <a:pt x="34" y="651"/>
                </a:lnTo>
                <a:lnTo>
                  <a:pt x="32" y="643"/>
                </a:lnTo>
                <a:lnTo>
                  <a:pt x="36" y="636"/>
                </a:lnTo>
                <a:lnTo>
                  <a:pt x="34" y="634"/>
                </a:lnTo>
                <a:lnTo>
                  <a:pt x="35" y="627"/>
                </a:lnTo>
                <a:lnTo>
                  <a:pt x="37" y="616"/>
                </a:lnTo>
                <a:lnTo>
                  <a:pt x="40" y="612"/>
                </a:lnTo>
                <a:lnTo>
                  <a:pt x="46" y="609"/>
                </a:lnTo>
                <a:lnTo>
                  <a:pt x="50" y="611"/>
                </a:lnTo>
                <a:lnTo>
                  <a:pt x="58" y="606"/>
                </a:lnTo>
                <a:lnTo>
                  <a:pt x="57" y="603"/>
                </a:lnTo>
                <a:lnTo>
                  <a:pt x="59" y="602"/>
                </a:lnTo>
                <a:lnTo>
                  <a:pt x="54" y="599"/>
                </a:lnTo>
                <a:lnTo>
                  <a:pt x="54" y="593"/>
                </a:lnTo>
                <a:lnTo>
                  <a:pt x="49" y="580"/>
                </a:lnTo>
                <a:lnTo>
                  <a:pt x="54" y="573"/>
                </a:lnTo>
                <a:lnTo>
                  <a:pt x="53" y="571"/>
                </a:lnTo>
                <a:lnTo>
                  <a:pt x="53" y="564"/>
                </a:lnTo>
                <a:lnTo>
                  <a:pt x="55" y="561"/>
                </a:lnTo>
                <a:lnTo>
                  <a:pt x="54" y="557"/>
                </a:lnTo>
                <a:lnTo>
                  <a:pt x="57" y="553"/>
                </a:lnTo>
                <a:lnTo>
                  <a:pt x="49" y="546"/>
                </a:lnTo>
                <a:lnTo>
                  <a:pt x="54" y="540"/>
                </a:lnTo>
                <a:lnTo>
                  <a:pt x="48" y="536"/>
                </a:lnTo>
                <a:lnTo>
                  <a:pt x="46" y="525"/>
                </a:lnTo>
                <a:lnTo>
                  <a:pt x="44" y="521"/>
                </a:lnTo>
                <a:lnTo>
                  <a:pt x="44" y="518"/>
                </a:lnTo>
                <a:lnTo>
                  <a:pt x="44" y="509"/>
                </a:lnTo>
                <a:lnTo>
                  <a:pt x="48" y="500"/>
                </a:lnTo>
                <a:lnTo>
                  <a:pt x="44" y="495"/>
                </a:lnTo>
                <a:lnTo>
                  <a:pt x="44" y="491"/>
                </a:lnTo>
                <a:lnTo>
                  <a:pt x="41" y="485"/>
                </a:lnTo>
                <a:lnTo>
                  <a:pt x="37" y="480"/>
                </a:lnTo>
                <a:lnTo>
                  <a:pt x="35" y="464"/>
                </a:lnTo>
                <a:lnTo>
                  <a:pt x="41" y="462"/>
                </a:lnTo>
                <a:lnTo>
                  <a:pt x="54" y="465"/>
                </a:lnTo>
                <a:lnTo>
                  <a:pt x="59" y="473"/>
                </a:lnTo>
                <a:lnTo>
                  <a:pt x="63" y="472"/>
                </a:lnTo>
                <a:lnTo>
                  <a:pt x="63" y="469"/>
                </a:lnTo>
                <a:lnTo>
                  <a:pt x="67" y="464"/>
                </a:lnTo>
                <a:lnTo>
                  <a:pt x="73" y="460"/>
                </a:lnTo>
                <a:lnTo>
                  <a:pt x="75" y="458"/>
                </a:lnTo>
                <a:lnTo>
                  <a:pt x="75" y="451"/>
                </a:lnTo>
                <a:lnTo>
                  <a:pt x="76" y="449"/>
                </a:lnTo>
                <a:lnTo>
                  <a:pt x="81" y="450"/>
                </a:lnTo>
                <a:lnTo>
                  <a:pt x="85" y="444"/>
                </a:lnTo>
                <a:lnTo>
                  <a:pt x="93" y="442"/>
                </a:lnTo>
                <a:lnTo>
                  <a:pt x="94" y="438"/>
                </a:lnTo>
                <a:lnTo>
                  <a:pt x="103" y="438"/>
                </a:lnTo>
                <a:lnTo>
                  <a:pt x="106" y="436"/>
                </a:lnTo>
                <a:lnTo>
                  <a:pt x="104" y="433"/>
                </a:lnTo>
                <a:lnTo>
                  <a:pt x="106" y="429"/>
                </a:lnTo>
                <a:lnTo>
                  <a:pt x="113" y="424"/>
                </a:lnTo>
                <a:lnTo>
                  <a:pt x="107" y="415"/>
                </a:lnTo>
                <a:lnTo>
                  <a:pt x="111" y="409"/>
                </a:lnTo>
                <a:lnTo>
                  <a:pt x="102" y="399"/>
                </a:lnTo>
                <a:lnTo>
                  <a:pt x="104" y="393"/>
                </a:lnTo>
                <a:lnTo>
                  <a:pt x="112" y="386"/>
                </a:lnTo>
                <a:lnTo>
                  <a:pt x="121" y="382"/>
                </a:lnTo>
                <a:lnTo>
                  <a:pt x="117" y="378"/>
                </a:lnTo>
                <a:lnTo>
                  <a:pt x="117" y="370"/>
                </a:lnTo>
                <a:lnTo>
                  <a:pt x="112" y="357"/>
                </a:lnTo>
                <a:lnTo>
                  <a:pt x="111" y="355"/>
                </a:lnTo>
                <a:lnTo>
                  <a:pt x="113" y="354"/>
                </a:lnTo>
                <a:lnTo>
                  <a:pt x="121" y="352"/>
                </a:lnTo>
                <a:lnTo>
                  <a:pt x="126" y="350"/>
                </a:lnTo>
                <a:lnTo>
                  <a:pt x="127" y="336"/>
                </a:lnTo>
                <a:lnTo>
                  <a:pt x="130" y="336"/>
                </a:lnTo>
                <a:lnTo>
                  <a:pt x="130" y="339"/>
                </a:lnTo>
                <a:lnTo>
                  <a:pt x="131" y="339"/>
                </a:lnTo>
                <a:lnTo>
                  <a:pt x="134" y="333"/>
                </a:lnTo>
                <a:lnTo>
                  <a:pt x="134" y="329"/>
                </a:lnTo>
                <a:lnTo>
                  <a:pt x="138" y="320"/>
                </a:lnTo>
                <a:lnTo>
                  <a:pt x="142" y="316"/>
                </a:lnTo>
                <a:lnTo>
                  <a:pt x="143" y="309"/>
                </a:lnTo>
                <a:lnTo>
                  <a:pt x="147" y="302"/>
                </a:lnTo>
                <a:lnTo>
                  <a:pt x="148" y="297"/>
                </a:lnTo>
                <a:lnTo>
                  <a:pt x="157" y="291"/>
                </a:lnTo>
                <a:lnTo>
                  <a:pt x="160" y="287"/>
                </a:lnTo>
                <a:lnTo>
                  <a:pt x="160" y="279"/>
                </a:lnTo>
                <a:lnTo>
                  <a:pt x="162" y="275"/>
                </a:lnTo>
                <a:lnTo>
                  <a:pt x="160" y="270"/>
                </a:lnTo>
                <a:lnTo>
                  <a:pt x="161" y="264"/>
                </a:lnTo>
                <a:lnTo>
                  <a:pt x="167" y="266"/>
                </a:lnTo>
                <a:lnTo>
                  <a:pt x="174" y="264"/>
                </a:lnTo>
                <a:lnTo>
                  <a:pt x="176" y="260"/>
                </a:lnTo>
                <a:lnTo>
                  <a:pt x="176" y="251"/>
                </a:lnTo>
                <a:lnTo>
                  <a:pt x="180" y="247"/>
                </a:lnTo>
                <a:lnTo>
                  <a:pt x="187" y="244"/>
                </a:lnTo>
                <a:lnTo>
                  <a:pt x="188" y="240"/>
                </a:lnTo>
                <a:lnTo>
                  <a:pt x="201" y="238"/>
                </a:lnTo>
                <a:lnTo>
                  <a:pt x="205" y="239"/>
                </a:lnTo>
                <a:lnTo>
                  <a:pt x="208" y="242"/>
                </a:lnTo>
                <a:lnTo>
                  <a:pt x="219" y="243"/>
                </a:lnTo>
                <a:lnTo>
                  <a:pt x="223" y="244"/>
                </a:lnTo>
                <a:lnTo>
                  <a:pt x="226" y="243"/>
                </a:lnTo>
                <a:lnTo>
                  <a:pt x="230" y="239"/>
                </a:lnTo>
                <a:lnTo>
                  <a:pt x="234" y="237"/>
                </a:lnTo>
                <a:lnTo>
                  <a:pt x="232" y="233"/>
                </a:lnTo>
                <a:lnTo>
                  <a:pt x="232" y="229"/>
                </a:lnTo>
                <a:lnTo>
                  <a:pt x="242" y="222"/>
                </a:lnTo>
                <a:lnTo>
                  <a:pt x="246" y="225"/>
                </a:lnTo>
                <a:lnTo>
                  <a:pt x="246" y="234"/>
                </a:lnTo>
                <a:lnTo>
                  <a:pt x="252" y="242"/>
                </a:lnTo>
                <a:lnTo>
                  <a:pt x="255" y="253"/>
                </a:lnTo>
                <a:lnTo>
                  <a:pt x="256" y="255"/>
                </a:lnTo>
                <a:lnTo>
                  <a:pt x="268" y="252"/>
                </a:lnTo>
                <a:lnTo>
                  <a:pt x="271" y="244"/>
                </a:lnTo>
                <a:lnTo>
                  <a:pt x="277" y="242"/>
                </a:lnTo>
                <a:lnTo>
                  <a:pt x="266" y="228"/>
                </a:lnTo>
                <a:lnTo>
                  <a:pt x="268" y="221"/>
                </a:lnTo>
                <a:lnTo>
                  <a:pt x="261" y="213"/>
                </a:lnTo>
                <a:lnTo>
                  <a:pt x="262" y="211"/>
                </a:lnTo>
                <a:lnTo>
                  <a:pt x="269" y="207"/>
                </a:lnTo>
                <a:lnTo>
                  <a:pt x="273" y="202"/>
                </a:lnTo>
                <a:lnTo>
                  <a:pt x="277" y="190"/>
                </a:lnTo>
                <a:lnTo>
                  <a:pt x="271" y="171"/>
                </a:lnTo>
                <a:lnTo>
                  <a:pt x="268" y="170"/>
                </a:lnTo>
                <a:lnTo>
                  <a:pt x="268" y="163"/>
                </a:lnTo>
                <a:lnTo>
                  <a:pt x="265" y="162"/>
                </a:lnTo>
                <a:lnTo>
                  <a:pt x="262" y="163"/>
                </a:lnTo>
                <a:lnTo>
                  <a:pt x="247" y="154"/>
                </a:lnTo>
                <a:lnTo>
                  <a:pt x="246" y="146"/>
                </a:lnTo>
                <a:lnTo>
                  <a:pt x="243" y="146"/>
                </a:lnTo>
                <a:lnTo>
                  <a:pt x="239" y="149"/>
                </a:lnTo>
                <a:lnTo>
                  <a:pt x="234" y="149"/>
                </a:lnTo>
                <a:lnTo>
                  <a:pt x="226" y="139"/>
                </a:lnTo>
                <a:lnTo>
                  <a:pt x="224" y="128"/>
                </a:lnTo>
                <a:lnTo>
                  <a:pt x="226" y="125"/>
                </a:lnTo>
                <a:lnTo>
                  <a:pt x="226" y="116"/>
                </a:lnTo>
                <a:lnTo>
                  <a:pt x="220" y="108"/>
                </a:lnTo>
                <a:lnTo>
                  <a:pt x="214" y="92"/>
                </a:lnTo>
                <a:lnTo>
                  <a:pt x="217" y="85"/>
                </a:lnTo>
                <a:lnTo>
                  <a:pt x="216" y="72"/>
                </a:lnTo>
                <a:lnTo>
                  <a:pt x="214" y="68"/>
                </a:lnTo>
                <a:lnTo>
                  <a:pt x="214" y="64"/>
                </a:lnTo>
                <a:lnTo>
                  <a:pt x="211" y="62"/>
                </a:lnTo>
                <a:lnTo>
                  <a:pt x="206" y="63"/>
                </a:lnTo>
                <a:lnTo>
                  <a:pt x="202" y="55"/>
                </a:lnTo>
                <a:lnTo>
                  <a:pt x="198" y="53"/>
                </a:lnTo>
                <a:lnTo>
                  <a:pt x="190" y="49"/>
                </a:lnTo>
                <a:lnTo>
                  <a:pt x="185" y="40"/>
                </a:lnTo>
                <a:lnTo>
                  <a:pt x="181" y="40"/>
                </a:lnTo>
                <a:lnTo>
                  <a:pt x="183" y="36"/>
                </a:lnTo>
                <a:lnTo>
                  <a:pt x="189" y="31"/>
                </a:lnTo>
                <a:lnTo>
                  <a:pt x="189" y="26"/>
                </a:lnTo>
                <a:lnTo>
                  <a:pt x="194" y="19"/>
                </a:lnTo>
                <a:lnTo>
                  <a:pt x="194" y="15"/>
                </a:lnTo>
                <a:lnTo>
                  <a:pt x="199" y="11"/>
                </a:lnTo>
                <a:lnTo>
                  <a:pt x="199" y="4"/>
                </a:lnTo>
                <a:lnTo>
                  <a:pt x="203" y="2"/>
                </a:lnTo>
                <a:lnTo>
                  <a:pt x="208" y="5"/>
                </a:lnTo>
                <a:lnTo>
                  <a:pt x="214" y="0"/>
                </a:lnTo>
                <a:lnTo>
                  <a:pt x="216" y="0"/>
                </a:lnTo>
                <a:lnTo>
                  <a:pt x="219" y="0"/>
                </a:lnTo>
                <a:lnTo>
                  <a:pt x="232" y="11"/>
                </a:lnTo>
                <a:lnTo>
                  <a:pt x="247" y="20"/>
                </a:lnTo>
                <a:lnTo>
                  <a:pt x="259" y="32"/>
                </a:lnTo>
                <a:lnTo>
                  <a:pt x="261" y="37"/>
                </a:lnTo>
                <a:lnTo>
                  <a:pt x="268" y="36"/>
                </a:lnTo>
                <a:lnTo>
                  <a:pt x="278" y="28"/>
                </a:lnTo>
                <a:lnTo>
                  <a:pt x="284" y="32"/>
                </a:lnTo>
                <a:lnTo>
                  <a:pt x="288" y="40"/>
                </a:lnTo>
                <a:lnTo>
                  <a:pt x="292" y="36"/>
                </a:lnTo>
                <a:lnTo>
                  <a:pt x="296" y="37"/>
                </a:lnTo>
                <a:lnTo>
                  <a:pt x="298" y="44"/>
                </a:lnTo>
                <a:lnTo>
                  <a:pt x="305" y="45"/>
                </a:lnTo>
                <a:lnTo>
                  <a:pt x="314" y="54"/>
                </a:lnTo>
                <a:lnTo>
                  <a:pt x="333" y="62"/>
                </a:lnTo>
                <a:lnTo>
                  <a:pt x="336" y="58"/>
                </a:lnTo>
                <a:lnTo>
                  <a:pt x="347" y="58"/>
                </a:lnTo>
                <a:lnTo>
                  <a:pt x="352" y="60"/>
                </a:lnTo>
                <a:lnTo>
                  <a:pt x="352" y="72"/>
                </a:lnTo>
                <a:lnTo>
                  <a:pt x="360" y="72"/>
                </a:lnTo>
                <a:lnTo>
                  <a:pt x="372" y="89"/>
                </a:lnTo>
                <a:lnTo>
                  <a:pt x="378" y="87"/>
                </a:lnTo>
                <a:lnTo>
                  <a:pt x="382" y="90"/>
                </a:lnTo>
                <a:lnTo>
                  <a:pt x="386" y="86"/>
                </a:lnTo>
                <a:lnTo>
                  <a:pt x="396" y="86"/>
                </a:lnTo>
                <a:lnTo>
                  <a:pt x="401" y="81"/>
                </a:lnTo>
                <a:lnTo>
                  <a:pt x="408" y="85"/>
                </a:lnTo>
                <a:lnTo>
                  <a:pt x="414" y="87"/>
                </a:lnTo>
                <a:lnTo>
                  <a:pt x="410" y="98"/>
                </a:lnTo>
                <a:lnTo>
                  <a:pt x="409" y="109"/>
                </a:lnTo>
                <a:lnTo>
                  <a:pt x="417" y="119"/>
                </a:lnTo>
                <a:lnTo>
                  <a:pt x="423" y="131"/>
                </a:lnTo>
                <a:lnTo>
                  <a:pt x="430" y="136"/>
                </a:lnTo>
                <a:lnTo>
                  <a:pt x="436" y="143"/>
                </a:lnTo>
                <a:lnTo>
                  <a:pt x="439" y="148"/>
                </a:lnTo>
                <a:lnTo>
                  <a:pt x="449" y="153"/>
                </a:lnTo>
                <a:lnTo>
                  <a:pt x="455" y="161"/>
                </a:lnTo>
                <a:lnTo>
                  <a:pt x="466" y="166"/>
                </a:lnTo>
                <a:lnTo>
                  <a:pt x="475" y="164"/>
                </a:lnTo>
                <a:lnTo>
                  <a:pt x="481" y="164"/>
                </a:lnTo>
                <a:lnTo>
                  <a:pt x="491" y="158"/>
                </a:lnTo>
                <a:lnTo>
                  <a:pt x="507" y="158"/>
                </a:lnTo>
                <a:lnTo>
                  <a:pt x="509" y="162"/>
                </a:lnTo>
                <a:lnTo>
                  <a:pt x="507" y="164"/>
                </a:lnTo>
                <a:lnTo>
                  <a:pt x="502" y="164"/>
                </a:lnTo>
                <a:lnTo>
                  <a:pt x="499" y="173"/>
                </a:lnTo>
                <a:lnTo>
                  <a:pt x="500" y="175"/>
                </a:lnTo>
                <a:lnTo>
                  <a:pt x="504" y="176"/>
                </a:lnTo>
                <a:lnTo>
                  <a:pt x="508" y="181"/>
                </a:lnTo>
                <a:lnTo>
                  <a:pt x="502" y="190"/>
                </a:lnTo>
                <a:lnTo>
                  <a:pt x="500" y="198"/>
                </a:lnTo>
                <a:lnTo>
                  <a:pt x="503" y="202"/>
                </a:lnTo>
                <a:lnTo>
                  <a:pt x="495" y="206"/>
                </a:lnTo>
                <a:lnTo>
                  <a:pt x="499" y="211"/>
                </a:lnTo>
                <a:lnTo>
                  <a:pt x="499" y="224"/>
                </a:lnTo>
                <a:lnTo>
                  <a:pt x="502" y="228"/>
                </a:lnTo>
                <a:lnTo>
                  <a:pt x="509" y="226"/>
                </a:lnTo>
                <a:lnTo>
                  <a:pt x="512" y="209"/>
                </a:lnTo>
                <a:lnTo>
                  <a:pt x="514" y="208"/>
                </a:lnTo>
                <a:lnTo>
                  <a:pt x="530" y="209"/>
                </a:lnTo>
                <a:lnTo>
                  <a:pt x="538" y="213"/>
                </a:lnTo>
                <a:lnTo>
                  <a:pt x="540" y="220"/>
                </a:lnTo>
                <a:lnTo>
                  <a:pt x="550" y="217"/>
                </a:lnTo>
                <a:lnTo>
                  <a:pt x="557" y="234"/>
                </a:lnTo>
                <a:lnTo>
                  <a:pt x="554" y="238"/>
                </a:lnTo>
                <a:lnTo>
                  <a:pt x="554" y="243"/>
                </a:lnTo>
                <a:lnTo>
                  <a:pt x="552" y="255"/>
                </a:lnTo>
                <a:lnTo>
                  <a:pt x="549" y="260"/>
                </a:lnTo>
                <a:lnTo>
                  <a:pt x="549" y="269"/>
                </a:lnTo>
                <a:lnTo>
                  <a:pt x="548" y="274"/>
                </a:lnTo>
                <a:lnTo>
                  <a:pt x="548" y="279"/>
                </a:lnTo>
                <a:lnTo>
                  <a:pt x="545" y="284"/>
                </a:lnTo>
                <a:lnTo>
                  <a:pt x="545" y="289"/>
                </a:lnTo>
                <a:lnTo>
                  <a:pt x="544" y="288"/>
                </a:lnTo>
                <a:lnTo>
                  <a:pt x="544" y="289"/>
                </a:lnTo>
                <a:lnTo>
                  <a:pt x="543" y="289"/>
                </a:lnTo>
                <a:lnTo>
                  <a:pt x="543" y="288"/>
                </a:lnTo>
                <a:lnTo>
                  <a:pt x="540" y="288"/>
                </a:lnTo>
                <a:lnTo>
                  <a:pt x="541" y="289"/>
                </a:lnTo>
                <a:lnTo>
                  <a:pt x="540" y="289"/>
                </a:lnTo>
                <a:lnTo>
                  <a:pt x="538" y="289"/>
                </a:lnTo>
                <a:lnTo>
                  <a:pt x="539" y="288"/>
                </a:lnTo>
                <a:lnTo>
                  <a:pt x="538" y="287"/>
                </a:lnTo>
                <a:lnTo>
                  <a:pt x="536" y="289"/>
                </a:lnTo>
                <a:lnTo>
                  <a:pt x="532" y="289"/>
                </a:lnTo>
                <a:lnTo>
                  <a:pt x="531" y="288"/>
                </a:lnTo>
                <a:lnTo>
                  <a:pt x="527" y="289"/>
                </a:lnTo>
                <a:lnTo>
                  <a:pt x="522" y="285"/>
                </a:lnTo>
                <a:lnTo>
                  <a:pt x="517" y="274"/>
                </a:lnTo>
                <a:lnTo>
                  <a:pt x="514" y="273"/>
                </a:lnTo>
                <a:lnTo>
                  <a:pt x="511" y="284"/>
                </a:lnTo>
                <a:lnTo>
                  <a:pt x="500" y="291"/>
                </a:lnTo>
                <a:lnTo>
                  <a:pt x="491" y="307"/>
                </a:lnTo>
                <a:lnTo>
                  <a:pt x="484" y="311"/>
                </a:lnTo>
                <a:lnTo>
                  <a:pt x="472" y="305"/>
                </a:lnTo>
                <a:lnTo>
                  <a:pt x="464" y="307"/>
                </a:lnTo>
                <a:lnTo>
                  <a:pt x="459" y="314"/>
                </a:lnTo>
                <a:lnTo>
                  <a:pt x="459" y="319"/>
                </a:lnTo>
                <a:lnTo>
                  <a:pt x="455" y="323"/>
                </a:lnTo>
                <a:lnTo>
                  <a:pt x="451" y="324"/>
                </a:lnTo>
                <a:lnTo>
                  <a:pt x="446" y="320"/>
                </a:lnTo>
                <a:lnTo>
                  <a:pt x="441" y="329"/>
                </a:lnTo>
                <a:lnTo>
                  <a:pt x="436" y="333"/>
                </a:lnTo>
                <a:lnTo>
                  <a:pt x="427" y="343"/>
                </a:lnTo>
                <a:lnTo>
                  <a:pt x="423" y="343"/>
                </a:lnTo>
                <a:lnTo>
                  <a:pt x="413" y="350"/>
                </a:lnTo>
                <a:lnTo>
                  <a:pt x="414" y="356"/>
                </a:lnTo>
                <a:lnTo>
                  <a:pt x="413" y="366"/>
                </a:lnTo>
                <a:lnTo>
                  <a:pt x="417" y="373"/>
                </a:lnTo>
                <a:lnTo>
                  <a:pt x="412" y="379"/>
                </a:lnTo>
                <a:lnTo>
                  <a:pt x="396" y="391"/>
                </a:lnTo>
                <a:lnTo>
                  <a:pt x="400" y="411"/>
                </a:lnTo>
                <a:lnTo>
                  <a:pt x="399" y="420"/>
                </a:lnTo>
                <a:lnTo>
                  <a:pt x="400" y="427"/>
                </a:lnTo>
                <a:lnTo>
                  <a:pt x="400" y="435"/>
                </a:lnTo>
                <a:lnTo>
                  <a:pt x="390" y="450"/>
                </a:lnTo>
                <a:lnTo>
                  <a:pt x="382" y="453"/>
                </a:lnTo>
                <a:lnTo>
                  <a:pt x="378" y="455"/>
                </a:lnTo>
                <a:lnTo>
                  <a:pt x="373" y="462"/>
                </a:lnTo>
                <a:lnTo>
                  <a:pt x="365" y="464"/>
                </a:lnTo>
                <a:lnTo>
                  <a:pt x="359" y="477"/>
                </a:lnTo>
                <a:lnTo>
                  <a:pt x="350" y="485"/>
                </a:lnTo>
                <a:lnTo>
                  <a:pt x="349" y="496"/>
                </a:lnTo>
                <a:lnTo>
                  <a:pt x="351" y="503"/>
                </a:lnTo>
                <a:lnTo>
                  <a:pt x="350" y="508"/>
                </a:lnTo>
                <a:lnTo>
                  <a:pt x="341" y="513"/>
                </a:lnTo>
                <a:lnTo>
                  <a:pt x="338" y="513"/>
                </a:lnTo>
                <a:lnTo>
                  <a:pt x="340" y="519"/>
                </a:lnTo>
                <a:lnTo>
                  <a:pt x="347" y="523"/>
                </a:lnTo>
                <a:lnTo>
                  <a:pt x="360" y="539"/>
                </a:lnTo>
                <a:lnTo>
                  <a:pt x="364" y="546"/>
                </a:lnTo>
                <a:lnTo>
                  <a:pt x="365" y="553"/>
                </a:lnTo>
                <a:lnTo>
                  <a:pt x="361" y="555"/>
                </a:lnTo>
                <a:lnTo>
                  <a:pt x="363" y="559"/>
                </a:lnTo>
                <a:lnTo>
                  <a:pt x="360" y="563"/>
                </a:lnTo>
                <a:lnTo>
                  <a:pt x="358" y="562"/>
                </a:lnTo>
                <a:lnTo>
                  <a:pt x="356" y="570"/>
                </a:lnTo>
                <a:lnTo>
                  <a:pt x="349" y="570"/>
                </a:lnTo>
                <a:lnTo>
                  <a:pt x="347" y="573"/>
                </a:lnTo>
                <a:lnTo>
                  <a:pt x="343" y="576"/>
                </a:lnTo>
                <a:lnTo>
                  <a:pt x="343" y="579"/>
                </a:lnTo>
                <a:lnTo>
                  <a:pt x="336" y="580"/>
                </a:lnTo>
                <a:lnTo>
                  <a:pt x="336" y="585"/>
                </a:lnTo>
                <a:lnTo>
                  <a:pt x="334" y="589"/>
                </a:lnTo>
                <a:lnTo>
                  <a:pt x="343" y="591"/>
                </a:lnTo>
                <a:lnTo>
                  <a:pt x="340" y="597"/>
                </a:lnTo>
                <a:lnTo>
                  <a:pt x="340" y="600"/>
                </a:lnTo>
                <a:lnTo>
                  <a:pt x="338" y="603"/>
                </a:lnTo>
                <a:lnTo>
                  <a:pt x="337" y="602"/>
                </a:lnTo>
                <a:lnTo>
                  <a:pt x="334" y="606"/>
                </a:lnTo>
                <a:lnTo>
                  <a:pt x="334" y="608"/>
                </a:lnTo>
                <a:lnTo>
                  <a:pt x="329" y="611"/>
                </a:lnTo>
                <a:lnTo>
                  <a:pt x="327" y="615"/>
                </a:lnTo>
                <a:lnTo>
                  <a:pt x="323" y="615"/>
                </a:lnTo>
                <a:lnTo>
                  <a:pt x="324" y="620"/>
                </a:lnTo>
                <a:lnTo>
                  <a:pt x="322" y="620"/>
                </a:lnTo>
                <a:lnTo>
                  <a:pt x="320" y="625"/>
                </a:lnTo>
                <a:lnTo>
                  <a:pt x="327" y="629"/>
                </a:lnTo>
                <a:lnTo>
                  <a:pt x="329" y="635"/>
                </a:lnTo>
                <a:lnTo>
                  <a:pt x="328" y="642"/>
                </a:lnTo>
                <a:lnTo>
                  <a:pt x="332" y="639"/>
                </a:lnTo>
                <a:lnTo>
                  <a:pt x="333" y="639"/>
                </a:lnTo>
                <a:lnTo>
                  <a:pt x="336" y="643"/>
                </a:lnTo>
                <a:lnTo>
                  <a:pt x="336" y="648"/>
                </a:lnTo>
                <a:lnTo>
                  <a:pt x="338" y="658"/>
                </a:lnTo>
                <a:lnTo>
                  <a:pt x="342" y="661"/>
                </a:lnTo>
                <a:lnTo>
                  <a:pt x="343" y="665"/>
                </a:lnTo>
                <a:lnTo>
                  <a:pt x="350" y="658"/>
                </a:lnTo>
                <a:lnTo>
                  <a:pt x="354" y="658"/>
                </a:lnTo>
                <a:lnTo>
                  <a:pt x="359" y="661"/>
                </a:lnTo>
                <a:lnTo>
                  <a:pt x="359" y="657"/>
                </a:lnTo>
                <a:lnTo>
                  <a:pt x="361" y="654"/>
                </a:lnTo>
                <a:lnTo>
                  <a:pt x="365" y="657"/>
                </a:lnTo>
                <a:lnTo>
                  <a:pt x="370" y="651"/>
                </a:lnTo>
                <a:lnTo>
                  <a:pt x="373" y="651"/>
                </a:lnTo>
                <a:lnTo>
                  <a:pt x="368" y="666"/>
                </a:lnTo>
                <a:lnTo>
                  <a:pt x="360" y="679"/>
                </a:lnTo>
                <a:lnTo>
                  <a:pt x="358" y="685"/>
                </a:lnTo>
                <a:lnTo>
                  <a:pt x="361" y="685"/>
                </a:lnTo>
                <a:lnTo>
                  <a:pt x="360" y="689"/>
                </a:lnTo>
                <a:lnTo>
                  <a:pt x="363" y="690"/>
                </a:lnTo>
                <a:lnTo>
                  <a:pt x="361" y="693"/>
                </a:lnTo>
                <a:lnTo>
                  <a:pt x="364" y="693"/>
                </a:lnTo>
                <a:lnTo>
                  <a:pt x="367" y="689"/>
                </a:lnTo>
                <a:lnTo>
                  <a:pt x="368" y="692"/>
                </a:lnTo>
                <a:lnTo>
                  <a:pt x="369" y="692"/>
                </a:lnTo>
                <a:lnTo>
                  <a:pt x="369" y="689"/>
                </a:lnTo>
                <a:lnTo>
                  <a:pt x="373" y="689"/>
                </a:lnTo>
                <a:lnTo>
                  <a:pt x="374" y="687"/>
                </a:lnTo>
                <a:lnTo>
                  <a:pt x="377" y="689"/>
                </a:lnTo>
                <a:lnTo>
                  <a:pt x="381" y="687"/>
                </a:lnTo>
                <a:lnTo>
                  <a:pt x="383" y="689"/>
                </a:lnTo>
                <a:lnTo>
                  <a:pt x="387" y="689"/>
                </a:lnTo>
                <a:lnTo>
                  <a:pt x="388" y="694"/>
                </a:lnTo>
                <a:lnTo>
                  <a:pt x="395" y="696"/>
                </a:lnTo>
                <a:lnTo>
                  <a:pt x="399" y="698"/>
                </a:lnTo>
                <a:lnTo>
                  <a:pt x="403" y="698"/>
                </a:lnTo>
                <a:lnTo>
                  <a:pt x="404" y="699"/>
                </a:lnTo>
                <a:lnTo>
                  <a:pt x="404" y="705"/>
                </a:lnTo>
                <a:lnTo>
                  <a:pt x="406" y="702"/>
                </a:lnTo>
                <a:lnTo>
                  <a:pt x="409" y="702"/>
                </a:lnTo>
                <a:lnTo>
                  <a:pt x="413" y="706"/>
                </a:lnTo>
                <a:lnTo>
                  <a:pt x="412" y="707"/>
                </a:lnTo>
                <a:lnTo>
                  <a:pt x="413" y="710"/>
                </a:lnTo>
                <a:lnTo>
                  <a:pt x="417" y="711"/>
                </a:lnTo>
                <a:lnTo>
                  <a:pt x="423" y="710"/>
                </a:lnTo>
                <a:lnTo>
                  <a:pt x="433" y="714"/>
                </a:lnTo>
                <a:lnTo>
                  <a:pt x="433" y="717"/>
                </a:lnTo>
                <a:lnTo>
                  <a:pt x="433" y="721"/>
                </a:lnTo>
                <a:lnTo>
                  <a:pt x="437" y="716"/>
                </a:lnTo>
                <a:lnTo>
                  <a:pt x="441" y="714"/>
                </a:lnTo>
                <a:lnTo>
                  <a:pt x="450" y="715"/>
                </a:lnTo>
                <a:lnTo>
                  <a:pt x="458" y="710"/>
                </a:lnTo>
                <a:lnTo>
                  <a:pt x="466" y="719"/>
                </a:lnTo>
                <a:lnTo>
                  <a:pt x="467" y="717"/>
                </a:lnTo>
                <a:lnTo>
                  <a:pt x="468" y="720"/>
                </a:lnTo>
                <a:lnTo>
                  <a:pt x="477" y="734"/>
                </a:lnTo>
                <a:lnTo>
                  <a:pt x="478" y="737"/>
                </a:lnTo>
                <a:lnTo>
                  <a:pt x="482" y="738"/>
                </a:lnTo>
                <a:lnTo>
                  <a:pt x="484" y="742"/>
                </a:lnTo>
                <a:lnTo>
                  <a:pt x="490" y="746"/>
                </a:lnTo>
                <a:lnTo>
                  <a:pt x="491" y="752"/>
                </a:lnTo>
                <a:lnTo>
                  <a:pt x="489" y="753"/>
                </a:lnTo>
                <a:lnTo>
                  <a:pt x="489" y="757"/>
                </a:lnTo>
                <a:lnTo>
                  <a:pt x="495" y="762"/>
                </a:lnTo>
                <a:lnTo>
                  <a:pt x="496" y="766"/>
                </a:lnTo>
                <a:lnTo>
                  <a:pt x="490" y="769"/>
                </a:lnTo>
                <a:lnTo>
                  <a:pt x="498" y="774"/>
                </a:lnTo>
                <a:lnTo>
                  <a:pt x="498" y="777"/>
                </a:lnTo>
                <a:lnTo>
                  <a:pt x="499" y="774"/>
                </a:lnTo>
                <a:lnTo>
                  <a:pt x="503" y="775"/>
                </a:lnTo>
                <a:lnTo>
                  <a:pt x="508" y="771"/>
                </a:lnTo>
                <a:lnTo>
                  <a:pt x="514" y="769"/>
                </a:lnTo>
                <a:lnTo>
                  <a:pt x="529" y="775"/>
                </a:lnTo>
                <a:lnTo>
                  <a:pt x="534" y="778"/>
                </a:lnTo>
                <a:lnTo>
                  <a:pt x="536" y="775"/>
                </a:lnTo>
                <a:lnTo>
                  <a:pt x="540" y="777"/>
                </a:lnTo>
                <a:lnTo>
                  <a:pt x="547" y="791"/>
                </a:lnTo>
                <a:lnTo>
                  <a:pt x="550" y="793"/>
                </a:lnTo>
                <a:lnTo>
                  <a:pt x="563" y="797"/>
                </a:lnTo>
                <a:lnTo>
                  <a:pt x="572" y="786"/>
                </a:lnTo>
                <a:lnTo>
                  <a:pt x="571" y="784"/>
                </a:lnTo>
                <a:lnTo>
                  <a:pt x="571" y="782"/>
                </a:lnTo>
                <a:lnTo>
                  <a:pt x="575" y="777"/>
                </a:lnTo>
                <a:lnTo>
                  <a:pt x="579" y="778"/>
                </a:lnTo>
                <a:lnTo>
                  <a:pt x="580" y="780"/>
                </a:lnTo>
                <a:lnTo>
                  <a:pt x="588" y="783"/>
                </a:lnTo>
                <a:lnTo>
                  <a:pt x="597" y="788"/>
                </a:lnTo>
                <a:lnTo>
                  <a:pt x="606" y="806"/>
                </a:lnTo>
                <a:lnTo>
                  <a:pt x="611" y="809"/>
                </a:lnTo>
                <a:lnTo>
                  <a:pt x="624" y="809"/>
                </a:lnTo>
                <a:lnTo>
                  <a:pt x="626" y="804"/>
                </a:lnTo>
                <a:lnTo>
                  <a:pt x="631" y="801"/>
                </a:lnTo>
                <a:lnTo>
                  <a:pt x="637" y="797"/>
                </a:lnTo>
                <a:lnTo>
                  <a:pt x="640" y="798"/>
                </a:lnTo>
                <a:lnTo>
                  <a:pt x="643" y="793"/>
                </a:lnTo>
                <a:lnTo>
                  <a:pt x="651" y="800"/>
                </a:lnTo>
                <a:lnTo>
                  <a:pt x="656" y="800"/>
                </a:lnTo>
                <a:lnTo>
                  <a:pt x="660" y="806"/>
                </a:lnTo>
                <a:lnTo>
                  <a:pt x="666" y="806"/>
                </a:lnTo>
                <a:lnTo>
                  <a:pt x="670" y="807"/>
                </a:lnTo>
                <a:lnTo>
                  <a:pt x="673" y="811"/>
                </a:lnTo>
                <a:lnTo>
                  <a:pt x="670" y="814"/>
                </a:lnTo>
                <a:lnTo>
                  <a:pt x="673" y="818"/>
                </a:lnTo>
                <a:lnTo>
                  <a:pt x="675" y="818"/>
                </a:lnTo>
                <a:lnTo>
                  <a:pt x="676" y="822"/>
                </a:lnTo>
                <a:lnTo>
                  <a:pt x="680" y="820"/>
                </a:lnTo>
                <a:lnTo>
                  <a:pt x="684" y="814"/>
                </a:lnTo>
                <a:lnTo>
                  <a:pt x="685" y="815"/>
                </a:lnTo>
                <a:lnTo>
                  <a:pt x="684" y="823"/>
                </a:lnTo>
                <a:lnTo>
                  <a:pt x="687" y="825"/>
                </a:lnTo>
                <a:lnTo>
                  <a:pt x="684" y="825"/>
                </a:lnTo>
                <a:lnTo>
                  <a:pt x="683" y="829"/>
                </a:lnTo>
                <a:lnTo>
                  <a:pt x="680" y="829"/>
                </a:lnTo>
                <a:lnTo>
                  <a:pt x="673" y="842"/>
                </a:lnTo>
                <a:lnTo>
                  <a:pt x="671" y="846"/>
                </a:lnTo>
                <a:lnTo>
                  <a:pt x="674" y="859"/>
                </a:lnTo>
                <a:lnTo>
                  <a:pt x="673" y="870"/>
                </a:lnTo>
                <a:lnTo>
                  <a:pt x="675" y="877"/>
                </a:lnTo>
                <a:lnTo>
                  <a:pt x="694" y="890"/>
                </a:lnTo>
                <a:lnTo>
                  <a:pt x="693" y="894"/>
                </a:lnTo>
                <a:lnTo>
                  <a:pt x="696" y="895"/>
                </a:lnTo>
                <a:lnTo>
                  <a:pt x="698" y="890"/>
                </a:lnTo>
                <a:lnTo>
                  <a:pt x="700" y="891"/>
                </a:lnTo>
                <a:lnTo>
                  <a:pt x="701" y="890"/>
                </a:lnTo>
                <a:lnTo>
                  <a:pt x="703" y="891"/>
                </a:lnTo>
                <a:lnTo>
                  <a:pt x="705" y="881"/>
                </a:lnTo>
                <a:lnTo>
                  <a:pt x="707" y="877"/>
                </a:lnTo>
                <a:lnTo>
                  <a:pt x="709" y="877"/>
                </a:lnTo>
                <a:lnTo>
                  <a:pt x="715" y="882"/>
                </a:lnTo>
                <a:lnTo>
                  <a:pt x="720" y="899"/>
                </a:lnTo>
                <a:lnTo>
                  <a:pt x="729" y="908"/>
                </a:lnTo>
                <a:lnTo>
                  <a:pt x="725" y="914"/>
                </a:lnTo>
                <a:lnTo>
                  <a:pt x="730" y="921"/>
                </a:lnTo>
                <a:lnTo>
                  <a:pt x="730" y="928"/>
                </a:lnTo>
                <a:lnTo>
                  <a:pt x="732" y="930"/>
                </a:lnTo>
                <a:lnTo>
                  <a:pt x="736" y="927"/>
                </a:lnTo>
                <a:lnTo>
                  <a:pt x="738" y="927"/>
                </a:lnTo>
                <a:lnTo>
                  <a:pt x="743" y="935"/>
                </a:lnTo>
                <a:lnTo>
                  <a:pt x="751" y="940"/>
                </a:lnTo>
                <a:lnTo>
                  <a:pt x="756" y="942"/>
                </a:lnTo>
                <a:lnTo>
                  <a:pt x="759" y="953"/>
                </a:lnTo>
                <a:lnTo>
                  <a:pt x="765" y="958"/>
                </a:lnTo>
                <a:lnTo>
                  <a:pt x="766" y="960"/>
                </a:lnTo>
                <a:lnTo>
                  <a:pt x="770" y="964"/>
                </a:lnTo>
                <a:lnTo>
                  <a:pt x="772" y="971"/>
                </a:lnTo>
                <a:lnTo>
                  <a:pt x="774" y="969"/>
                </a:lnTo>
                <a:lnTo>
                  <a:pt x="775" y="975"/>
                </a:lnTo>
                <a:lnTo>
                  <a:pt x="777" y="975"/>
                </a:lnTo>
                <a:lnTo>
                  <a:pt x="774" y="976"/>
                </a:lnTo>
                <a:lnTo>
                  <a:pt x="775" y="980"/>
                </a:lnTo>
                <a:lnTo>
                  <a:pt x="778" y="980"/>
                </a:lnTo>
                <a:lnTo>
                  <a:pt x="779" y="981"/>
                </a:lnTo>
                <a:lnTo>
                  <a:pt x="778" y="986"/>
                </a:lnTo>
                <a:lnTo>
                  <a:pt x="783" y="990"/>
                </a:lnTo>
                <a:lnTo>
                  <a:pt x="786" y="990"/>
                </a:lnTo>
                <a:lnTo>
                  <a:pt x="784" y="991"/>
                </a:lnTo>
                <a:lnTo>
                  <a:pt x="786" y="993"/>
                </a:lnTo>
                <a:lnTo>
                  <a:pt x="784" y="993"/>
                </a:lnTo>
                <a:lnTo>
                  <a:pt x="787" y="995"/>
                </a:lnTo>
                <a:lnTo>
                  <a:pt x="783" y="1002"/>
                </a:lnTo>
                <a:lnTo>
                  <a:pt x="777" y="999"/>
                </a:lnTo>
                <a:lnTo>
                  <a:pt x="770" y="1005"/>
                </a:lnTo>
                <a:lnTo>
                  <a:pt x="769" y="1008"/>
                </a:lnTo>
                <a:lnTo>
                  <a:pt x="773" y="1008"/>
                </a:lnTo>
                <a:lnTo>
                  <a:pt x="777" y="1014"/>
                </a:lnTo>
                <a:lnTo>
                  <a:pt x="775" y="1021"/>
                </a:lnTo>
                <a:lnTo>
                  <a:pt x="782" y="1027"/>
                </a:lnTo>
                <a:lnTo>
                  <a:pt x="788" y="1014"/>
                </a:lnTo>
                <a:lnTo>
                  <a:pt x="790" y="1013"/>
                </a:lnTo>
                <a:lnTo>
                  <a:pt x="795" y="1012"/>
                </a:lnTo>
                <a:lnTo>
                  <a:pt x="795" y="1008"/>
                </a:lnTo>
                <a:lnTo>
                  <a:pt x="799" y="1005"/>
                </a:lnTo>
                <a:lnTo>
                  <a:pt x="808" y="1012"/>
                </a:lnTo>
                <a:lnTo>
                  <a:pt x="810" y="1008"/>
                </a:lnTo>
                <a:lnTo>
                  <a:pt x="811" y="1008"/>
                </a:lnTo>
                <a:lnTo>
                  <a:pt x="813" y="1009"/>
                </a:lnTo>
                <a:lnTo>
                  <a:pt x="809" y="1012"/>
                </a:lnTo>
                <a:lnTo>
                  <a:pt x="815" y="1018"/>
                </a:lnTo>
                <a:lnTo>
                  <a:pt x="811" y="1025"/>
                </a:lnTo>
                <a:lnTo>
                  <a:pt x="813" y="1026"/>
                </a:lnTo>
                <a:lnTo>
                  <a:pt x="813" y="1029"/>
                </a:lnTo>
                <a:lnTo>
                  <a:pt x="815" y="1030"/>
                </a:lnTo>
                <a:lnTo>
                  <a:pt x="814" y="1035"/>
                </a:lnTo>
                <a:lnTo>
                  <a:pt x="818" y="1035"/>
                </a:lnTo>
                <a:lnTo>
                  <a:pt x="818" y="1040"/>
                </a:lnTo>
                <a:lnTo>
                  <a:pt x="814" y="1052"/>
                </a:lnTo>
                <a:lnTo>
                  <a:pt x="804" y="1061"/>
                </a:lnTo>
                <a:lnTo>
                  <a:pt x="805" y="1063"/>
                </a:lnTo>
                <a:lnTo>
                  <a:pt x="804" y="1067"/>
                </a:lnTo>
                <a:lnTo>
                  <a:pt x="795" y="1069"/>
                </a:lnTo>
                <a:lnTo>
                  <a:pt x="790" y="1063"/>
                </a:lnTo>
                <a:lnTo>
                  <a:pt x="786" y="1065"/>
                </a:lnTo>
                <a:lnTo>
                  <a:pt x="783" y="1061"/>
                </a:lnTo>
                <a:lnTo>
                  <a:pt x="779" y="1061"/>
                </a:lnTo>
                <a:lnTo>
                  <a:pt x="779" y="1057"/>
                </a:lnTo>
                <a:lnTo>
                  <a:pt x="772" y="1057"/>
                </a:lnTo>
                <a:lnTo>
                  <a:pt x="769" y="1053"/>
                </a:lnTo>
                <a:lnTo>
                  <a:pt x="766" y="1050"/>
                </a:lnTo>
                <a:lnTo>
                  <a:pt x="763" y="1050"/>
                </a:lnTo>
                <a:lnTo>
                  <a:pt x="765" y="1053"/>
                </a:lnTo>
                <a:lnTo>
                  <a:pt x="765" y="1056"/>
                </a:lnTo>
                <a:lnTo>
                  <a:pt x="763" y="1061"/>
                </a:lnTo>
                <a:lnTo>
                  <a:pt x="764" y="1063"/>
                </a:lnTo>
                <a:lnTo>
                  <a:pt x="761" y="1063"/>
                </a:lnTo>
                <a:lnTo>
                  <a:pt x="761" y="1071"/>
                </a:lnTo>
                <a:lnTo>
                  <a:pt x="747" y="1074"/>
                </a:lnTo>
                <a:lnTo>
                  <a:pt x="743" y="1071"/>
                </a:lnTo>
                <a:lnTo>
                  <a:pt x="741" y="1074"/>
                </a:lnTo>
                <a:lnTo>
                  <a:pt x="742" y="1078"/>
                </a:lnTo>
                <a:lnTo>
                  <a:pt x="738" y="1083"/>
                </a:lnTo>
                <a:lnTo>
                  <a:pt x="729" y="1085"/>
                </a:lnTo>
                <a:lnTo>
                  <a:pt x="727" y="1085"/>
                </a:lnTo>
                <a:lnTo>
                  <a:pt x="724" y="1084"/>
                </a:lnTo>
                <a:lnTo>
                  <a:pt x="723" y="1087"/>
                </a:lnTo>
                <a:lnTo>
                  <a:pt x="729" y="1096"/>
                </a:lnTo>
                <a:lnTo>
                  <a:pt x="730" y="1103"/>
                </a:lnTo>
                <a:lnTo>
                  <a:pt x="725" y="1106"/>
                </a:lnTo>
                <a:lnTo>
                  <a:pt x="727" y="1107"/>
                </a:lnTo>
                <a:lnTo>
                  <a:pt x="724" y="1108"/>
                </a:lnTo>
                <a:lnTo>
                  <a:pt x="721" y="1112"/>
                </a:lnTo>
                <a:lnTo>
                  <a:pt x="714" y="1115"/>
                </a:lnTo>
                <a:lnTo>
                  <a:pt x="714" y="1116"/>
                </a:lnTo>
                <a:lnTo>
                  <a:pt x="716" y="1120"/>
                </a:lnTo>
                <a:lnTo>
                  <a:pt x="712" y="1128"/>
                </a:lnTo>
                <a:lnTo>
                  <a:pt x="712" y="1130"/>
                </a:lnTo>
                <a:lnTo>
                  <a:pt x="712" y="1134"/>
                </a:lnTo>
                <a:lnTo>
                  <a:pt x="711" y="1134"/>
                </a:lnTo>
                <a:lnTo>
                  <a:pt x="710" y="1137"/>
                </a:lnTo>
                <a:lnTo>
                  <a:pt x="709" y="1137"/>
                </a:lnTo>
                <a:lnTo>
                  <a:pt x="706" y="1135"/>
                </a:lnTo>
                <a:lnTo>
                  <a:pt x="703" y="1137"/>
                </a:lnTo>
                <a:lnTo>
                  <a:pt x="702" y="1134"/>
                </a:lnTo>
                <a:lnTo>
                  <a:pt x="698" y="1134"/>
                </a:lnTo>
                <a:lnTo>
                  <a:pt x="685" y="1138"/>
                </a:lnTo>
                <a:lnTo>
                  <a:pt x="684" y="1139"/>
                </a:lnTo>
                <a:lnTo>
                  <a:pt x="682" y="1138"/>
                </a:lnTo>
                <a:lnTo>
                  <a:pt x="675" y="1133"/>
                </a:lnTo>
                <a:lnTo>
                  <a:pt x="670" y="1133"/>
                </a:lnTo>
                <a:lnTo>
                  <a:pt x="671" y="1130"/>
                </a:lnTo>
                <a:lnTo>
                  <a:pt x="665" y="1126"/>
                </a:lnTo>
                <a:lnTo>
                  <a:pt x="665" y="1125"/>
                </a:lnTo>
                <a:lnTo>
                  <a:pt x="669" y="1121"/>
                </a:lnTo>
                <a:lnTo>
                  <a:pt x="665" y="1120"/>
                </a:lnTo>
                <a:lnTo>
                  <a:pt x="664" y="1117"/>
                </a:lnTo>
                <a:lnTo>
                  <a:pt x="657" y="1112"/>
                </a:lnTo>
                <a:lnTo>
                  <a:pt x="655" y="1105"/>
                </a:lnTo>
                <a:lnTo>
                  <a:pt x="651" y="1108"/>
                </a:lnTo>
                <a:lnTo>
                  <a:pt x="647" y="1105"/>
                </a:lnTo>
                <a:lnTo>
                  <a:pt x="643" y="1106"/>
                </a:lnTo>
                <a:lnTo>
                  <a:pt x="642" y="1110"/>
                </a:lnTo>
                <a:lnTo>
                  <a:pt x="639" y="1112"/>
                </a:lnTo>
                <a:lnTo>
                  <a:pt x="639" y="1116"/>
                </a:lnTo>
                <a:lnTo>
                  <a:pt x="637" y="1117"/>
                </a:lnTo>
                <a:lnTo>
                  <a:pt x="638" y="1125"/>
                </a:lnTo>
                <a:lnTo>
                  <a:pt x="633" y="1128"/>
                </a:lnTo>
                <a:lnTo>
                  <a:pt x="629" y="1126"/>
                </a:lnTo>
                <a:lnTo>
                  <a:pt x="622" y="1115"/>
                </a:lnTo>
                <a:lnTo>
                  <a:pt x="617" y="1117"/>
                </a:lnTo>
                <a:lnTo>
                  <a:pt x="616" y="1116"/>
                </a:lnTo>
                <a:lnTo>
                  <a:pt x="612" y="1116"/>
                </a:lnTo>
                <a:lnTo>
                  <a:pt x="610" y="1119"/>
                </a:lnTo>
                <a:lnTo>
                  <a:pt x="607" y="1115"/>
                </a:lnTo>
                <a:lnTo>
                  <a:pt x="604" y="1117"/>
                </a:lnTo>
                <a:lnTo>
                  <a:pt x="607" y="1120"/>
                </a:lnTo>
                <a:lnTo>
                  <a:pt x="604" y="1124"/>
                </a:lnTo>
                <a:lnTo>
                  <a:pt x="612" y="1132"/>
                </a:lnTo>
                <a:lnTo>
                  <a:pt x="612" y="1135"/>
                </a:lnTo>
                <a:lnTo>
                  <a:pt x="613" y="1137"/>
                </a:lnTo>
                <a:lnTo>
                  <a:pt x="616" y="1142"/>
                </a:lnTo>
                <a:lnTo>
                  <a:pt x="621" y="1146"/>
                </a:lnTo>
                <a:lnTo>
                  <a:pt x="617" y="1148"/>
                </a:lnTo>
                <a:lnTo>
                  <a:pt x="621" y="1153"/>
                </a:lnTo>
                <a:lnTo>
                  <a:pt x="612" y="1161"/>
                </a:lnTo>
                <a:lnTo>
                  <a:pt x="608" y="1161"/>
                </a:lnTo>
                <a:lnTo>
                  <a:pt x="607" y="1168"/>
                </a:lnTo>
                <a:lnTo>
                  <a:pt x="598" y="1170"/>
                </a:lnTo>
                <a:lnTo>
                  <a:pt x="594" y="1168"/>
                </a:lnTo>
                <a:lnTo>
                  <a:pt x="592" y="1169"/>
                </a:lnTo>
                <a:lnTo>
                  <a:pt x="593" y="1166"/>
                </a:lnTo>
                <a:lnTo>
                  <a:pt x="590" y="1169"/>
                </a:lnTo>
                <a:lnTo>
                  <a:pt x="586" y="1168"/>
                </a:lnTo>
                <a:lnTo>
                  <a:pt x="584" y="1169"/>
                </a:lnTo>
                <a:lnTo>
                  <a:pt x="585" y="1168"/>
                </a:lnTo>
                <a:lnTo>
                  <a:pt x="583" y="1166"/>
                </a:lnTo>
                <a:lnTo>
                  <a:pt x="579" y="1168"/>
                </a:lnTo>
                <a:lnTo>
                  <a:pt x="580" y="1165"/>
                </a:lnTo>
                <a:lnTo>
                  <a:pt x="579" y="1161"/>
                </a:lnTo>
                <a:lnTo>
                  <a:pt x="576" y="1159"/>
                </a:lnTo>
                <a:lnTo>
                  <a:pt x="572" y="1156"/>
                </a:lnTo>
                <a:lnTo>
                  <a:pt x="568" y="1157"/>
                </a:lnTo>
                <a:lnTo>
                  <a:pt x="565" y="1159"/>
                </a:lnTo>
                <a:lnTo>
                  <a:pt x="563" y="1157"/>
                </a:lnTo>
                <a:lnTo>
                  <a:pt x="549" y="1160"/>
                </a:lnTo>
                <a:lnTo>
                  <a:pt x="548" y="1156"/>
                </a:lnTo>
                <a:lnTo>
                  <a:pt x="541" y="1160"/>
                </a:lnTo>
                <a:lnTo>
                  <a:pt x="539" y="1160"/>
                </a:lnTo>
                <a:lnTo>
                  <a:pt x="534" y="1165"/>
                </a:lnTo>
                <a:lnTo>
                  <a:pt x="531" y="1164"/>
                </a:lnTo>
                <a:lnTo>
                  <a:pt x="531" y="1161"/>
                </a:lnTo>
                <a:lnTo>
                  <a:pt x="530" y="1159"/>
                </a:lnTo>
                <a:lnTo>
                  <a:pt x="526" y="1159"/>
                </a:lnTo>
                <a:lnTo>
                  <a:pt x="526" y="1161"/>
                </a:lnTo>
                <a:lnTo>
                  <a:pt x="518" y="1159"/>
                </a:lnTo>
                <a:lnTo>
                  <a:pt x="525" y="1162"/>
                </a:lnTo>
                <a:lnTo>
                  <a:pt x="521" y="1166"/>
                </a:lnTo>
                <a:lnTo>
                  <a:pt x="522" y="1168"/>
                </a:lnTo>
                <a:lnTo>
                  <a:pt x="525" y="1170"/>
                </a:lnTo>
                <a:lnTo>
                  <a:pt x="523" y="1179"/>
                </a:lnTo>
                <a:lnTo>
                  <a:pt x="520" y="1183"/>
                </a:lnTo>
                <a:lnTo>
                  <a:pt x="520" y="1182"/>
                </a:lnTo>
                <a:lnTo>
                  <a:pt x="516" y="1184"/>
                </a:lnTo>
                <a:lnTo>
                  <a:pt x="509" y="1191"/>
                </a:lnTo>
                <a:lnTo>
                  <a:pt x="491" y="1206"/>
                </a:lnTo>
                <a:lnTo>
                  <a:pt x="491" y="1205"/>
                </a:lnTo>
                <a:lnTo>
                  <a:pt x="490" y="1196"/>
                </a:lnTo>
                <a:lnTo>
                  <a:pt x="487" y="1189"/>
                </a:lnTo>
                <a:lnTo>
                  <a:pt x="486" y="1189"/>
                </a:lnTo>
                <a:lnTo>
                  <a:pt x="481" y="1182"/>
                </a:lnTo>
                <a:lnTo>
                  <a:pt x="476" y="1180"/>
                </a:lnTo>
                <a:lnTo>
                  <a:pt x="477" y="1178"/>
                </a:lnTo>
                <a:lnTo>
                  <a:pt x="471" y="1177"/>
                </a:lnTo>
                <a:lnTo>
                  <a:pt x="468" y="1175"/>
                </a:lnTo>
                <a:lnTo>
                  <a:pt x="467" y="1177"/>
                </a:lnTo>
                <a:lnTo>
                  <a:pt x="463" y="1177"/>
                </a:lnTo>
                <a:lnTo>
                  <a:pt x="464" y="1180"/>
                </a:lnTo>
                <a:lnTo>
                  <a:pt x="463" y="1182"/>
                </a:lnTo>
                <a:lnTo>
                  <a:pt x="460" y="1177"/>
                </a:lnTo>
                <a:lnTo>
                  <a:pt x="454" y="1177"/>
                </a:lnTo>
                <a:lnTo>
                  <a:pt x="453" y="1177"/>
                </a:lnTo>
                <a:lnTo>
                  <a:pt x="454" y="1173"/>
                </a:lnTo>
                <a:lnTo>
                  <a:pt x="451" y="1169"/>
                </a:lnTo>
                <a:lnTo>
                  <a:pt x="448" y="1169"/>
                </a:lnTo>
                <a:lnTo>
                  <a:pt x="436" y="1164"/>
                </a:lnTo>
                <a:lnTo>
                  <a:pt x="436" y="1173"/>
                </a:lnTo>
                <a:lnTo>
                  <a:pt x="433" y="1171"/>
                </a:lnTo>
                <a:lnTo>
                  <a:pt x="426" y="1171"/>
                </a:lnTo>
                <a:lnTo>
                  <a:pt x="424" y="1168"/>
                </a:lnTo>
                <a:lnTo>
                  <a:pt x="427" y="1161"/>
                </a:lnTo>
                <a:lnTo>
                  <a:pt x="430" y="1152"/>
                </a:lnTo>
                <a:lnTo>
                  <a:pt x="433" y="1147"/>
                </a:lnTo>
                <a:lnTo>
                  <a:pt x="435" y="1146"/>
                </a:lnTo>
                <a:lnTo>
                  <a:pt x="431" y="1146"/>
                </a:lnTo>
                <a:lnTo>
                  <a:pt x="426" y="1137"/>
                </a:lnTo>
                <a:lnTo>
                  <a:pt x="424" y="1137"/>
                </a:lnTo>
                <a:lnTo>
                  <a:pt x="424" y="1141"/>
                </a:lnTo>
                <a:lnTo>
                  <a:pt x="421" y="1139"/>
                </a:lnTo>
                <a:lnTo>
                  <a:pt x="421" y="1142"/>
                </a:lnTo>
                <a:lnTo>
                  <a:pt x="414" y="1142"/>
                </a:lnTo>
                <a:lnTo>
                  <a:pt x="412" y="1148"/>
                </a:lnTo>
                <a:lnTo>
                  <a:pt x="410" y="1151"/>
                </a:lnTo>
                <a:lnTo>
                  <a:pt x="410" y="1153"/>
                </a:lnTo>
                <a:lnTo>
                  <a:pt x="409" y="1152"/>
                </a:lnTo>
                <a:lnTo>
                  <a:pt x="404" y="1155"/>
                </a:lnTo>
                <a:lnTo>
                  <a:pt x="405" y="1157"/>
                </a:lnTo>
                <a:lnTo>
                  <a:pt x="403" y="1159"/>
                </a:lnTo>
                <a:lnTo>
                  <a:pt x="399" y="1159"/>
                </a:lnTo>
                <a:lnTo>
                  <a:pt x="399" y="1166"/>
                </a:lnTo>
                <a:lnTo>
                  <a:pt x="396" y="1166"/>
                </a:lnTo>
                <a:lnTo>
                  <a:pt x="396" y="1169"/>
                </a:lnTo>
                <a:lnTo>
                  <a:pt x="397" y="1174"/>
                </a:lnTo>
                <a:lnTo>
                  <a:pt x="397" y="1182"/>
                </a:lnTo>
                <a:lnTo>
                  <a:pt x="401" y="1187"/>
                </a:lnTo>
                <a:lnTo>
                  <a:pt x="400" y="1191"/>
                </a:lnTo>
                <a:lnTo>
                  <a:pt x="406" y="1196"/>
                </a:lnTo>
                <a:lnTo>
                  <a:pt x="406" y="1197"/>
                </a:lnTo>
                <a:lnTo>
                  <a:pt x="408" y="1204"/>
                </a:lnTo>
                <a:lnTo>
                  <a:pt x="406" y="1204"/>
                </a:lnTo>
                <a:lnTo>
                  <a:pt x="408" y="1211"/>
                </a:lnTo>
                <a:lnTo>
                  <a:pt x="401" y="1210"/>
                </a:lnTo>
                <a:lnTo>
                  <a:pt x="400" y="1213"/>
                </a:lnTo>
                <a:lnTo>
                  <a:pt x="396" y="1213"/>
                </a:lnTo>
                <a:lnTo>
                  <a:pt x="392" y="1220"/>
                </a:lnTo>
                <a:lnTo>
                  <a:pt x="387" y="1218"/>
                </a:lnTo>
                <a:lnTo>
                  <a:pt x="387" y="1220"/>
                </a:lnTo>
                <a:lnTo>
                  <a:pt x="381" y="1222"/>
                </a:lnTo>
                <a:lnTo>
                  <a:pt x="378" y="1220"/>
                </a:lnTo>
                <a:lnTo>
                  <a:pt x="374" y="1234"/>
                </a:lnTo>
                <a:lnTo>
                  <a:pt x="373" y="1234"/>
                </a:lnTo>
                <a:lnTo>
                  <a:pt x="372" y="1237"/>
                </a:lnTo>
                <a:lnTo>
                  <a:pt x="369" y="1237"/>
                </a:lnTo>
                <a:lnTo>
                  <a:pt x="369" y="1240"/>
                </a:lnTo>
                <a:lnTo>
                  <a:pt x="367" y="1240"/>
                </a:lnTo>
                <a:lnTo>
                  <a:pt x="365" y="1243"/>
                </a:lnTo>
                <a:lnTo>
                  <a:pt x="360" y="1246"/>
                </a:lnTo>
                <a:lnTo>
                  <a:pt x="359" y="1249"/>
                </a:lnTo>
                <a:lnTo>
                  <a:pt x="361" y="1250"/>
                </a:lnTo>
                <a:lnTo>
                  <a:pt x="359" y="1251"/>
                </a:lnTo>
                <a:lnTo>
                  <a:pt x="358" y="1251"/>
                </a:lnTo>
                <a:lnTo>
                  <a:pt x="349" y="1256"/>
                </a:lnTo>
                <a:lnTo>
                  <a:pt x="345" y="1255"/>
                </a:lnTo>
                <a:lnTo>
                  <a:pt x="345" y="1258"/>
                </a:lnTo>
                <a:lnTo>
                  <a:pt x="337" y="1250"/>
                </a:lnTo>
                <a:lnTo>
                  <a:pt x="336" y="1251"/>
                </a:lnTo>
                <a:lnTo>
                  <a:pt x="334" y="1247"/>
                </a:lnTo>
                <a:lnTo>
                  <a:pt x="332" y="1252"/>
                </a:lnTo>
                <a:lnTo>
                  <a:pt x="327" y="1254"/>
                </a:lnTo>
                <a:lnTo>
                  <a:pt x="324" y="1255"/>
                </a:lnTo>
                <a:lnTo>
                  <a:pt x="316" y="1250"/>
                </a:lnTo>
                <a:lnTo>
                  <a:pt x="314" y="1251"/>
                </a:lnTo>
                <a:lnTo>
                  <a:pt x="310" y="1254"/>
                </a:lnTo>
                <a:lnTo>
                  <a:pt x="305" y="1254"/>
                </a:lnTo>
                <a:lnTo>
                  <a:pt x="304" y="1258"/>
                </a:lnTo>
                <a:lnTo>
                  <a:pt x="301" y="1259"/>
                </a:lnTo>
                <a:lnTo>
                  <a:pt x="296" y="1255"/>
                </a:lnTo>
                <a:lnTo>
                  <a:pt x="295" y="1249"/>
                </a:lnTo>
                <a:lnTo>
                  <a:pt x="289" y="1249"/>
                </a:lnTo>
                <a:lnTo>
                  <a:pt x="288" y="1250"/>
                </a:lnTo>
                <a:lnTo>
                  <a:pt x="292" y="1256"/>
                </a:lnTo>
                <a:lnTo>
                  <a:pt x="288" y="1256"/>
                </a:lnTo>
                <a:lnTo>
                  <a:pt x="283" y="1258"/>
                </a:lnTo>
                <a:lnTo>
                  <a:pt x="278" y="1260"/>
                </a:lnTo>
                <a:lnTo>
                  <a:pt x="278" y="1267"/>
                </a:lnTo>
                <a:lnTo>
                  <a:pt x="280" y="1267"/>
                </a:lnTo>
                <a:lnTo>
                  <a:pt x="278" y="1274"/>
                </a:lnTo>
                <a:lnTo>
                  <a:pt x="277" y="1279"/>
                </a:lnTo>
                <a:lnTo>
                  <a:pt x="275" y="1277"/>
                </a:lnTo>
                <a:lnTo>
                  <a:pt x="274" y="1276"/>
                </a:lnTo>
                <a:lnTo>
                  <a:pt x="274" y="1278"/>
                </a:lnTo>
                <a:lnTo>
                  <a:pt x="273" y="1276"/>
                </a:lnTo>
                <a:lnTo>
                  <a:pt x="268" y="1274"/>
                </a:lnTo>
                <a:lnTo>
                  <a:pt x="266" y="1270"/>
                </a:lnTo>
                <a:lnTo>
                  <a:pt x="265" y="1270"/>
                </a:lnTo>
                <a:lnTo>
                  <a:pt x="266" y="1269"/>
                </a:lnTo>
                <a:lnTo>
                  <a:pt x="266" y="1267"/>
                </a:lnTo>
                <a:lnTo>
                  <a:pt x="266" y="1264"/>
                </a:lnTo>
                <a:lnTo>
                  <a:pt x="262" y="1267"/>
                </a:lnTo>
                <a:lnTo>
                  <a:pt x="265" y="1264"/>
                </a:lnTo>
                <a:lnTo>
                  <a:pt x="262" y="1263"/>
                </a:lnTo>
                <a:lnTo>
                  <a:pt x="261" y="1252"/>
                </a:lnTo>
                <a:lnTo>
                  <a:pt x="260" y="1249"/>
                </a:lnTo>
                <a:lnTo>
                  <a:pt x="259" y="1247"/>
                </a:lnTo>
                <a:lnTo>
                  <a:pt x="257" y="1249"/>
                </a:lnTo>
                <a:lnTo>
                  <a:pt x="256" y="1245"/>
                </a:lnTo>
                <a:lnTo>
                  <a:pt x="256" y="1238"/>
                </a:lnTo>
                <a:lnTo>
                  <a:pt x="255" y="1232"/>
                </a:lnTo>
                <a:lnTo>
                  <a:pt x="252" y="1224"/>
                </a:lnTo>
                <a:lnTo>
                  <a:pt x="256" y="1223"/>
                </a:lnTo>
                <a:lnTo>
                  <a:pt x="255" y="1222"/>
                </a:lnTo>
                <a:lnTo>
                  <a:pt x="256" y="1219"/>
                </a:lnTo>
                <a:lnTo>
                  <a:pt x="256" y="1214"/>
                </a:lnTo>
                <a:lnTo>
                  <a:pt x="247" y="1214"/>
                </a:lnTo>
                <a:lnTo>
                  <a:pt x="243" y="1205"/>
                </a:lnTo>
                <a:lnTo>
                  <a:pt x="241" y="1201"/>
                </a:lnTo>
                <a:lnTo>
                  <a:pt x="242" y="1200"/>
                </a:lnTo>
                <a:lnTo>
                  <a:pt x="237" y="1198"/>
                </a:lnTo>
                <a:lnTo>
                  <a:pt x="229" y="1193"/>
                </a:lnTo>
                <a:lnTo>
                  <a:pt x="226" y="1193"/>
                </a:lnTo>
                <a:lnTo>
                  <a:pt x="225" y="1195"/>
                </a:lnTo>
                <a:lnTo>
                  <a:pt x="216" y="1189"/>
                </a:lnTo>
                <a:lnTo>
                  <a:pt x="212" y="1189"/>
                </a:lnTo>
                <a:lnTo>
                  <a:pt x="211" y="1188"/>
                </a:lnTo>
                <a:lnTo>
                  <a:pt x="211" y="1187"/>
                </a:lnTo>
                <a:lnTo>
                  <a:pt x="205" y="1184"/>
                </a:lnTo>
                <a:lnTo>
                  <a:pt x="205" y="1180"/>
                </a:lnTo>
                <a:lnTo>
                  <a:pt x="205" y="1179"/>
                </a:lnTo>
                <a:lnTo>
                  <a:pt x="197" y="1177"/>
                </a:lnTo>
                <a:lnTo>
                  <a:pt x="194" y="1177"/>
                </a:lnTo>
                <a:lnTo>
                  <a:pt x="190" y="1171"/>
                </a:lnTo>
                <a:lnTo>
                  <a:pt x="197" y="1170"/>
                </a:lnTo>
                <a:lnTo>
                  <a:pt x="198" y="1166"/>
                </a:lnTo>
                <a:lnTo>
                  <a:pt x="196" y="1165"/>
                </a:lnTo>
                <a:lnTo>
                  <a:pt x="196" y="1162"/>
                </a:lnTo>
                <a:lnTo>
                  <a:pt x="194" y="1161"/>
                </a:lnTo>
                <a:lnTo>
                  <a:pt x="199" y="1153"/>
                </a:lnTo>
                <a:lnTo>
                  <a:pt x="205" y="1151"/>
                </a:lnTo>
                <a:lnTo>
                  <a:pt x="203" y="1147"/>
                </a:lnTo>
                <a:lnTo>
                  <a:pt x="205" y="1143"/>
                </a:lnTo>
                <a:lnTo>
                  <a:pt x="208" y="1138"/>
                </a:lnTo>
                <a:lnTo>
                  <a:pt x="208" y="1133"/>
                </a:lnTo>
                <a:lnTo>
                  <a:pt x="205" y="1128"/>
                </a:lnTo>
                <a:lnTo>
                  <a:pt x="205" y="1121"/>
                </a:lnTo>
                <a:lnTo>
                  <a:pt x="202" y="1119"/>
                </a:lnTo>
                <a:lnTo>
                  <a:pt x="201" y="1119"/>
                </a:lnTo>
                <a:lnTo>
                  <a:pt x="202" y="1123"/>
                </a:lnTo>
                <a:lnTo>
                  <a:pt x="199" y="1125"/>
                </a:lnTo>
                <a:lnTo>
                  <a:pt x="199" y="1129"/>
                </a:lnTo>
                <a:lnTo>
                  <a:pt x="196" y="1129"/>
                </a:lnTo>
                <a:lnTo>
                  <a:pt x="197" y="1130"/>
                </a:lnTo>
                <a:lnTo>
                  <a:pt x="197" y="1134"/>
                </a:lnTo>
                <a:lnTo>
                  <a:pt x="198" y="1134"/>
                </a:lnTo>
                <a:lnTo>
                  <a:pt x="198" y="1137"/>
                </a:lnTo>
                <a:lnTo>
                  <a:pt x="199" y="1137"/>
                </a:lnTo>
                <a:lnTo>
                  <a:pt x="197" y="1139"/>
                </a:lnTo>
                <a:lnTo>
                  <a:pt x="196" y="1138"/>
                </a:lnTo>
                <a:lnTo>
                  <a:pt x="196" y="1141"/>
                </a:lnTo>
                <a:lnTo>
                  <a:pt x="192" y="1138"/>
                </a:lnTo>
                <a:lnTo>
                  <a:pt x="189" y="1139"/>
                </a:lnTo>
                <a:lnTo>
                  <a:pt x="189" y="1141"/>
                </a:lnTo>
                <a:lnTo>
                  <a:pt x="187" y="1141"/>
                </a:lnTo>
                <a:lnTo>
                  <a:pt x="187" y="1135"/>
                </a:lnTo>
                <a:lnTo>
                  <a:pt x="188" y="1133"/>
                </a:lnTo>
                <a:lnTo>
                  <a:pt x="187" y="1133"/>
                </a:lnTo>
                <a:lnTo>
                  <a:pt x="184" y="1128"/>
                </a:lnTo>
                <a:lnTo>
                  <a:pt x="181" y="1125"/>
                </a:lnTo>
                <a:lnTo>
                  <a:pt x="184" y="1123"/>
                </a:lnTo>
                <a:lnTo>
                  <a:pt x="176" y="1123"/>
                </a:lnTo>
                <a:lnTo>
                  <a:pt x="176" y="1119"/>
                </a:lnTo>
                <a:lnTo>
                  <a:pt x="179" y="1119"/>
                </a:lnTo>
                <a:lnTo>
                  <a:pt x="179" y="1114"/>
                </a:lnTo>
                <a:lnTo>
                  <a:pt x="178" y="1114"/>
                </a:lnTo>
                <a:lnTo>
                  <a:pt x="179" y="1108"/>
                </a:lnTo>
                <a:lnTo>
                  <a:pt x="179" y="1107"/>
                </a:lnTo>
                <a:lnTo>
                  <a:pt x="176" y="1106"/>
                </a:lnTo>
                <a:lnTo>
                  <a:pt x="175" y="1102"/>
                </a:lnTo>
                <a:lnTo>
                  <a:pt x="171" y="1105"/>
                </a:lnTo>
                <a:lnTo>
                  <a:pt x="166" y="1103"/>
                </a:lnTo>
                <a:lnTo>
                  <a:pt x="160" y="1097"/>
                </a:lnTo>
                <a:lnTo>
                  <a:pt x="162" y="1094"/>
                </a:lnTo>
                <a:lnTo>
                  <a:pt x="163" y="1096"/>
                </a:lnTo>
                <a:lnTo>
                  <a:pt x="166" y="1089"/>
                </a:lnTo>
                <a:lnTo>
                  <a:pt x="165" y="1085"/>
                </a:lnTo>
                <a:lnTo>
                  <a:pt x="161" y="1075"/>
                </a:lnTo>
                <a:lnTo>
                  <a:pt x="161" y="1072"/>
                </a:lnTo>
                <a:lnTo>
                  <a:pt x="163" y="1072"/>
                </a:lnTo>
                <a:lnTo>
                  <a:pt x="163" y="1070"/>
                </a:lnTo>
                <a:lnTo>
                  <a:pt x="163" y="1066"/>
                </a:lnTo>
                <a:lnTo>
                  <a:pt x="161" y="1065"/>
                </a:lnTo>
                <a:lnTo>
                  <a:pt x="160" y="1061"/>
                </a:lnTo>
                <a:lnTo>
                  <a:pt x="156" y="1062"/>
                </a:lnTo>
                <a:lnTo>
                  <a:pt x="153" y="1058"/>
                </a:lnTo>
                <a:lnTo>
                  <a:pt x="152" y="1059"/>
                </a:lnTo>
                <a:lnTo>
                  <a:pt x="153" y="1057"/>
                </a:lnTo>
                <a:lnTo>
                  <a:pt x="157" y="1057"/>
                </a:lnTo>
                <a:lnTo>
                  <a:pt x="158" y="1056"/>
                </a:lnTo>
                <a:lnTo>
                  <a:pt x="156" y="1052"/>
                </a:lnTo>
                <a:lnTo>
                  <a:pt x="144" y="1049"/>
                </a:lnTo>
                <a:lnTo>
                  <a:pt x="147" y="1044"/>
                </a:lnTo>
                <a:lnTo>
                  <a:pt x="143" y="1044"/>
                </a:lnTo>
                <a:lnTo>
                  <a:pt x="140" y="1041"/>
                </a:lnTo>
                <a:lnTo>
                  <a:pt x="147" y="1041"/>
                </a:lnTo>
                <a:lnTo>
                  <a:pt x="147" y="1039"/>
                </a:lnTo>
                <a:lnTo>
                  <a:pt x="147" y="1034"/>
                </a:lnTo>
                <a:lnTo>
                  <a:pt x="140" y="1029"/>
                </a:lnTo>
                <a:lnTo>
                  <a:pt x="140" y="1025"/>
                </a:lnTo>
                <a:lnTo>
                  <a:pt x="142" y="1023"/>
                </a:lnTo>
                <a:lnTo>
                  <a:pt x="138" y="1022"/>
                </a:lnTo>
                <a:lnTo>
                  <a:pt x="136" y="1021"/>
                </a:lnTo>
                <a:lnTo>
                  <a:pt x="135" y="1020"/>
                </a:lnTo>
                <a:lnTo>
                  <a:pt x="130" y="1025"/>
                </a:lnTo>
                <a:lnTo>
                  <a:pt x="121" y="1012"/>
                </a:lnTo>
                <a:lnTo>
                  <a:pt x="120" y="1012"/>
                </a:lnTo>
                <a:lnTo>
                  <a:pt x="116" y="1016"/>
                </a:lnTo>
                <a:lnTo>
                  <a:pt x="113" y="1013"/>
                </a:lnTo>
                <a:lnTo>
                  <a:pt x="97" y="1021"/>
                </a:lnTo>
                <a:lnTo>
                  <a:pt x="91" y="1021"/>
                </a:lnTo>
                <a:lnTo>
                  <a:pt x="89" y="1022"/>
                </a:lnTo>
                <a:lnTo>
                  <a:pt x="89" y="1023"/>
                </a:lnTo>
                <a:lnTo>
                  <a:pt x="93" y="1023"/>
                </a:lnTo>
                <a:lnTo>
                  <a:pt x="93" y="1025"/>
                </a:lnTo>
                <a:lnTo>
                  <a:pt x="90" y="1026"/>
                </a:lnTo>
                <a:lnTo>
                  <a:pt x="89" y="1029"/>
                </a:lnTo>
                <a:lnTo>
                  <a:pt x="85" y="1031"/>
                </a:lnTo>
                <a:lnTo>
                  <a:pt x="81" y="1029"/>
                </a:lnTo>
                <a:lnTo>
                  <a:pt x="77" y="1030"/>
                </a:lnTo>
                <a:lnTo>
                  <a:pt x="82" y="1031"/>
                </a:lnTo>
                <a:lnTo>
                  <a:pt x="86" y="1035"/>
                </a:lnTo>
                <a:lnTo>
                  <a:pt x="82" y="1041"/>
                </a:lnTo>
                <a:lnTo>
                  <a:pt x="84" y="1041"/>
                </a:lnTo>
                <a:lnTo>
                  <a:pt x="86" y="1043"/>
                </a:lnTo>
                <a:lnTo>
                  <a:pt x="90" y="1041"/>
                </a:lnTo>
                <a:lnTo>
                  <a:pt x="89" y="1043"/>
                </a:lnTo>
                <a:lnTo>
                  <a:pt x="91" y="1045"/>
                </a:lnTo>
                <a:lnTo>
                  <a:pt x="93" y="1050"/>
                </a:lnTo>
                <a:lnTo>
                  <a:pt x="95" y="1050"/>
                </a:lnTo>
                <a:lnTo>
                  <a:pt x="95" y="1056"/>
                </a:lnTo>
                <a:lnTo>
                  <a:pt x="97" y="1053"/>
                </a:lnTo>
                <a:lnTo>
                  <a:pt x="102" y="1053"/>
                </a:lnTo>
                <a:lnTo>
                  <a:pt x="100" y="1057"/>
                </a:lnTo>
                <a:lnTo>
                  <a:pt x="104" y="1058"/>
                </a:lnTo>
                <a:lnTo>
                  <a:pt x="102" y="1061"/>
                </a:lnTo>
                <a:lnTo>
                  <a:pt x="103" y="1062"/>
                </a:lnTo>
                <a:lnTo>
                  <a:pt x="99" y="1063"/>
                </a:lnTo>
                <a:lnTo>
                  <a:pt x="98" y="1066"/>
                </a:lnTo>
                <a:lnTo>
                  <a:pt x="98" y="1070"/>
                </a:lnTo>
                <a:lnTo>
                  <a:pt x="107" y="1072"/>
                </a:lnTo>
                <a:lnTo>
                  <a:pt x="108" y="1075"/>
                </a:lnTo>
                <a:lnTo>
                  <a:pt x="106" y="1080"/>
                </a:lnTo>
                <a:lnTo>
                  <a:pt x="112" y="1088"/>
                </a:lnTo>
                <a:lnTo>
                  <a:pt x="107" y="1093"/>
                </a:lnTo>
                <a:lnTo>
                  <a:pt x="103" y="1094"/>
                </a:lnTo>
                <a:lnTo>
                  <a:pt x="100" y="1089"/>
                </a:lnTo>
                <a:lnTo>
                  <a:pt x="95" y="1099"/>
                </a:lnTo>
                <a:lnTo>
                  <a:pt x="94" y="1099"/>
                </a:lnTo>
                <a:lnTo>
                  <a:pt x="93" y="1105"/>
                </a:lnTo>
                <a:lnTo>
                  <a:pt x="94" y="1107"/>
                </a:lnTo>
                <a:lnTo>
                  <a:pt x="91" y="1111"/>
                </a:lnTo>
                <a:lnTo>
                  <a:pt x="94" y="1117"/>
                </a:lnTo>
                <a:lnTo>
                  <a:pt x="91" y="1115"/>
                </a:lnTo>
                <a:lnTo>
                  <a:pt x="88" y="1119"/>
                </a:lnTo>
                <a:lnTo>
                  <a:pt x="82" y="1117"/>
                </a:lnTo>
                <a:lnTo>
                  <a:pt x="77" y="1121"/>
                </a:lnTo>
                <a:lnTo>
                  <a:pt x="70" y="1129"/>
                </a:lnTo>
                <a:lnTo>
                  <a:pt x="68" y="1133"/>
                </a:lnTo>
                <a:lnTo>
                  <a:pt x="67" y="1134"/>
                </a:lnTo>
                <a:lnTo>
                  <a:pt x="63" y="1129"/>
                </a:lnTo>
                <a:lnTo>
                  <a:pt x="54" y="1124"/>
                </a:lnTo>
                <a:close/>
              </a:path>
            </a:pathLst>
          </a:custGeom>
          <a:solidFill>
            <a:srgbClr val="FFCC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 sz="1125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reeform 3"/>
          <p:cNvSpPr>
            <a:spLocks noChangeAspect="1" noEditPoints="1"/>
          </p:cNvSpPr>
          <p:nvPr/>
        </p:nvSpPr>
        <p:spPr bwMode="auto">
          <a:xfrm rot="-609737">
            <a:off x="1930004" y="1886572"/>
            <a:ext cx="896540" cy="265457"/>
          </a:xfrm>
          <a:custGeom>
            <a:avLst/>
            <a:gdLst>
              <a:gd name="T0" fmla="*/ 2147483646 w 1451"/>
              <a:gd name="T1" fmla="*/ 2147483646 h 1161"/>
              <a:gd name="T2" fmla="*/ 2147483646 w 1451"/>
              <a:gd name="T3" fmla="*/ 2147483646 h 1161"/>
              <a:gd name="T4" fmla="*/ 2147483646 w 1451"/>
              <a:gd name="T5" fmla="*/ 2147483646 h 1161"/>
              <a:gd name="T6" fmla="*/ 2147483646 w 1451"/>
              <a:gd name="T7" fmla="*/ 2147483646 h 1161"/>
              <a:gd name="T8" fmla="*/ 2147483646 w 1451"/>
              <a:gd name="T9" fmla="*/ 2147483646 h 1161"/>
              <a:gd name="T10" fmla="*/ 2147483646 w 1451"/>
              <a:gd name="T11" fmla="*/ 2147483646 h 1161"/>
              <a:gd name="T12" fmla="*/ 2147483646 w 1451"/>
              <a:gd name="T13" fmla="*/ 2147483646 h 1161"/>
              <a:gd name="T14" fmla="*/ 2147483646 w 1451"/>
              <a:gd name="T15" fmla="*/ 2147483646 h 1161"/>
              <a:gd name="T16" fmla="*/ 2147483646 w 1451"/>
              <a:gd name="T17" fmla="*/ 2147483646 h 1161"/>
              <a:gd name="T18" fmla="*/ 2147483646 w 1451"/>
              <a:gd name="T19" fmla="*/ 2147483646 h 1161"/>
              <a:gd name="T20" fmla="*/ 2147483646 w 1451"/>
              <a:gd name="T21" fmla="*/ 2147483646 h 1161"/>
              <a:gd name="T22" fmla="*/ 2147483646 w 1451"/>
              <a:gd name="T23" fmla="*/ 2147483646 h 1161"/>
              <a:gd name="T24" fmla="*/ 2147483646 w 1451"/>
              <a:gd name="T25" fmla="*/ 2147483646 h 1161"/>
              <a:gd name="T26" fmla="*/ 2147483646 w 1451"/>
              <a:gd name="T27" fmla="*/ 2147483646 h 1161"/>
              <a:gd name="T28" fmla="*/ 2147483646 w 1451"/>
              <a:gd name="T29" fmla="*/ 2147483646 h 1161"/>
              <a:gd name="T30" fmla="*/ 2147483646 w 1451"/>
              <a:gd name="T31" fmla="*/ 2147483646 h 1161"/>
              <a:gd name="T32" fmla="*/ 2147483646 w 1451"/>
              <a:gd name="T33" fmla="*/ 2147483646 h 1161"/>
              <a:gd name="T34" fmla="*/ 2147483646 w 1451"/>
              <a:gd name="T35" fmla="*/ 2147483646 h 1161"/>
              <a:gd name="T36" fmla="*/ 2147483646 w 1451"/>
              <a:gd name="T37" fmla="*/ 2147483646 h 1161"/>
              <a:gd name="T38" fmla="*/ 2147483646 w 1451"/>
              <a:gd name="T39" fmla="*/ 2147483646 h 1161"/>
              <a:gd name="T40" fmla="*/ 2147483646 w 1451"/>
              <a:gd name="T41" fmla="*/ 2147483646 h 1161"/>
              <a:gd name="T42" fmla="*/ 2147483646 w 1451"/>
              <a:gd name="T43" fmla="*/ 2147483646 h 1161"/>
              <a:gd name="T44" fmla="*/ 2147483646 w 1451"/>
              <a:gd name="T45" fmla="*/ 2147483646 h 1161"/>
              <a:gd name="T46" fmla="*/ 2147483646 w 1451"/>
              <a:gd name="T47" fmla="*/ 2147483646 h 1161"/>
              <a:gd name="T48" fmla="*/ 2147483646 w 1451"/>
              <a:gd name="T49" fmla="*/ 2147483646 h 1161"/>
              <a:gd name="T50" fmla="*/ 2147483646 w 1451"/>
              <a:gd name="T51" fmla="*/ 2147483646 h 1161"/>
              <a:gd name="T52" fmla="*/ 2147483646 w 1451"/>
              <a:gd name="T53" fmla="*/ 2147483646 h 1161"/>
              <a:gd name="T54" fmla="*/ 2147483646 w 1451"/>
              <a:gd name="T55" fmla="*/ 2147483646 h 1161"/>
              <a:gd name="T56" fmla="*/ 2147483646 w 1451"/>
              <a:gd name="T57" fmla="*/ 2147483646 h 1161"/>
              <a:gd name="T58" fmla="*/ 2147483646 w 1451"/>
              <a:gd name="T59" fmla="*/ 2147483646 h 1161"/>
              <a:gd name="T60" fmla="*/ 2147483646 w 1451"/>
              <a:gd name="T61" fmla="*/ 2147483646 h 1161"/>
              <a:gd name="T62" fmla="*/ 2147483646 w 1451"/>
              <a:gd name="T63" fmla="*/ 2147483646 h 1161"/>
              <a:gd name="T64" fmla="*/ 2147483646 w 1451"/>
              <a:gd name="T65" fmla="*/ 2147483646 h 1161"/>
              <a:gd name="T66" fmla="*/ 2147483646 w 1451"/>
              <a:gd name="T67" fmla="*/ 2147483646 h 1161"/>
              <a:gd name="T68" fmla="*/ 2147483646 w 1451"/>
              <a:gd name="T69" fmla="*/ 2147483646 h 1161"/>
              <a:gd name="T70" fmla="*/ 2147483646 w 1451"/>
              <a:gd name="T71" fmla="*/ 2147483646 h 1161"/>
              <a:gd name="T72" fmla="*/ 2147483646 w 1451"/>
              <a:gd name="T73" fmla="*/ 2147483646 h 1161"/>
              <a:gd name="T74" fmla="*/ 2147483646 w 1451"/>
              <a:gd name="T75" fmla="*/ 2147483646 h 1161"/>
              <a:gd name="T76" fmla="*/ 2147483646 w 1451"/>
              <a:gd name="T77" fmla="*/ 2147483646 h 1161"/>
              <a:gd name="T78" fmla="*/ 2147483646 w 1451"/>
              <a:gd name="T79" fmla="*/ 2147483646 h 1161"/>
              <a:gd name="T80" fmla="*/ 2147483646 w 1451"/>
              <a:gd name="T81" fmla="*/ 2147483646 h 1161"/>
              <a:gd name="T82" fmla="*/ 2147483646 w 1451"/>
              <a:gd name="T83" fmla="*/ 2147483646 h 1161"/>
              <a:gd name="T84" fmla="*/ 2147483646 w 1451"/>
              <a:gd name="T85" fmla="*/ 2147483646 h 1161"/>
              <a:gd name="T86" fmla="*/ 2147483646 w 1451"/>
              <a:gd name="T87" fmla="*/ 2147483646 h 1161"/>
              <a:gd name="T88" fmla="*/ 2147483646 w 1451"/>
              <a:gd name="T89" fmla="*/ 2147483646 h 1161"/>
              <a:gd name="T90" fmla="*/ 2147483646 w 1451"/>
              <a:gd name="T91" fmla="*/ 2147483646 h 1161"/>
              <a:gd name="T92" fmla="*/ 2147483646 w 1451"/>
              <a:gd name="T93" fmla="*/ 2147483646 h 1161"/>
              <a:gd name="T94" fmla="*/ 2147483646 w 1451"/>
              <a:gd name="T95" fmla="*/ 2147483646 h 1161"/>
              <a:gd name="T96" fmla="*/ 2147483646 w 1451"/>
              <a:gd name="T97" fmla="*/ 2147483646 h 1161"/>
              <a:gd name="T98" fmla="*/ 2147483646 w 1451"/>
              <a:gd name="T99" fmla="*/ 2147483646 h 1161"/>
              <a:gd name="T100" fmla="*/ 2147483646 w 1451"/>
              <a:gd name="T101" fmla="*/ 2147483646 h 1161"/>
              <a:gd name="T102" fmla="*/ 2147483646 w 1451"/>
              <a:gd name="T103" fmla="*/ 2147483646 h 1161"/>
              <a:gd name="T104" fmla="*/ 2147483646 w 1451"/>
              <a:gd name="T105" fmla="*/ 2147483646 h 1161"/>
              <a:gd name="T106" fmla="*/ 2147483646 w 1451"/>
              <a:gd name="T107" fmla="*/ 2147483646 h 1161"/>
              <a:gd name="T108" fmla="*/ 2147483646 w 1451"/>
              <a:gd name="T109" fmla="*/ 2147483646 h 1161"/>
              <a:gd name="T110" fmla="*/ 2147483646 w 1451"/>
              <a:gd name="T111" fmla="*/ 2147483646 h 1161"/>
              <a:gd name="T112" fmla="*/ 2147483646 w 1451"/>
              <a:gd name="T113" fmla="*/ 2147483646 h 1161"/>
              <a:gd name="T114" fmla="*/ 2147483646 w 1451"/>
              <a:gd name="T115" fmla="*/ 2147483646 h 1161"/>
              <a:gd name="T116" fmla="*/ 2147483646 w 1451"/>
              <a:gd name="T117" fmla="*/ 2147483646 h 1161"/>
              <a:gd name="T118" fmla="*/ 2147483646 w 1451"/>
              <a:gd name="T119" fmla="*/ 2147483646 h 1161"/>
              <a:gd name="T120" fmla="*/ 2147483646 w 1451"/>
              <a:gd name="T121" fmla="*/ 2147483646 h 1161"/>
              <a:gd name="T122" fmla="*/ 2147483646 w 1451"/>
              <a:gd name="T123" fmla="*/ 2147483646 h 1161"/>
              <a:gd name="T124" fmla="*/ 2147483646 w 1451"/>
              <a:gd name="T125" fmla="*/ 2147483646 h 116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451"/>
              <a:gd name="T190" fmla="*/ 0 h 1161"/>
              <a:gd name="T191" fmla="*/ 1451 w 1451"/>
              <a:gd name="T192" fmla="*/ 1161 h 116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451" h="1161">
                <a:moveTo>
                  <a:pt x="1415" y="729"/>
                </a:moveTo>
                <a:lnTo>
                  <a:pt x="1431" y="745"/>
                </a:lnTo>
                <a:lnTo>
                  <a:pt x="1433" y="742"/>
                </a:lnTo>
                <a:lnTo>
                  <a:pt x="1437" y="742"/>
                </a:lnTo>
                <a:lnTo>
                  <a:pt x="1439" y="746"/>
                </a:lnTo>
                <a:lnTo>
                  <a:pt x="1440" y="745"/>
                </a:lnTo>
                <a:lnTo>
                  <a:pt x="1442" y="746"/>
                </a:lnTo>
                <a:lnTo>
                  <a:pt x="1443" y="747"/>
                </a:lnTo>
                <a:lnTo>
                  <a:pt x="1442" y="751"/>
                </a:lnTo>
                <a:lnTo>
                  <a:pt x="1444" y="751"/>
                </a:lnTo>
                <a:lnTo>
                  <a:pt x="1448" y="750"/>
                </a:lnTo>
                <a:lnTo>
                  <a:pt x="1451" y="755"/>
                </a:lnTo>
                <a:lnTo>
                  <a:pt x="1448" y="760"/>
                </a:lnTo>
                <a:lnTo>
                  <a:pt x="1449" y="763"/>
                </a:lnTo>
                <a:lnTo>
                  <a:pt x="1447" y="765"/>
                </a:lnTo>
                <a:lnTo>
                  <a:pt x="1449" y="768"/>
                </a:lnTo>
                <a:lnTo>
                  <a:pt x="1447" y="768"/>
                </a:lnTo>
                <a:lnTo>
                  <a:pt x="1442" y="769"/>
                </a:lnTo>
                <a:lnTo>
                  <a:pt x="1437" y="774"/>
                </a:lnTo>
                <a:lnTo>
                  <a:pt x="1444" y="786"/>
                </a:lnTo>
                <a:lnTo>
                  <a:pt x="1447" y="787"/>
                </a:lnTo>
                <a:lnTo>
                  <a:pt x="1448" y="788"/>
                </a:lnTo>
                <a:lnTo>
                  <a:pt x="1448" y="791"/>
                </a:lnTo>
                <a:lnTo>
                  <a:pt x="1446" y="794"/>
                </a:lnTo>
                <a:lnTo>
                  <a:pt x="1444" y="795"/>
                </a:lnTo>
                <a:lnTo>
                  <a:pt x="1443" y="794"/>
                </a:lnTo>
                <a:lnTo>
                  <a:pt x="1443" y="800"/>
                </a:lnTo>
                <a:lnTo>
                  <a:pt x="1440" y="800"/>
                </a:lnTo>
                <a:lnTo>
                  <a:pt x="1439" y="804"/>
                </a:lnTo>
                <a:lnTo>
                  <a:pt x="1437" y="805"/>
                </a:lnTo>
                <a:lnTo>
                  <a:pt x="1438" y="806"/>
                </a:lnTo>
                <a:lnTo>
                  <a:pt x="1431" y="813"/>
                </a:lnTo>
                <a:lnTo>
                  <a:pt x="1434" y="817"/>
                </a:lnTo>
                <a:lnTo>
                  <a:pt x="1430" y="818"/>
                </a:lnTo>
                <a:lnTo>
                  <a:pt x="1421" y="819"/>
                </a:lnTo>
                <a:lnTo>
                  <a:pt x="1419" y="821"/>
                </a:lnTo>
                <a:lnTo>
                  <a:pt x="1420" y="823"/>
                </a:lnTo>
                <a:lnTo>
                  <a:pt x="1421" y="823"/>
                </a:lnTo>
                <a:lnTo>
                  <a:pt x="1419" y="826"/>
                </a:lnTo>
                <a:lnTo>
                  <a:pt x="1422" y="828"/>
                </a:lnTo>
                <a:lnTo>
                  <a:pt x="1421" y="835"/>
                </a:lnTo>
                <a:lnTo>
                  <a:pt x="1420" y="839"/>
                </a:lnTo>
                <a:lnTo>
                  <a:pt x="1421" y="841"/>
                </a:lnTo>
                <a:lnTo>
                  <a:pt x="1420" y="846"/>
                </a:lnTo>
                <a:lnTo>
                  <a:pt x="1419" y="846"/>
                </a:lnTo>
                <a:lnTo>
                  <a:pt x="1417" y="844"/>
                </a:lnTo>
                <a:lnTo>
                  <a:pt x="1413" y="848"/>
                </a:lnTo>
                <a:lnTo>
                  <a:pt x="1417" y="850"/>
                </a:lnTo>
                <a:lnTo>
                  <a:pt x="1416" y="853"/>
                </a:lnTo>
                <a:lnTo>
                  <a:pt x="1417" y="857"/>
                </a:lnTo>
                <a:lnTo>
                  <a:pt x="1413" y="858"/>
                </a:lnTo>
                <a:lnTo>
                  <a:pt x="1411" y="858"/>
                </a:lnTo>
                <a:lnTo>
                  <a:pt x="1411" y="862"/>
                </a:lnTo>
                <a:lnTo>
                  <a:pt x="1411" y="864"/>
                </a:lnTo>
                <a:lnTo>
                  <a:pt x="1407" y="868"/>
                </a:lnTo>
                <a:lnTo>
                  <a:pt x="1403" y="866"/>
                </a:lnTo>
                <a:lnTo>
                  <a:pt x="1395" y="866"/>
                </a:lnTo>
                <a:lnTo>
                  <a:pt x="1395" y="868"/>
                </a:lnTo>
                <a:lnTo>
                  <a:pt x="1397" y="868"/>
                </a:lnTo>
                <a:lnTo>
                  <a:pt x="1395" y="869"/>
                </a:lnTo>
                <a:lnTo>
                  <a:pt x="1397" y="873"/>
                </a:lnTo>
                <a:lnTo>
                  <a:pt x="1390" y="875"/>
                </a:lnTo>
                <a:lnTo>
                  <a:pt x="1388" y="875"/>
                </a:lnTo>
                <a:lnTo>
                  <a:pt x="1388" y="877"/>
                </a:lnTo>
                <a:lnTo>
                  <a:pt x="1386" y="878"/>
                </a:lnTo>
                <a:lnTo>
                  <a:pt x="1383" y="872"/>
                </a:lnTo>
                <a:lnTo>
                  <a:pt x="1379" y="869"/>
                </a:lnTo>
                <a:lnTo>
                  <a:pt x="1376" y="869"/>
                </a:lnTo>
                <a:lnTo>
                  <a:pt x="1366" y="878"/>
                </a:lnTo>
                <a:lnTo>
                  <a:pt x="1365" y="884"/>
                </a:lnTo>
                <a:lnTo>
                  <a:pt x="1359" y="881"/>
                </a:lnTo>
                <a:lnTo>
                  <a:pt x="1356" y="885"/>
                </a:lnTo>
                <a:lnTo>
                  <a:pt x="1352" y="890"/>
                </a:lnTo>
                <a:lnTo>
                  <a:pt x="1352" y="895"/>
                </a:lnTo>
                <a:lnTo>
                  <a:pt x="1353" y="899"/>
                </a:lnTo>
                <a:lnTo>
                  <a:pt x="1358" y="898"/>
                </a:lnTo>
                <a:lnTo>
                  <a:pt x="1361" y="899"/>
                </a:lnTo>
                <a:lnTo>
                  <a:pt x="1359" y="902"/>
                </a:lnTo>
                <a:lnTo>
                  <a:pt x="1362" y="907"/>
                </a:lnTo>
                <a:lnTo>
                  <a:pt x="1362" y="911"/>
                </a:lnTo>
                <a:lnTo>
                  <a:pt x="1366" y="913"/>
                </a:lnTo>
                <a:lnTo>
                  <a:pt x="1363" y="914"/>
                </a:lnTo>
                <a:lnTo>
                  <a:pt x="1363" y="918"/>
                </a:lnTo>
                <a:lnTo>
                  <a:pt x="1359" y="921"/>
                </a:lnTo>
                <a:lnTo>
                  <a:pt x="1357" y="921"/>
                </a:lnTo>
                <a:lnTo>
                  <a:pt x="1354" y="925"/>
                </a:lnTo>
                <a:lnTo>
                  <a:pt x="1353" y="926"/>
                </a:lnTo>
                <a:lnTo>
                  <a:pt x="1350" y="923"/>
                </a:lnTo>
                <a:lnTo>
                  <a:pt x="1348" y="923"/>
                </a:lnTo>
                <a:lnTo>
                  <a:pt x="1347" y="921"/>
                </a:lnTo>
                <a:lnTo>
                  <a:pt x="1343" y="922"/>
                </a:lnTo>
                <a:lnTo>
                  <a:pt x="1335" y="917"/>
                </a:lnTo>
                <a:lnTo>
                  <a:pt x="1335" y="920"/>
                </a:lnTo>
                <a:lnTo>
                  <a:pt x="1332" y="921"/>
                </a:lnTo>
                <a:lnTo>
                  <a:pt x="1330" y="917"/>
                </a:lnTo>
                <a:lnTo>
                  <a:pt x="1331" y="913"/>
                </a:lnTo>
                <a:lnTo>
                  <a:pt x="1327" y="913"/>
                </a:lnTo>
                <a:lnTo>
                  <a:pt x="1326" y="913"/>
                </a:lnTo>
                <a:lnTo>
                  <a:pt x="1323" y="918"/>
                </a:lnTo>
                <a:lnTo>
                  <a:pt x="1320" y="922"/>
                </a:lnTo>
                <a:lnTo>
                  <a:pt x="1317" y="925"/>
                </a:lnTo>
                <a:lnTo>
                  <a:pt x="1316" y="929"/>
                </a:lnTo>
                <a:lnTo>
                  <a:pt x="1317" y="930"/>
                </a:lnTo>
                <a:lnTo>
                  <a:pt x="1314" y="934"/>
                </a:lnTo>
                <a:lnTo>
                  <a:pt x="1313" y="939"/>
                </a:lnTo>
                <a:lnTo>
                  <a:pt x="1312" y="939"/>
                </a:lnTo>
                <a:lnTo>
                  <a:pt x="1311" y="934"/>
                </a:lnTo>
                <a:lnTo>
                  <a:pt x="1308" y="932"/>
                </a:lnTo>
                <a:lnTo>
                  <a:pt x="1299" y="940"/>
                </a:lnTo>
                <a:lnTo>
                  <a:pt x="1291" y="935"/>
                </a:lnTo>
                <a:lnTo>
                  <a:pt x="1285" y="938"/>
                </a:lnTo>
                <a:lnTo>
                  <a:pt x="1276" y="943"/>
                </a:lnTo>
                <a:lnTo>
                  <a:pt x="1273" y="941"/>
                </a:lnTo>
                <a:lnTo>
                  <a:pt x="1272" y="943"/>
                </a:lnTo>
                <a:lnTo>
                  <a:pt x="1268" y="941"/>
                </a:lnTo>
                <a:lnTo>
                  <a:pt x="1266" y="941"/>
                </a:lnTo>
                <a:lnTo>
                  <a:pt x="1264" y="939"/>
                </a:lnTo>
                <a:lnTo>
                  <a:pt x="1263" y="943"/>
                </a:lnTo>
                <a:lnTo>
                  <a:pt x="1263" y="941"/>
                </a:lnTo>
                <a:lnTo>
                  <a:pt x="1259" y="941"/>
                </a:lnTo>
                <a:lnTo>
                  <a:pt x="1255" y="941"/>
                </a:lnTo>
                <a:lnTo>
                  <a:pt x="1254" y="948"/>
                </a:lnTo>
                <a:lnTo>
                  <a:pt x="1251" y="945"/>
                </a:lnTo>
                <a:lnTo>
                  <a:pt x="1250" y="945"/>
                </a:lnTo>
                <a:lnTo>
                  <a:pt x="1250" y="949"/>
                </a:lnTo>
                <a:lnTo>
                  <a:pt x="1242" y="952"/>
                </a:lnTo>
                <a:lnTo>
                  <a:pt x="1242" y="950"/>
                </a:lnTo>
                <a:lnTo>
                  <a:pt x="1240" y="954"/>
                </a:lnTo>
                <a:lnTo>
                  <a:pt x="1239" y="949"/>
                </a:lnTo>
                <a:lnTo>
                  <a:pt x="1235" y="952"/>
                </a:lnTo>
                <a:lnTo>
                  <a:pt x="1235" y="950"/>
                </a:lnTo>
                <a:lnTo>
                  <a:pt x="1230" y="950"/>
                </a:lnTo>
                <a:lnTo>
                  <a:pt x="1230" y="949"/>
                </a:lnTo>
                <a:lnTo>
                  <a:pt x="1235" y="943"/>
                </a:lnTo>
                <a:lnTo>
                  <a:pt x="1233" y="940"/>
                </a:lnTo>
                <a:lnTo>
                  <a:pt x="1231" y="940"/>
                </a:lnTo>
                <a:lnTo>
                  <a:pt x="1227" y="943"/>
                </a:lnTo>
                <a:lnTo>
                  <a:pt x="1224" y="943"/>
                </a:lnTo>
                <a:lnTo>
                  <a:pt x="1222" y="945"/>
                </a:lnTo>
                <a:lnTo>
                  <a:pt x="1215" y="945"/>
                </a:lnTo>
                <a:lnTo>
                  <a:pt x="1214" y="944"/>
                </a:lnTo>
                <a:lnTo>
                  <a:pt x="1210" y="950"/>
                </a:lnTo>
                <a:lnTo>
                  <a:pt x="1209" y="950"/>
                </a:lnTo>
                <a:lnTo>
                  <a:pt x="1208" y="953"/>
                </a:lnTo>
                <a:lnTo>
                  <a:pt x="1212" y="956"/>
                </a:lnTo>
                <a:lnTo>
                  <a:pt x="1210" y="956"/>
                </a:lnTo>
                <a:lnTo>
                  <a:pt x="1212" y="959"/>
                </a:lnTo>
                <a:lnTo>
                  <a:pt x="1203" y="963"/>
                </a:lnTo>
                <a:lnTo>
                  <a:pt x="1204" y="972"/>
                </a:lnTo>
                <a:lnTo>
                  <a:pt x="1203" y="977"/>
                </a:lnTo>
                <a:lnTo>
                  <a:pt x="1188" y="981"/>
                </a:lnTo>
                <a:lnTo>
                  <a:pt x="1190" y="984"/>
                </a:lnTo>
                <a:lnTo>
                  <a:pt x="1183" y="990"/>
                </a:lnTo>
                <a:lnTo>
                  <a:pt x="1182" y="990"/>
                </a:lnTo>
                <a:lnTo>
                  <a:pt x="1182" y="989"/>
                </a:lnTo>
                <a:lnTo>
                  <a:pt x="1181" y="990"/>
                </a:lnTo>
                <a:lnTo>
                  <a:pt x="1181" y="989"/>
                </a:lnTo>
                <a:lnTo>
                  <a:pt x="1178" y="989"/>
                </a:lnTo>
                <a:lnTo>
                  <a:pt x="1178" y="992"/>
                </a:lnTo>
                <a:lnTo>
                  <a:pt x="1177" y="990"/>
                </a:lnTo>
                <a:lnTo>
                  <a:pt x="1178" y="994"/>
                </a:lnTo>
                <a:lnTo>
                  <a:pt x="1174" y="998"/>
                </a:lnTo>
                <a:lnTo>
                  <a:pt x="1174" y="1002"/>
                </a:lnTo>
                <a:lnTo>
                  <a:pt x="1172" y="1004"/>
                </a:lnTo>
                <a:lnTo>
                  <a:pt x="1173" y="1010"/>
                </a:lnTo>
                <a:lnTo>
                  <a:pt x="1170" y="1019"/>
                </a:lnTo>
                <a:lnTo>
                  <a:pt x="1172" y="1022"/>
                </a:lnTo>
                <a:lnTo>
                  <a:pt x="1170" y="1026"/>
                </a:lnTo>
                <a:lnTo>
                  <a:pt x="1173" y="1029"/>
                </a:lnTo>
                <a:lnTo>
                  <a:pt x="1170" y="1029"/>
                </a:lnTo>
                <a:lnTo>
                  <a:pt x="1173" y="1037"/>
                </a:lnTo>
                <a:lnTo>
                  <a:pt x="1177" y="1037"/>
                </a:lnTo>
                <a:lnTo>
                  <a:pt x="1182" y="1031"/>
                </a:lnTo>
                <a:lnTo>
                  <a:pt x="1188" y="1044"/>
                </a:lnTo>
                <a:lnTo>
                  <a:pt x="1196" y="1042"/>
                </a:lnTo>
                <a:lnTo>
                  <a:pt x="1200" y="1043"/>
                </a:lnTo>
                <a:lnTo>
                  <a:pt x="1206" y="1043"/>
                </a:lnTo>
                <a:lnTo>
                  <a:pt x="1205" y="1047"/>
                </a:lnTo>
                <a:lnTo>
                  <a:pt x="1206" y="1051"/>
                </a:lnTo>
                <a:lnTo>
                  <a:pt x="1206" y="1055"/>
                </a:lnTo>
                <a:lnTo>
                  <a:pt x="1214" y="1067"/>
                </a:lnTo>
                <a:lnTo>
                  <a:pt x="1214" y="1071"/>
                </a:lnTo>
                <a:lnTo>
                  <a:pt x="1212" y="1073"/>
                </a:lnTo>
                <a:lnTo>
                  <a:pt x="1209" y="1075"/>
                </a:lnTo>
                <a:lnTo>
                  <a:pt x="1213" y="1082"/>
                </a:lnTo>
                <a:lnTo>
                  <a:pt x="1208" y="1088"/>
                </a:lnTo>
                <a:lnTo>
                  <a:pt x="1205" y="1085"/>
                </a:lnTo>
                <a:lnTo>
                  <a:pt x="1205" y="1089"/>
                </a:lnTo>
                <a:lnTo>
                  <a:pt x="1203" y="1088"/>
                </a:lnTo>
                <a:lnTo>
                  <a:pt x="1203" y="1089"/>
                </a:lnTo>
                <a:lnTo>
                  <a:pt x="1201" y="1089"/>
                </a:lnTo>
                <a:lnTo>
                  <a:pt x="1197" y="1092"/>
                </a:lnTo>
                <a:lnTo>
                  <a:pt x="1196" y="1096"/>
                </a:lnTo>
                <a:lnTo>
                  <a:pt x="1191" y="1098"/>
                </a:lnTo>
                <a:lnTo>
                  <a:pt x="1190" y="1097"/>
                </a:lnTo>
                <a:lnTo>
                  <a:pt x="1187" y="1096"/>
                </a:lnTo>
                <a:lnTo>
                  <a:pt x="1183" y="1098"/>
                </a:lnTo>
                <a:lnTo>
                  <a:pt x="1181" y="1096"/>
                </a:lnTo>
                <a:lnTo>
                  <a:pt x="1178" y="1098"/>
                </a:lnTo>
                <a:lnTo>
                  <a:pt x="1175" y="1093"/>
                </a:lnTo>
                <a:lnTo>
                  <a:pt x="1170" y="1088"/>
                </a:lnTo>
                <a:lnTo>
                  <a:pt x="1169" y="1091"/>
                </a:lnTo>
                <a:lnTo>
                  <a:pt x="1165" y="1089"/>
                </a:lnTo>
                <a:lnTo>
                  <a:pt x="1164" y="1097"/>
                </a:lnTo>
                <a:lnTo>
                  <a:pt x="1161" y="1097"/>
                </a:lnTo>
                <a:lnTo>
                  <a:pt x="1157" y="1094"/>
                </a:lnTo>
                <a:lnTo>
                  <a:pt x="1157" y="1093"/>
                </a:lnTo>
                <a:lnTo>
                  <a:pt x="1155" y="1093"/>
                </a:lnTo>
                <a:lnTo>
                  <a:pt x="1154" y="1094"/>
                </a:lnTo>
                <a:lnTo>
                  <a:pt x="1156" y="1098"/>
                </a:lnTo>
                <a:lnTo>
                  <a:pt x="1155" y="1102"/>
                </a:lnTo>
                <a:lnTo>
                  <a:pt x="1151" y="1103"/>
                </a:lnTo>
                <a:lnTo>
                  <a:pt x="1151" y="1106"/>
                </a:lnTo>
                <a:lnTo>
                  <a:pt x="1148" y="1107"/>
                </a:lnTo>
                <a:lnTo>
                  <a:pt x="1147" y="1110"/>
                </a:lnTo>
                <a:lnTo>
                  <a:pt x="1148" y="1114"/>
                </a:lnTo>
                <a:lnTo>
                  <a:pt x="1147" y="1115"/>
                </a:lnTo>
                <a:lnTo>
                  <a:pt x="1147" y="1118"/>
                </a:lnTo>
                <a:lnTo>
                  <a:pt x="1139" y="1114"/>
                </a:lnTo>
                <a:lnTo>
                  <a:pt x="1141" y="1110"/>
                </a:lnTo>
                <a:lnTo>
                  <a:pt x="1138" y="1103"/>
                </a:lnTo>
                <a:lnTo>
                  <a:pt x="1133" y="1100"/>
                </a:lnTo>
                <a:lnTo>
                  <a:pt x="1133" y="1102"/>
                </a:lnTo>
                <a:lnTo>
                  <a:pt x="1130" y="1101"/>
                </a:lnTo>
                <a:lnTo>
                  <a:pt x="1130" y="1103"/>
                </a:lnTo>
                <a:lnTo>
                  <a:pt x="1127" y="1102"/>
                </a:lnTo>
                <a:lnTo>
                  <a:pt x="1123" y="1103"/>
                </a:lnTo>
                <a:lnTo>
                  <a:pt x="1123" y="1100"/>
                </a:lnTo>
                <a:lnTo>
                  <a:pt x="1120" y="1098"/>
                </a:lnTo>
                <a:lnTo>
                  <a:pt x="1119" y="1097"/>
                </a:lnTo>
                <a:lnTo>
                  <a:pt x="1115" y="1096"/>
                </a:lnTo>
                <a:lnTo>
                  <a:pt x="1116" y="1092"/>
                </a:lnTo>
                <a:lnTo>
                  <a:pt x="1119" y="1092"/>
                </a:lnTo>
                <a:lnTo>
                  <a:pt x="1119" y="1091"/>
                </a:lnTo>
                <a:lnTo>
                  <a:pt x="1115" y="1092"/>
                </a:lnTo>
                <a:lnTo>
                  <a:pt x="1114" y="1093"/>
                </a:lnTo>
                <a:lnTo>
                  <a:pt x="1111" y="1093"/>
                </a:lnTo>
                <a:lnTo>
                  <a:pt x="1109" y="1093"/>
                </a:lnTo>
                <a:lnTo>
                  <a:pt x="1107" y="1100"/>
                </a:lnTo>
                <a:lnTo>
                  <a:pt x="1103" y="1096"/>
                </a:lnTo>
                <a:lnTo>
                  <a:pt x="1096" y="1098"/>
                </a:lnTo>
                <a:lnTo>
                  <a:pt x="1094" y="1098"/>
                </a:lnTo>
                <a:lnTo>
                  <a:pt x="1093" y="1101"/>
                </a:lnTo>
                <a:lnTo>
                  <a:pt x="1091" y="1102"/>
                </a:lnTo>
                <a:lnTo>
                  <a:pt x="1087" y="1098"/>
                </a:lnTo>
                <a:lnTo>
                  <a:pt x="1087" y="1101"/>
                </a:lnTo>
                <a:lnTo>
                  <a:pt x="1084" y="1101"/>
                </a:lnTo>
                <a:lnTo>
                  <a:pt x="1080" y="1100"/>
                </a:lnTo>
                <a:lnTo>
                  <a:pt x="1073" y="1102"/>
                </a:lnTo>
                <a:lnTo>
                  <a:pt x="1067" y="1094"/>
                </a:lnTo>
                <a:lnTo>
                  <a:pt x="1062" y="1096"/>
                </a:lnTo>
                <a:lnTo>
                  <a:pt x="1061" y="1093"/>
                </a:lnTo>
                <a:lnTo>
                  <a:pt x="1056" y="1093"/>
                </a:lnTo>
                <a:lnTo>
                  <a:pt x="1053" y="1097"/>
                </a:lnTo>
                <a:lnTo>
                  <a:pt x="1052" y="1094"/>
                </a:lnTo>
                <a:lnTo>
                  <a:pt x="1049" y="1096"/>
                </a:lnTo>
                <a:lnTo>
                  <a:pt x="1048" y="1093"/>
                </a:lnTo>
                <a:lnTo>
                  <a:pt x="1047" y="1092"/>
                </a:lnTo>
                <a:lnTo>
                  <a:pt x="1046" y="1093"/>
                </a:lnTo>
                <a:lnTo>
                  <a:pt x="1043" y="1091"/>
                </a:lnTo>
                <a:lnTo>
                  <a:pt x="1043" y="1089"/>
                </a:lnTo>
                <a:lnTo>
                  <a:pt x="1039" y="1085"/>
                </a:lnTo>
                <a:lnTo>
                  <a:pt x="1039" y="1083"/>
                </a:lnTo>
                <a:lnTo>
                  <a:pt x="1026" y="1085"/>
                </a:lnTo>
                <a:lnTo>
                  <a:pt x="1020" y="1085"/>
                </a:lnTo>
                <a:lnTo>
                  <a:pt x="1013" y="1093"/>
                </a:lnTo>
                <a:lnTo>
                  <a:pt x="1017" y="1097"/>
                </a:lnTo>
                <a:lnTo>
                  <a:pt x="1022" y="1098"/>
                </a:lnTo>
                <a:lnTo>
                  <a:pt x="1024" y="1103"/>
                </a:lnTo>
                <a:lnTo>
                  <a:pt x="1022" y="1106"/>
                </a:lnTo>
                <a:lnTo>
                  <a:pt x="1024" y="1107"/>
                </a:lnTo>
                <a:lnTo>
                  <a:pt x="1028" y="1107"/>
                </a:lnTo>
                <a:lnTo>
                  <a:pt x="1028" y="1110"/>
                </a:lnTo>
                <a:lnTo>
                  <a:pt x="1025" y="1111"/>
                </a:lnTo>
                <a:lnTo>
                  <a:pt x="1024" y="1112"/>
                </a:lnTo>
                <a:lnTo>
                  <a:pt x="1016" y="1112"/>
                </a:lnTo>
                <a:lnTo>
                  <a:pt x="1006" y="1110"/>
                </a:lnTo>
                <a:lnTo>
                  <a:pt x="1002" y="1114"/>
                </a:lnTo>
                <a:lnTo>
                  <a:pt x="997" y="1109"/>
                </a:lnTo>
                <a:lnTo>
                  <a:pt x="992" y="1109"/>
                </a:lnTo>
                <a:lnTo>
                  <a:pt x="989" y="1111"/>
                </a:lnTo>
                <a:lnTo>
                  <a:pt x="989" y="1118"/>
                </a:lnTo>
                <a:lnTo>
                  <a:pt x="986" y="1119"/>
                </a:lnTo>
                <a:lnTo>
                  <a:pt x="985" y="1121"/>
                </a:lnTo>
                <a:lnTo>
                  <a:pt x="989" y="1123"/>
                </a:lnTo>
                <a:lnTo>
                  <a:pt x="992" y="1132"/>
                </a:lnTo>
                <a:lnTo>
                  <a:pt x="989" y="1130"/>
                </a:lnTo>
                <a:lnTo>
                  <a:pt x="984" y="1130"/>
                </a:lnTo>
                <a:lnTo>
                  <a:pt x="981" y="1133"/>
                </a:lnTo>
                <a:lnTo>
                  <a:pt x="981" y="1138"/>
                </a:lnTo>
                <a:lnTo>
                  <a:pt x="977" y="1138"/>
                </a:lnTo>
                <a:lnTo>
                  <a:pt x="976" y="1142"/>
                </a:lnTo>
                <a:lnTo>
                  <a:pt x="974" y="1143"/>
                </a:lnTo>
                <a:lnTo>
                  <a:pt x="970" y="1141"/>
                </a:lnTo>
                <a:lnTo>
                  <a:pt x="966" y="1145"/>
                </a:lnTo>
                <a:lnTo>
                  <a:pt x="961" y="1142"/>
                </a:lnTo>
                <a:lnTo>
                  <a:pt x="959" y="1136"/>
                </a:lnTo>
                <a:lnTo>
                  <a:pt x="954" y="1132"/>
                </a:lnTo>
                <a:lnTo>
                  <a:pt x="957" y="1128"/>
                </a:lnTo>
                <a:lnTo>
                  <a:pt x="954" y="1125"/>
                </a:lnTo>
                <a:lnTo>
                  <a:pt x="952" y="1120"/>
                </a:lnTo>
                <a:lnTo>
                  <a:pt x="954" y="1120"/>
                </a:lnTo>
                <a:lnTo>
                  <a:pt x="952" y="1119"/>
                </a:lnTo>
                <a:lnTo>
                  <a:pt x="950" y="1118"/>
                </a:lnTo>
                <a:lnTo>
                  <a:pt x="950" y="1107"/>
                </a:lnTo>
                <a:lnTo>
                  <a:pt x="945" y="1110"/>
                </a:lnTo>
                <a:lnTo>
                  <a:pt x="948" y="1107"/>
                </a:lnTo>
                <a:lnTo>
                  <a:pt x="947" y="1105"/>
                </a:lnTo>
                <a:lnTo>
                  <a:pt x="945" y="1105"/>
                </a:lnTo>
                <a:lnTo>
                  <a:pt x="947" y="1102"/>
                </a:lnTo>
                <a:lnTo>
                  <a:pt x="947" y="1098"/>
                </a:lnTo>
                <a:lnTo>
                  <a:pt x="944" y="1097"/>
                </a:lnTo>
                <a:lnTo>
                  <a:pt x="945" y="1096"/>
                </a:lnTo>
                <a:lnTo>
                  <a:pt x="948" y="1097"/>
                </a:lnTo>
                <a:lnTo>
                  <a:pt x="949" y="1094"/>
                </a:lnTo>
                <a:lnTo>
                  <a:pt x="943" y="1093"/>
                </a:lnTo>
                <a:lnTo>
                  <a:pt x="943" y="1089"/>
                </a:lnTo>
                <a:lnTo>
                  <a:pt x="940" y="1093"/>
                </a:lnTo>
                <a:lnTo>
                  <a:pt x="938" y="1093"/>
                </a:lnTo>
                <a:lnTo>
                  <a:pt x="936" y="1092"/>
                </a:lnTo>
                <a:lnTo>
                  <a:pt x="934" y="1092"/>
                </a:lnTo>
                <a:lnTo>
                  <a:pt x="927" y="1101"/>
                </a:lnTo>
                <a:lnTo>
                  <a:pt x="930" y="1103"/>
                </a:lnTo>
                <a:lnTo>
                  <a:pt x="929" y="1105"/>
                </a:lnTo>
                <a:lnTo>
                  <a:pt x="926" y="1103"/>
                </a:lnTo>
                <a:lnTo>
                  <a:pt x="925" y="1098"/>
                </a:lnTo>
                <a:lnTo>
                  <a:pt x="922" y="1093"/>
                </a:lnTo>
                <a:lnTo>
                  <a:pt x="921" y="1093"/>
                </a:lnTo>
                <a:lnTo>
                  <a:pt x="917" y="1091"/>
                </a:lnTo>
                <a:lnTo>
                  <a:pt x="911" y="1084"/>
                </a:lnTo>
                <a:lnTo>
                  <a:pt x="908" y="1073"/>
                </a:lnTo>
                <a:lnTo>
                  <a:pt x="904" y="1073"/>
                </a:lnTo>
                <a:lnTo>
                  <a:pt x="902" y="1073"/>
                </a:lnTo>
                <a:lnTo>
                  <a:pt x="885" y="1066"/>
                </a:lnTo>
                <a:lnTo>
                  <a:pt x="884" y="1061"/>
                </a:lnTo>
                <a:lnTo>
                  <a:pt x="877" y="1051"/>
                </a:lnTo>
                <a:lnTo>
                  <a:pt x="878" y="1048"/>
                </a:lnTo>
                <a:lnTo>
                  <a:pt x="877" y="1048"/>
                </a:lnTo>
                <a:lnTo>
                  <a:pt x="875" y="1053"/>
                </a:lnTo>
                <a:lnTo>
                  <a:pt x="873" y="1060"/>
                </a:lnTo>
                <a:lnTo>
                  <a:pt x="866" y="1058"/>
                </a:lnTo>
                <a:lnTo>
                  <a:pt x="866" y="1061"/>
                </a:lnTo>
                <a:lnTo>
                  <a:pt x="862" y="1062"/>
                </a:lnTo>
                <a:lnTo>
                  <a:pt x="862" y="1064"/>
                </a:lnTo>
                <a:lnTo>
                  <a:pt x="860" y="1062"/>
                </a:lnTo>
                <a:lnTo>
                  <a:pt x="858" y="1065"/>
                </a:lnTo>
                <a:lnTo>
                  <a:pt x="858" y="1066"/>
                </a:lnTo>
                <a:lnTo>
                  <a:pt x="859" y="1067"/>
                </a:lnTo>
                <a:lnTo>
                  <a:pt x="858" y="1074"/>
                </a:lnTo>
                <a:lnTo>
                  <a:pt x="848" y="1070"/>
                </a:lnTo>
                <a:lnTo>
                  <a:pt x="848" y="1073"/>
                </a:lnTo>
                <a:lnTo>
                  <a:pt x="849" y="1074"/>
                </a:lnTo>
                <a:lnTo>
                  <a:pt x="845" y="1075"/>
                </a:lnTo>
                <a:lnTo>
                  <a:pt x="846" y="1075"/>
                </a:lnTo>
                <a:lnTo>
                  <a:pt x="848" y="1076"/>
                </a:lnTo>
                <a:lnTo>
                  <a:pt x="845" y="1078"/>
                </a:lnTo>
                <a:lnTo>
                  <a:pt x="849" y="1080"/>
                </a:lnTo>
                <a:lnTo>
                  <a:pt x="846" y="1084"/>
                </a:lnTo>
                <a:lnTo>
                  <a:pt x="848" y="1087"/>
                </a:lnTo>
                <a:lnTo>
                  <a:pt x="845" y="1087"/>
                </a:lnTo>
                <a:lnTo>
                  <a:pt x="844" y="1089"/>
                </a:lnTo>
                <a:lnTo>
                  <a:pt x="841" y="1088"/>
                </a:lnTo>
                <a:lnTo>
                  <a:pt x="840" y="1096"/>
                </a:lnTo>
                <a:lnTo>
                  <a:pt x="839" y="1096"/>
                </a:lnTo>
                <a:lnTo>
                  <a:pt x="837" y="1098"/>
                </a:lnTo>
                <a:lnTo>
                  <a:pt x="839" y="1098"/>
                </a:lnTo>
                <a:lnTo>
                  <a:pt x="839" y="1101"/>
                </a:lnTo>
                <a:lnTo>
                  <a:pt x="844" y="1102"/>
                </a:lnTo>
                <a:lnTo>
                  <a:pt x="840" y="1110"/>
                </a:lnTo>
                <a:lnTo>
                  <a:pt x="842" y="1111"/>
                </a:lnTo>
                <a:lnTo>
                  <a:pt x="845" y="1111"/>
                </a:lnTo>
                <a:lnTo>
                  <a:pt x="845" y="1112"/>
                </a:lnTo>
                <a:lnTo>
                  <a:pt x="842" y="1114"/>
                </a:lnTo>
                <a:lnTo>
                  <a:pt x="846" y="1116"/>
                </a:lnTo>
                <a:lnTo>
                  <a:pt x="848" y="1119"/>
                </a:lnTo>
                <a:lnTo>
                  <a:pt x="844" y="1120"/>
                </a:lnTo>
                <a:lnTo>
                  <a:pt x="848" y="1121"/>
                </a:lnTo>
                <a:lnTo>
                  <a:pt x="846" y="1123"/>
                </a:lnTo>
                <a:lnTo>
                  <a:pt x="842" y="1124"/>
                </a:lnTo>
                <a:lnTo>
                  <a:pt x="839" y="1123"/>
                </a:lnTo>
                <a:lnTo>
                  <a:pt x="836" y="1123"/>
                </a:lnTo>
                <a:lnTo>
                  <a:pt x="836" y="1125"/>
                </a:lnTo>
                <a:lnTo>
                  <a:pt x="830" y="1127"/>
                </a:lnTo>
                <a:lnTo>
                  <a:pt x="828" y="1128"/>
                </a:lnTo>
                <a:lnTo>
                  <a:pt x="826" y="1128"/>
                </a:lnTo>
                <a:lnTo>
                  <a:pt x="826" y="1125"/>
                </a:lnTo>
                <a:lnTo>
                  <a:pt x="819" y="1125"/>
                </a:lnTo>
                <a:lnTo>
                  <a:pt x="817" y="1123"/>
                </a:lnTo>
                <a:lnTo>
                  <a:pt x="815" y="1125"/>
                </a:lnTo>
                <a:lnTo>
                  <a:pt x="814" y="1128"/>
                </a:lnTo>
                <a:lnTo>
                  <a:pt x="810" y="1129"/>
                </a:lnTo>
                <a:lnTo>
                  <a:pt x="808" y="1128"/>
                </a:lnTo>
                <a:lnTo>
                  <a:pt x="808" y="1133"/>
                </a:lnTo>
                <a:lnTo>
                  <a:pt x="799" y="1138"/>
                </a:lnTo>
                <a:lnTo>
                  <a:pt x="796" y="1137"/>
                </a:lnTo>
                <a:lnTo>
                  <a:pt x="795" y="1139"/>
                </a:lnTo>
                <a:lnTo>
                  <a:pt x="790" y="1139"/>
                </a:lnTo>
                <a:lnTo>
                  <a:pt x="787" y="1141"/>
                </a:lnTo>
                <a:lnTo>
                  <a:pt x="786" y="1145"/>
                </a:lnTo>
                <a:lnTo>
                  <a:pt x="782" y="1145"/>
                </a:lnTo>
                <a:lnTo>
                  <a:pt x="786" y="1152"/>
                </a:lnTo>
                <a:lnTo>
                  <a:pt x="783" y="1155"/>
                </a:lnTo>
                <a:lnTo>
                  <a:pt x="782" y="1160"/>
                </a:lnTo>
                <a:lnTo>
                  <a:pt x="779" y="1161"/>
                </a:lnTo>
                <a:lnTo>
                  <a:pt x="774" y="1161"/>
                </a:lnTo>
                <a:lnTo>
                  <a:pt x="773" y="1159"/>
                </a:lnTo>
                <a:lnTo>
                  <a:pt x="774" y="1155"/>
                </a:lnTo>
                <a:lnTo>
                  <a:pt x="772" y="1146"/>
                </a:lnTo>
                <a:lnTo>
                  <a:pt x="768" y="1143"/>
                </a:lnTo>
                <a:lnTo>
                  <a:pt x="755" y="1137"/>
                </a:lnTo>
                <a:lnTo>
                  <a:pt x="740" y="1141"/>
                </a:lnTo>
                <a:lnTo>
                  <a:pt x="737" y="1139"/>
                </a:lnTo>
                <a:lnTo>
                  <a:pt x="734" y="1136"/>
                </a:lnTo>
                <a:lnTo>
                  <a:pt x="731" y="1136"/>
                </a:lnTo>
                <a:lnTo>
                  <a:pt x="732" y="1132"/>
                </a:lnTo>
                <a:lnTo>
                  <a:pt x="734" y="1130"/>
                </a:lnTo>
                <a:lnTo>
                  <a:pt x="737" y="1130"/>
                </a:lnTo>
                <a:lnTo>
                  <a:pt x="740" y="1125"/>
                </a:lnTo>
                <a:lnTo>
                  <a:pt x="743" y="1124"/>
                </a:lnTo>
                <a:lnTo>
                  <a:pt x="745" y="1118"/>
                </a:lnTo>
                <a:lnTo>
                  <a:pt x="743" y="1114"/>
                </a:lnTo>
                <a:lnTo>
                  <a:pt x="742" y="1112"/>
                </a:lnTo>
                <a:lnTo>
                  <a:pt x="741" y="1114"/>
                </a:lnTo>
                <a:lnTo>
                  <a:pt x="738" y="1119"/>
                </a:lnTo>
                <a:lnTo>
                  <a:pt x="734" y="1120"/>
                </a:lnTo>
                <a:lnTo>
                  <a:pt x="732" y="1118"/>
                </a:lnTo>
                <a:lnTo>
                  <a:pt x="732" y="1121"/>
                </a:lnTo>
                <a:lnTo>
                  <a:pt x="728" y="1123"/>
                </a:lnTo>
                <a:lnTo>
                  <a:pt x="729" y="1116"/>
                </a:lnTo>
                <a:lnTo>
                  <a:pt x="723" y="1124"/>
                </a:lnTo>
                <a:lnTo>
                  <a:pt x="719" y="1124"/>
                </a:lnTo>
                <a:lnTo>
                  <a:pt x="719" y="1123"/>
                </a:lnTo>
                <a:lnTo>
                  <a:pt x="718" y="1121"/>
                </a:lnTo>
                <a:lnTo>
                  <a:pt x="716" y="1123"/>
                </a:lnTo>
                <a:lnTo>
                  <a:pt x="715" y="1120"/>
                </a:lnTo>
                <a:lnTo>
                  <a:pt x="713" y="1123"/>
                </a:lnTo>
                <a:lnTo>
                  <a:pt x="713" y="1120"/>
                </a:lnTo>
                <a:lnTo>
                  <a:pt x="707" y="1119"/>
                </a:lnTo>
                <a:lnTo>
                  <a:pt x="706" y="1116"/>
                </a:lnTo>
                <a:lnTo>
                  <a:pt x="702" y="1118"/>
                </a:lnTo>
                <a:lnTo>
                  <a:pt x="701" y="1120"/>
                </a:lnTo>
                <a:lnTo>
                  <a:pt x="698" y="1116"/>
                </a:lnTo>
                <a:lnTo>
                  <a:pt x="696" y="1118"/>
                </a:lnTo>
                <a:lnTo>
                  <a:pt x="696" y="1115"/>
                </a:lnTo>
                <a:lnTo>
                  <a:pt x="691" y="1116"/>
                </a:lnTo>
                <a:lnTo>
                  <a:pt x="692" y="1115"/>
                </a:lnTo>
                <a:lnTo>
                  <a:pt x="688" y="1112"/>
                </a:lnTo>
                <a:lnTo>
                  <a:pt x="691" y="1107"/>
                </a:lnTo>
                <a:lnTo>
                  <a:pt x="689" y="1106"/>
                </a:lnTo>
                <a:lnTo>
                  <a:pt x="684" y="1106"/>
                </a:lnTo>
                <a:lnTo>
                  <a:pt x="682" y="1107"/>
                </a:lnTo>
                <a:lnTo>
                  <a:pt x="678" y="1107"/>
                </a:lnTo>
                <a:lnTo>
                  <a:pt x="669" y="1101"/>
                </a:lnTo>
                <a:lnTo>
                  <a:pt x="665" y="1102"/>
                </a:lnTo>
                <a:lnTo>
                  <a:pt x="666" y="1103"/>
                </a:lnTo>
                <a:lnTo>
                  <a:pt x="664" y="1109"/>
                </a:lnTo>
                <a:lnTo>
                  <a:pt x="656" y="1110"/>
                </a:lnTo>
                <a:lnTo>
                  <a:pt x="659" y="1114"/>
                </a:lnTo>
                <a:lnTo>
                  <a:pt x="661" y="1112"/>
                </a:lnTo>
                <a:lnTo>
                  <a:pt x="660" y="1115"/>
                </a:lnTo>
                <a:lnTo>
                  <a:pt x="657" y="1114"/>
                </a:lnTo>
                <a:lnTo>
                  <a:pt x="655" y="1110"/>
                </a:lnTo>
                <a:lnTo>
                  <a:pt x="655" y="1112"/>
                </a:lnTo>
                <a:lnTo>
                  <a:pt x="651" y="1111"/>
                </a:lnTo>
                <a:lnTo>
                  <a:pt x="651" y="1107"/>
                </a:lnTo>
                <a:lnTo>
                  <a:pt x="650" y="1106"/>
                </a:lnTo>
                <a:lnTo>
                  <a:pt x="647" y="1102"/>
                </a:lnTo>
                <a:lnTo>
                  <a:pt x="643" y="1102"/>
                </a:lnTo>
                <a:lnTo>
                  <a:pt x="643" y="1094"/>
                </a:lnTo>
                <a:lnTo>
                  <a:pt x="637" y="1094"/>
                </a:lnTo>
                <a:lnTo>
                  <a:pt x="634" y="1098"/>
                </a:lnTo>
                <a:lnTo>
                  <a:pt x="632" y="1098"/>
                </a:lnTo>
                <a:lnTo>
                  <a:pt x="625" y="1084"/>
                </a:lnTo>
                <a:lnTo>
                  <a:pt x="623" y="1084"/>
                </a:lnTo>
                <a:lnTo>
                  <a:pt x="620" y="1082"/>
                </a:lnTo>
                <a:lnTo>
                  <a:pt x="621" y="1085"/>
                </a:lnTo>
                <a:lnTo>
                  <a:pt x="619" y="1087"/>
                </a:lnTo>
                <a:lnTo>
                  <a:pt x="615" y="1084"/>
                </a:lnTo>
                <a:lnTo>
                  <a:pt x="614" y="1085"/>
                </a:lnTo>
                <a:lnTo>
                  <a:pt x="616" y="1085"/>
                </a:lnTo>
                <a:lnTo>
                  <a:pt x="619" y="1094"/>
                </a:lnTo>
                <a:lnTo>
                  <a:pt x="616" y="1094"/>
                </a:lnTo>
                <a:lnTo>
                  <a:pt x="619" y="1096"/>
                </a:lnTo>
                <a:lnTo>
                  <a:pt x="616" y="1100"/>
                </a:lnTo>
                <a:lnTo>
                  <a:pt x="617" y="1102"/>
                </a:lnTo>
                <a:lnTo>
                  <a:pt x="623" y="1103"/>
                </a:lnTo>
                <a:lnTo>
                  <a:pt x="620" y="1105"/>
                </a:lnTo>
                <a:lnTo>
                  <a:pt x="617" y="1103"/>
                </a:lnTo>
                <a:lnTo>
                  <a:pt x="617" y="1106"/>
                </a:lnTo>
                <a:lnTo>
                  <a:pt x="616" y="1106"/>
                </a:lnTo>
                <a:lnTo>
                  <a:pt x="614" y="1100"/>
                </a:lnTo>
                <a:lnTo>
                  <a:pt x="611" y="1097"/>
                </a:lnTo>
                <a:lnTo>
                  <a:pt x="607" y="1094"/>
                </a:lnTo>
                <a:lnTo>
                  <a:pt x="603" y="1094"/>
                </a:lnTo>
                <a:lnTo>
                  <a:pt x="602" y="1098"/>
                </a:lnTo>
                <a:lnTo>
                  <a:pt x="598" y="1096"/>
                </a:lnTo>
                <a:lnTo>
                  <a:pt x="599" y="1100"/>
                </a:lnTo>
                <a:lnTo>
                  <a:pt x="597" y="1098"/>
                </a:lnTo>
                <a:lnTo>
                  <a:pt x="598" y="1100"/>
                </a:lnTo>
                <a:lnTo>
                  <a:pt x="597" y="1100"/>
                </a:lnTo>
                <a:lnTo>
                  <a:pt x="597" y="1102"/>
                </a:lnTo>
                <a:lnTo>
                  <a:pt x="594" y="1101"/>
                </a:lnTo>
                <a:lnTo>
                  <a:pt x="596" y="1103"/>
                </a:lnTo>
                <a:lnTo>
                  <a:pt x="593" y="1103"/>
                </a:lnTo>
                <a:lnTo>
                  <a:pt x="593" y="1102"/>
                </a:lnTo>
                <a:lnTo>
                  <a:pt x="590" y="1103"/>
                </a:lnTo>
                <a:lnTo>
                  <a:pt x="588" y="1109"/>
                </a:lnTo>
                <a:lnTo>
                  <a:pt x="587" y="1109"/>
                </a:lnTo>
                <a:lnTo>
                  <a:pt x="587" y="1106"/>
                </a:lnTo>
                <a:lnTo>
                  <a:pt x="584" y="1105"/>
                </a:lnTo>
                <a:lnTo>
                  <a:pt x="580" y="1106"/>
                </a:lnTo>
                <a:lnTo>
                  <a:pt x="580" y="1111"/>
                </a:lnTo>
                <a:lnTo>
                  <a:pt x="579" y="1112"/>
                </a:lnTo>
                <a:lnTo>
                  <a:pt x="579" y="1107"/>
                </a:lnTo>
                <a:lnTo>
                  <a:pt x="575" y="1107"/>
                </a:lnTo>
                <a:lnTo>
                  <a:pt x="574" y="1105"/>
                </a:lnTo>
                <a:lnTo>
                  <a:pt x="571" y="1102"/>
                </a:lnTo>
                <a:lnTo>
                  <a:pt x="563" y="1107"/>
                </a:lnTo>
                <a:lnTo>
                  <a:pt x="560" y="1106"/>
                </a:lnTo>
                <a:lnTo>
                  <a:pt x="560" y="1103"/>
                </a:lnTo>
                <a:lnTo>
                  <a:pt x="562" y="1105"/>
                </a:lnTo>
                <a:lnTo>
                  <a:pt x="563" y="1102"/>
                </a:lnTo>
                <a:lnTo>
                  <a:pt x="562" y="1098"/>
                </a:lnTo>
                <a:lnTo>
                  <a:pt x="566" y="1096"/>
                </a:lnTo>
                <a:lnTo>
                  <a:pt x="565" y="1092"/>
                </a:lnTo>
                <a:lnTo>
                  <a:pt x="562" y="1093"/>
                </a:lnTo>
                <a:lnTo>
                  <a:pt x="560" y="1091"/>
                </a:lnTo>
                <a:lnTo>
                  <a:pt x="560" y="1089"/>
                </a:lnTo>
                <a:lnTo>
                  <a:pt x="558" y="1089"/>
                </a:lnTo>
                <a:lnTo>
                  <a:pt x="557" y="1085"/>
                </a:lnTo>
                <a:lnTo>
                  <a:pt x="556" y="1087"/>
                </a:lnTo>
                <a:lnTo>
                  <a:pt x="549" y="1080"/>
                </a:lnTo>
                <a:lnTo>
                  <a:pt x="543" y="1085"/>
                </a:lnTo>
                <a:lnTo>
                  <a:pt x="542" y="1082"/>
                </a:lnTo>
                <a:lnTo>
                  <a:pt x="540" y="1082"/>
                </a:lnTo>
                <a:lnTo>
                  <a:pt x="540" y="1080"/>
                </a:lnTo>
                <a:lnTo>
                  <a:pt x="538" y="1079"/>
                </a:lnTo>
                <a:lnTo>
                  <a:pt x="540" y="1070"/>
                </a:lnTo>
                <a:lnTo>
                  <a:pt x="542" y="1070"/>
                </a:lnTo>
                <a:lnTo>
                  <a:pt x="536" y="1065"/>
                </a:lnTo>
                <a:lnTo>
                  <a:pt x="531" y="1064"/>
                </a:lnTo>
                <a:lnTo>
                  <a:pt x="530" y="1061"/>
                </a:lnTo>
                <a:lnTo>
                  <a:pt x="526" y="1062"/>
                </a:lnTo>
                <a:lnTo>
                  <a:pt x="524" y="1057"/>
                </a:lnTo>
                <a:lnTo>
                  <a:pt x="518" y="1061"/>
                </a:lnTo>
                <a:lnTo>
                  <a:pt x="513" y="1060"/>
                </a:lnTo>
                <a:lnTo>
                  <a:pt x="503" y="1064"/>
                </a:lnTo>
                <a:lnTo>
                  <a:pt x="502" y="1058"/>
                </a:lnTo>
                <a:lnTo>
                  <a:pt x="499" y="1061"/>
                </a:lnTo>
                <a:lnTo>
                  <a:pt x="495" y="1060"/>
                </a:lnTo>
                <a:lnTo>
                  <a:pt x="494" y="1062"/>
                </a:lnTo>
                <a:lnTo>
                  <a:pt x="495" y="1066"/>
                </a:lnTo>
                <a:lnTo>
                  <a:pt x="494" y="1074"/>
                </a:lnTo>
                <a:lnTo>
                  <a:pt x="490" y="1074"/>
                </a:lnTo>
                <a:lnTo>
                  <a:pt x="490" y="1078"/>
                </a:lnTo>
                <a:lnTo>
                  <a:pt x="485" y="1080"/>
                </a:lnTo>
                <a:lnTo>
                  <a:pt x="481" y="1080"/>
                </a:lnTo>
                <a:lnTo>
                  <a:pt x="481" y="1083"/>
                </a:lnTo>
                <a:lnTo>
                  <a:pt x="484" y="1082"/>
                </a:lnTo>
                <a:lnTo>
                  <a:pt x="480" y="1087"/>
                </a:lnTo>
                <a:lnTo>
                  <a:pt x="479" y="1091"/>
                </a:lnTo>
                <a:lnTo>
                  <a:pt x="473" y="1089"/>
                </a:lnTo>
                <a:lnTo>
                  <a:pt x="473" y="1087"/>
                </a:lnTo>
                <a:lnTo>
                  <a:pt x="476" y="1085"/>
                </a:lnTo>
                <a:lnTo>
                  <a:pt x="476" y="1083"/>
                </a:lnTo>
                <a:lnTo>
                  <a:pt x="468" y="1084"/>
                </a:lnTo>
                <a:lnTo>
                  <a:pt x="462" y="1084"/>
                </a:lnTo>
                <a:lnTo>
                  <a:pt x="458" y="1087"/>
                </a:lnTo>
                <a:lnTo>
                  <a:pt x="454" y="1084"/>
                </a:lnTo>
                <a:lnTo>
                  <a:pt x="450" y="1083"/>
                </a:lnTo>
                <a:lnTo>
                  <a:pt x="444" y="1083"/>
                </a:lnTo>
                <a:lnTo>
                  <a:pt x="440" y="1083"/>
                </a:lnTo>
                <a:lnTo>
                  <a:pt x="439" y="1087"/>
                </a:lnTo>
                <a:lnTo>
                  <a:pt x="432" y="1080"/>
                </a:lnTo>
                <a:lnTo>
                  <a:pt x="428" y="1080"/>
                </a:lnTo>
                <a:lnTo>
                  <a:pt x="419" y="1076"/>
                </a:lnTo>
                <a:lnTo>
                  <a:pt x="421" y="1085"/>
                </a:lnTo>
                <a:lnTo>
                  <a:pt x="414" y="1084"/>
                </a:lnTo>
                <a:lnTo>
                  <a:pt x="410" y="1084"/>
                </a:lnTo>
                <a:lnTo>
                  <a:pt x="409" y="1083"/>
                </a:lnTo>
                <a:lnTo>
                  <a:pt x="408" y="1080"/>
                </a:lnTo>
                <a:lnTo>
                  <a:pt x="410" y="1076"/>
                </a:lnTo>
                <a:lnTo>
                  <a:pt x="409" y="1075"/>
                </a:lnTo>
                <a:lnTo>
                  <a:pt x="405" y="1075"/>
                </a:lnTo>
                <a:lnTo>
                  <a:pt x="405" y="1080"/>
                </a:lnTo>
                <a:lnTo>
                  <a:pt x="404" y="1083"/>
                </a:lnTo>
                <a:lnTo>
                  <a:pt x="398" y="1082"/>
                </a:lnTo>
                <a:lnTo>
                  <a:pt x="396" y="1084"/>
                </a:lnTo>
                <a:lnTo>
                  <a:pt x="395" y="1082"/>
                </a:lnTo>
                <a:lnTo>
                  <a:pt x="389" y="1080"/>
                </a:lnTo>
                <a:lnTo>
                  <a:pt x="389" y="1079"/>
                </a:lnTo>
                <a:lnTo>
                  <a:pt x="385" y="1082"/>
                </a:lnTo>
                <a:lnTo>
                  <a:pt x="382" y="1076"/>
                </a:lnTo>
                <a:lnTo>
                  <a:pt x="381" y="1076"/>
                </a:lnTo>
                <a:lnTo>
                  <a:pt x="380" y="1070"/>
                </a:lnTo>
                <a:lnTo>
                  <a:pt x="381" y="1067"/>
                </a:lnTo>
                <a:lnTo>
                  <a:pt x="383" y="1066"/>
                </a:lnTo>
                <a:lnTo>
                  <a:pt x="383" y="1060"/>
                </a:lnTo>
                <a:lnTo>
                  <a:pt x="383" y="1056"/>
                </a:lnTo>
                <a:lnTo>
                  <a:pt x="386" y="1055"/>
                </a:lnTo>
                <a:lnTo>
                  <a:pt x="386" y="1052"/>
                </a:lnTo>
                <a:lnTo>
                  <a:pt x="390" y="1052"/>
                </a:lnTo>
                <a:lnTo>
                  <a:pt x="385" y="1051"/>
                </a:lnTo>
                <a:lnTo>
                  <a:pt x="381" y="1044"/>
                </a:lnTo>
                <a:lnTo>
                  <a:pt x="378" y="1046"/>
                </a:lnTo>
                <a:lnTo>
                  <a:pt x="369" y="1046"/>
                </a:lnTo>
                <a:lnTo>
                  <a:pt x="365" y="1044"/>
                </a:lnTo>
                <a:lnTo>
                  <a:pt x="362" y="1049"/>
                </a:lnTo>
                <a:lnTo>
                  <a:pt x="360" y="1049"/>
                </a:lnTo>
                <a:lnTo>
                  <a:pt x="355" y="1055"/>
                </a:lnTo>
                <a:lnTo>
                  <a:pt x="354" y="1052"/>
                </a:lnTo>
                <a:lnTo>
                  <a:pt x="351" y="1053"/>
                </a:lnTo>
                <a:lnTo>
                  <a:pt x="345" y="1049"/>
                </a:lnTo>
                <a:lnTo>
                  <a:pt x="344" y="1056"/>
                </a:lnTo>
                <a:lnTo>
                  <a:pt x="346" y="1062"/>
                </a:lnTo>
                <a:lnTo>
                  <a:pt x="345" y="1065"/>
                </a:lnTo>
                <a:lnTo>
                  <a:pt x="344" y="1064"/>
                </a:lnTo>
                <a:lnTo>
                  <a:pt x="342" y="1069"/>
                </a:lnTo>
                <a:lnTo>
                  <a:pt x="340" y="1070"/>
                </a:lnTo>
                <a:lnTo>
                  <a:pt x="341" y="1073"/>
                </a:lnTo>
                <a:lnTo>
                  <a:pt x="340" y="1073"/>
                </a:lnTo>
                <a:lnTo>
                  <a:pt x="337" y="1074"/>
                </a:lnTo>
                <a:lnTo>
                  <a:pt x="336" y="1071"/>
                </a:lnTo>
                <a:lnTo>
                  <a:pt x="335" y="1070"/>
                </a:lnTo>
                <a:lnTo>
                  <a:pt x="335" y="1075"/>
                </a:lnTo>
                <a:lnTo>
                  <a:pt x="333" y="1075"/>
                </a:lnTo>
                <a:lnTo>
                  <a:pt x="336" y="1080"/>
                </a:lnTo>
                <a:lnTo>
                  <a:pt x="335" y="1080"/>
                </a:lnTo>
                <a:lnTo>
                  <a:pt x="332" y="1083"/>
                </a:lnTo>
                <a:lnTo>
                  <a:pt x="329" y="1083"/>
                </a:lnTo>
                <a:lnTo>
                  <a:pt x="329" y="1078"/>
                </a:lnTo>
                <a:lnTo>
                  <a:pt x="327" y="1078"/>
                </a:lnTo>
                <a:lnTo>
                  <a:pt x="324" y="1073"/>
                </a:lnTo>
                <a:lnTo>
                  <a:pt x="323" y="1076"/>
                </a:lnTo>
                <a:lnTo>
                  <a:pt x="320" y="1076"/>
                </a:lnTo>
                <a:lnTo>
                  <a:pt x="320" y="1082"/>
                </a:lnTo>
                <a:lnTo>
                  <a:pt x="318" y="1084"/>
                </a:lnTo>
                <a:lnTo>
                  <a:pt x="318" y="1087"/>
                </a:lnTo>
                <a:lnTo>
                  <a:pt x="317" y="1089"/>
                </a:lnTo>
                <a:lnTo>
                  <a:pt x="308" y="1088"/>
                </a:lnTo>
                <a:lnTo>
                  <a:pt x="301" y="1084"/>
                </a:lnTo>
                <a:lnTo>
                  <a:pt x="301" y="1082"/>
                </a:lnTo>
                <a:lnTo>
                  <a:pt x="297" y="1079"/>
                </a:lnTo>
                <a:lnTo>
                  <a:pt x="288" y="1085"/>
                </a:lnTo>
                <a:lnTo>
                  <a:pt x="290" y="1092"/>
                </a:lnTo>
                <a:lnTo>
                  <a:pt x="288" y="1093"/>
                </a:lnTo>
                <a:lnTo>
                  <a:pt x="287" y="1092"/>
                </a:lnTo>
                <a:lnTo>
                  <a:pt x="283" y="1096"/>
                </a:lnTo>
                <a:lnTo>
                  <a:pt x="282" y="1093"/>
                </a:lnTo>
                <a:lnTo>
                  <a:pt x="274" y="1093"/>
                </a:lnTo>
                <a:lnTo>
                  <a:pt x="272" y="1091"/>
                </a:lnTo>
                <a:lnTo>
                  <a:pt x="268" y="1089"/>
                </a:lnTo>
                <a:lnTo>
                  <a:pt x="266" y="1087"/>
                </a:lnTo>
                <a:lnTo>
                  <a:pt x="263" y="1083"/>
                </a:lnTo>
                <a:lnTo>
                  <a:pt x="261" y="1085"/>
                </a:lnTo>
                <a:lnTo>
                  <a:pt x="256" y="1085"/>
                </a:lnTo>
                <a:lnTo>
                  <a:pt x="260" y="1083"/>
                </a:lnTo>
                <a:lnTo>
                  <a:pt x="260" y="1080"/>
                </a:lnTo>
                <a:lnTo>
                  <a:pt x="264" y="1079"/>
                </a:lnTo>
                <a:lnTo>
                  <a:pt x="255" y="1078"/>
                </a:lnTo>
                <a:lnTo>
                  <a:pt x="255" y="1080"/>
                </a:lnTo>
                <a:lnTo>
                  <a:pt x="250" y="1078"/>
                </a:lnTo>
                <a:lnTo>
                  <a:pt x="250" y="1073"/>
                </a:lnTo>
                <a:lnTo>
                  <a:pt x="251" y="1067"/>
                </a:lnTo>
                <a:lnTo>
                  <a:pt x="241" y="1062"/>
                </a:lnTo>
                <a:lnTo>
                  <a:pt x="237" y="1064"/>
                </a:lnTo>
                <a:lnTo>
                  <a:pt x="237" y="1065"/>
                </a:lnTo>
                <a:lnTo>
                  <a:pt x="239" y="1066"/>
                </a:lnTo>
                <a:lnTo>
                  <a:pt x="236" y="1069"/>
                </a:lnTo>
                <a:lnTo>
                  <a:pt x="229" y="1076"/>
                </a:lnTo>
                <a:lnTo>
                  <a:pt x="228" y="1074"/>
                </a:lnTo>
                <a:lnTo>
                  <a:pt x="227" y="1076"/>
                </a:lnTo>
                <a:lnTo>
                  <a:pt x="225" y="1075"/>
                </a:lnTo>
                <a:lnTo>
                  <a:pt x="223" y="1076"/>
                </a:lnTo>
                <a:lnTo>
                  <a:pt x="221" y="1075"/>
                </a:lnTo>
                <a:lnTo>
                  <a:pt x="223" y="1073"/>
                </a:lnTo>
                <a:lnTo>
                  <a:pt x="220" y="1073"/>
                </a:lnTo>
                <a:lnTo>
                  <a:pt x="220" y="1075"/>
                </a:lnTo>
                <a:lnTo>
                  <a:pt x="218" y="1076"/>
                </a:lnTo>
                <a:lnTo>
                  <a:pt x="218" y="1065"/>
                </a:lnTo>
                <a:lnTo>
                  <a:pt x="216" y="1067"/>
                </a:lnTo>
                <a:lnTo>
                  <a:pt x="214" y="1066"/>
                </a:lnTo>
                <a:lnTo>
                  <a:pt x="214" y="1057"/>
                </a:lnTo>
                <a:lnTo>
                  <a:pt x="210" y="1057"/>
                </a:lnTo>
                <a:lnTo>
                  <a:pt x="211" y="1058"/>
                </a:lnTo>
                <a:lnTo>
                  <a:pt x="206" y="1060"/>
                </a:lnTo>
                <a:lnTo>
                  <a:pt x="205" y="1065"/>
                </a:lnTo>
                <a:lnTo>
                  <a:pt x="201" y="1065"/>
                </a:lnTo>
                <a:lnTo>
                  <a:pt x="200" y="1067"/>
                </a:lnTo>
                <a:lnTo>
                  <a:pt x="194" y="1064"/>
                </a:lnTo>
                <a:lnTo>
                  <a:pt x="188" y="1064"/>
                </a:lnTo>
                <a:lnTo>
                  <a:pt x="184" y="1071"/>
                </a:lnTo>
                <a:lnTo>
                  <a:pt x="182" y="1071"/>
                </a:lnTo>
                <a:lnTo>
                  <a:pt x="182" y="1070"/>
                </a:lnTo>
                <a:lnTo>
                  <a:pt x="173" y="1069"/>
                </a:lnTo>
                <a:lnTo>
                  <a:pt x="171" y="1066"/>
                </a:lnTo>
                <a:lnTo>
                  <a:pt x="171" y="1060"/>
                </a:lnTo>
                <a:lnTo>
                  <a:pt x="174" y="1058"/>
                </a:lnTo>
                <a:lnTo>
                  <a:pt x="176" y="1049"/>
                </a:lnTo>
                <a:lnTo>
                  <a:pt x="178" y="1042"/>
                </a:lnTo>
                <a:lnTo>
                  <a:pt x="173" y="1038"/>
                </a:lnTo>
                <a:lnTo>
                  <a:pt x="175" y="1031"/>
                </a:lnTo>
                <a:lnTo>
                  <a:pt x="166" y="1024"/>
                </a:lnTo>
                <a:lnTo>
                  <a:pt x="162" y="1024"/>
                </a:lnTo>
                <a:lnTo>
                  <a:pt x="156" y="1030"/>
                </a:lnTo>
                <a:lnTo>
                  <a:pt x="155" y="1030"/>
                </a:lnTo>
                <a:lnTo>
                  <a:pt x="158" y="1026"/>
                </a:lnTo>
                <a:lnTo>
                  <a:pt x="164" y="1016"/>
                </a:lnTo>
                <a:lnTo>
                  <a:pt x="161" y="1012"/>
                </a:lnTo>
                <a:lnTo>
                  <a:pt x="158" y="1012"/>
                </a:lnTo>
                <a:lnTo>
                  <a:pt x="164" y="998"/>
                </a:lnTo>
                <a:lnTo>
                  <a:pt x="162" y="988"/>
                </a:lnTo>
                <a:lnTo>
                  <a:pt x="167" y="984"/>
                </a:lnTo>
                <a:lnTo>
                  <a:pt x="173" y="979"/>
                </a:lnTo>
                <a:lnTo>
                  <a:pt x="173" y="962"/>
                </a:lnTo>
                <a:lnTo>
                  <a:pt x="178" y="958"/>
                </a:lnTo>
                <a:lnTo>
                  <a:pt x="178" y="952"/>
                </a:lnTo>
                <a:lnTo>
                  <a:pt x="175" y="949"/>
                </a:lnTo>
                <a:lnTo>
                  <a:pt x="170" y="949"/>
                </a:lnTo>
                <a:lnTo>
                  <a:pt x="165" y="947"/>
                </a:lnTo>
                <a:lnTo>
                  <a:pt x="165" y="943"/>
                </a:lnTo>
                <a:lnTo>
                  <a:pt x="160" y="939"/>
                </a:lnTo>
                <a:lnTo>
                  <a:pt x="157" y="941"/>
                </a:lnTo>
                <a:lnTo>
                  <a:pt x="155" y="941"/>
                </a:lnTo>
                <a:lnTo>
                  <a:pt x="148" y="938"/>
                </a:lnTo>
                <a:lnTo>
                  <a:pt x="147" y="934"/>
                </a:lnTo>
                <a:lnTo>
                  <a:pt x="151" y="935"/>
                </a:lnTo>
                <a:lnTo>
                  <a:pt x="153" y="931"/>
                </a:lnTo>
                <a:lnTo>
                  <a:pt x="144" y="930"/>
                </a:lnTo>
                <a:lnTo>
                  <a:pt x="143" y="926"/>
                </a:lnTo>
                <a:lnTo>
                  <a:pt x="139" y="926"/>
                </a:lnTo>
                <a:lnTo>
                  <a:pt x="135" y="923"/>
                </a:lnTo>
                <a:lnTo>
                  <a:pt x="131" y="925"/>
                </a:lnTo>
                <a:lnTo>
                  <a:pt x="130" y="918"/>
                </a:lnTo>
                <a:lnTo>
                  <a:pt x="129" y="917"/>
                </a:lnTo>
                <a:lnTo>
                  <a:pt x="137" y="918"/>
                </a:lnTo>
                <a:lnTo>
                  <a:pt x="143" y="925"/>
                </a:lnTo>
                <a:lnTo>
                  <a:pt x="149" y="925"/>
                </a:lnTo>
                <a:lnTo>
                  <a:pt x="151" y="922"/>
                </a:lnTo>
                <a:lnTo>
                  <a:pt x="156" y="923"/>
                </a:lnTo>
                <a:lnTo>
                  <a:pt x="158" y="921"/>
                </a:lnTo>
                <a:lnTo>
                  <a:pt x="156" y="920"/>
                </a:lnTo>
                <a:lnTo>
                  <a:pt x="151" y="905"/>
                </a:lnTo>
                <a:lnTo>
                  <a:pt x="143" y="905"/>
                </a:lnTo>
                <a:lnTo>
                  <a:pt x="139" y="900"/>
                </a:lnTo>
                <a:lnTo>
                  <a:pt x="142" y="895"/>
                </a:lnTo>
                <a:lnTo>
                  <a:pt x="140" y="893"/>
                </a:lnTo>
                <a:lnTo>
                  <a:pt x="142" y="890"/>
                </a:lnTo>
                <a:lnTo>
                  <a:pt x="144" y="893"/>
                </a:lnTo>
                <a:lnTo>
                  <a:pt x="143" y="894"/>
                </a:lnTo>
                <a:lnTo>
                  <a:pt x="146" y="895"/>
                </a:lnTo>
                <a:lnTo>
                  <a:pt x="148" y="893"/>
                </a:lnTo>
                <a:lnTo>
                  <a:pt x="147" y="894"/>
                </a:lnTo>
                <a:lnTo>
                  <a:pt x="149" y="894"/>
                </a:lnTo>
                <a:lnTo>
                  <a:pt x="149" y="895"/>
                </a:lnTo>
                <a:lnTo>
                  <a:pt x="152" y="893"/>
                </a:lnTo>
                <a:lnTo>
                  <a:pt x="158" y="890"/>
                </a:lnTo>
                <a:lnTo>
                  <a:pt x="162" y="893"/>
                </a:lnTo>
                <a:lnTo>
                  <a:pt x="170" y="886"/>
                </a:lnTo>
                <a:lnTo>
                  <a:pt x="166" y="886"/>
                </a:lnTo>
                <a:lnTo>
                  <a:pt x="165" y="884"/>
                </a:lnTo>
                <a:lnTo>
                  <a:pt x="161" y="882"/>
                </a:lnTo>
                <a:lnTo>
                  <a:pt x="160" y="880"/>
                </a:lnTo>
                <a:lnTo>
                  <a:pt x="157" y="878"/>
                </a:lnTo>
                <a:lnTo>
                  <a:pt x="152" y="881"/>
                </a:lnTo>
                <a:lnTo>
                  <a:pt x="156" y="877"/>
                </a:lnTo>
                <a:lnTo>
                  <a:pt x="153" y="877"/>
                </a:lnTo>
                <a:lnTo>
                  <a:pt x="148" y="878"/>
                </a:lnTo>
                <a:lnTo>
                  <a:pt x="147" y="877"/>
                </a:lnTo>
                <a:lnTo>
                  <a:pt x="143" y="877"/>
                </a:lnTo>
                <a:lnTo>
                  <a:pt x="142" y="881"/>
                </a:lnTo>
                <a:lnTo>
                  <a:pt x="139" y="882"/>
                </a:lnTo>
                <a:lnTo>
                  <a:pt x="138" y="885"/>
                </a:lnTo>
                <a:lnTo>
                  <a:pt x="134" y="884"/>
                </a:lnTo>
                <a:lnTo>
                  <a:pt x="133" y="876"/>
                </a:lnTo>
                <a:lnTo>
                  <a:pt x="135" y="877"/>
                </a:lnTo>
                <a:lnTo>
                  <a:pt x="135" y="875"/>
                </a:lnTo>
                <a:lnTo>
                  <a:pt x="133" y="873"/>
                </a:lnTo>
                <a:lnTo>
                  <a:pt x="137" y="868"/>
                </a:lnTo>
                <a:lnTo>
                  <a:pt x="135" y="863"/>
                </a:lnTo>
                <a:lnTo>
                  <a:pt x="138" y="859"/>
                </a:lnTo>
                <a:lnTo>
                  <a:pt x="147" y="855"/>
                </a:lnTo>
                <a:lnTo>
                  <a:pt x="156" y="841"/>
                </a:lnTo>
                <a:lnTo>
                  <a:pt x="180" y="832"/>
                </a:lnTo>
                <a:lnTo>
                  <a:pt x="184" y="831"/>
                </a:lnTo>
                <a:lnTo>
                  <a:pt x="191" y="831"/>
                </a:lnTo>
                <a:lnTo>
                  <a:pt x="188" y="832"/>
                </a:lnTo>
                <a:lnTo>
                  <a:pt x="188" y="836"/>
                </a:lnTo>
                <a:lnTo>
                  <a:pt x="189" y="840"/>
                </a:lnTo>
                <a:lnTo>
                  <a:pt x="193" y="841"/>
                </a:lnTo>
                <a:lnTo>
                  <a:pt x="196" y="845"/>
                </a:lnTo>
                <a:lnTo>
                  <a:pt x="198" y="845"/>
                </a:lnTo>
                <a:lnTo>
                  <a:pt x="197" y="846"/>
                </a:lnTo>
                <a:lnTo>
                  <a:pt x="202" y="846"/>
                </a:lnTo>
                <a:lnTo>
                  <a:pt x="203" y="848"/>
                </a:lnTo>
                <a:lnTo>
                  <a:pt x="205" y="842"/>
                </a:lnTo>
                <a:lnTo>
                  <a:pt x="206" y="842"/>
                </a:lnTo>
                <a:lnTo>
                  <a:pt x="206" y="841"/>
                </a:lnTo>
                <a:lnTo>
                  <a:pt x="209" y="839"/>
                </a:lnTo>
                <a:lnTo>
                  <a:pt x="210" y="832"/>
                </a:lnTo>
                <a:lnTo>
                  <a:pt x="214" y="831"/>
                </a:lnTo>
                <a:lnTo>
                  <a:pt x="216" y="826"/>
                </a:lnTo>
                <a:lnTo>
                  <a:pt x="220" y="824"/>
                </a:lnTo>
                <a:lnTo>
                  <a:pt x="225" y="824"/>
                </a:lnTo>
                <a:lnTo>
                  <a:pt x="225" y="822"/>
                </a:lnTo>
                <a:lnTo>
                  <a:pt x="228" y="823"/>
                </a:lnTo>
                <a:lnTo>
                  <a:pt x="229" y="822"/>
                </a:lnTo>
                <a:lnTo>
                  <a:pt x="233" y="822"/>
                </a:lnTo>
                <a:lnTo>
                  <a:pt x="237" y="818"/>
                </a:lnTo>
                <a:lnTo>
                  <a:pt x="238" y="819"/>
                </a:lnTo>
                <a:lnTo>
                  <a:pt x="243" y="814"/>
                </a:lnTo>
                <a:lnTo>
                  <a:pt x="242" y="809"/>
                </a:lnTo>
                <a:lnTo>
                  <a:pt x="236" y="806"/>
                </a:lnTo>
                <a:lnTo>
                  <a:pt x="236" y="804"/>
                </a:lnTo>
                <a:lnTo>
                  <a:pt x="233" y="801"/>
                </a:lnTo>
                <a:lnTo>
                  <a:pt x="228" y="803"/>
                </a:lnTo>
                <a:lnTo>
                  <a:pt x="227" y="805"/>
                </a:lnTo>
                <a:lnTo>
                  <a:pt x="220" y="806"/>
                </a:lnTo>
                <a:lnTo>
                  <a:pt x="221" y="800"/>
                </a:lnTo>
                <a:lnTo>
                  <a:pt x="230" y="797"/>
                </a:lnTo>
                <a:lnTo>
                  <a:pt x="236" y="786"/>
                </a:lnTo>
                <a:lnTo>
                  <a:pt x="236" y="779"/>
                </a:lnTo>
                <a:lnTo>
                  <a:pt x="232" y="776"/>
                </a:lnTo>
                <a:lnTo>
                  <a:pt x="233" y="772"/>
                </a:lnTo>
                <a:lnTo>
                  <a:pt x="230" y="767"/>
                </a:lnTo>
                <a:lnTo>
                  <a:pt x="232" y="763"/>
                </a:lnTo>
                <a:lnTo>
                  <a:pt x="242" y="761"/>
                </a:lnTo>
                <a:lnTo>
                  <a:pt x="241" y="756"/>
                </a:lnTo>
                <a:lnTo>
                  <a:pt x="247" y="752"/>
                </a:lnTo>
                <a:lnTo>
                  <a:pt x="245" y="752"/>
                </a:lnTo>
                <a:lnTo>
                  <a:pt x="247" y="745"/>
                </a:lnTo>
                <a:lnTo>
                  <a:pt x="242" y="741"/>
                </a:lnTo>
                <a:lnTo>
                  <a:pt x="242" y="733"/>
                </a:lnTo>
                <a:lnTo>
                  <a:pt x="248" y="725"/>
                </a:lnTo>
                <a:lnTo>
                  <a:pt x="247" y="722"/>
                </a:lnTo>
                <a:lnTo>
                  <a:pt x="245" y="718"/>
                </a:lnTo>
                <a:lnTo>
                  <a:pt x="247" y="715"/>
                </a:lnTo>
                <a:lnTo>
                  <a:pt x="250" y="716"/>
                </a:lnTo>
                <a:lnTo>
                  <a:pt x="256" y="710"/>
                </a:lnTo>
                <a:lnTo>
                  <a:pt x="254" y="704"/>
                </a:lnTo>
                <a:lnTo>
                  <a:pt x="255" y="704"/>
                </a:lnTo>
                <a:lnTo>
                  <a:pt x="256" y="695"/>
                </a:lnTo>
                <a:lnTo>
                  <a:pt x="257" y="696"/>
                </a:lnTo>
                <a:lnTo>
                  <a:pt x="260" y="696"/>
                </a:lnTo>
                <a:lnTo>
                  <a:pt x="260" y="695"/>
                </a:lnTo>
                <a:lnTo>
                  <a:pt x="260" y="697"/>
                </a:lnTo>
                <a:lnTo>
                  <a:pt x="263" y="696"/>
                </a:lnTo>
                <a:lnTo>
                  <a:pt x="263" y="695"/>
                </a:lnTo>
                <a:lnTo>
                  <a:pt x="268" y="696"/>
                </a:lnTo>
                <a:lnTo>
                  <a:pt x="269" y="696"/>
                </a:lnTo>
                <a:lnTo>
                  <a:pt x="269" y="698"/>
                </a:lnTo>
                <a:lnTo>
                  <a:pt x="273" y="697"/>
                </a:lnTo>
                <a:lnTo>
                  <a:pt x="270" y="683"/>
                </a:lnTo>
                <a:lnTo>
                  <a:pt x="272" y="671"/>
                </a:lnTo>
                <a:lnTo>
                  <a:pt x="270" y="665"/>
                </a:lnTo>
                <a:lnTo>
                  <a:pt x="272" y="661"/>
                </a:lnTo>
                <a:lnTo>
                  <a:pt x="272" y="657"/>
                </a:lnTo>
                <a:lnTo>
                  <a:pt x="269" y="656"/>
                </a:lnTo>
                <a:lnTo>
                  <a:pt x="268" y="653"/>
                </a:lnTo>
                <a:lnTo>
                  <a:pt x="269" y="650"/>
                </a:lnTo>
                <a:lnTo>
                  <a:pt x="272" y="647"/>
                </a:lnTo>
                <a:lnTo>
                  <a:pt x="272" y="641"/>
                </a:lnTo>
                <a:lnTo>
                  <a:pt x="270" y="639"/>
                </a:lnTo>
                <a:lnTo>
                  <a:pt x="273" y="635"/>
                </a:lnTo>
                <a:lnTo>
                  <a:pt x="281" y="633"/>
                </a:lnTo>
                <a:lnTo>
                  <a:pt x="269" y="633"/>
                </a:lnTo>
                <a:lnTo>
                  <a:pt x="265" y="632"/>
                </a:lnTo>
                <a:lnTo>
                  <a:pt x="254" y="621"/>
                </a:lnTo>
                <a:lnTo>
                  <a:pt x="251" y="616"/>
                </a:lnTo>
                <a:lnTo>
                  <a:pt x="237" y="614"/>
                </a:lnTo>
                <a:lnTo>
                  <a:pt x="233" y="610"/>
                </a:lnTo>
                <a:lnTo>
                  <a:pt x="227" y="614"/>
                </a:lnTo>
                <a:lnTo>
                  <a:pt x="221" y="611"/>
                </a:lnTo>
                <a:lnTo>
                  <a:pt x="223" y="608"/>
                </a:lnTo>
                <a:lnTo>
                  <a:pt x="221" y="608"/>
                </a:lnTo>
                <a:lnTo>
                  <a:pt x="223" y="607"/>
                </a:lnTo>
                <a:lnTo>
                  <a:pt x="225" y="610"/>
                </a:lnTo>
                <a:lnTo>
                  <a:pt x="227" y="610"/>
                </a:lnTo>
                <a:lnTo>
                  <a:pt x="229" y="599"/>
                </a:lnTo>
                <a:lnTo>
                  <a:pt x="232" y="593"/>
                </a:lnTo>
                <a:lnTo>
                  <a:pt x="229" y="592"/>
                </a:lnTo>
                <a:lnTo>
                  <a:pt x="229" y="584"/>
                </a:lnTo>
                <a:lnTo>
                  <a:pt x="223" y="585"/>
                </a:lnTo>
                <a:lnTo>
                  <a:pt x="218" y="583"/>
                </a:lnTo>
                <a:lnTo>
                  <a:pt x="212" y="580"/>
                </a:lnTo>
                <a:lnTo>
                  <a:pt x="202" y="580"/>
                </a:lnTo>
                <a:lnTo>
                  <a:pt x="197" y="584"/>
                </a:lnTo>
                <a:lnTo>
                  <a:pt x="197" y="583"/>
                </a:lnTo>
                <a:lnTo>
                  <a:pt x="194" y="584"/>
                </a:lnTo>
                <a:lnTo>
                  <a:pt x="196" y="575"/>
                </a:lnTo>
                <a:lnTo>
                  <a:pt x="193" y="566"/>
                </a:lnTo>
                <a:lnTo>
                  <a:pt x="191" y="565"/>
                </a:lnTo>
                <a:lnTo>
                  <a:pt x="187" y="566"/>
                </a:lnTo>
                <a:lnTo>
                  <a:pt x="184" y="565"/>
                </a:lnTo>
                <a:lnTo>
                  <a:pt x="182" y="559"/>
                </a:lnTo>
                <a:lnTo>
                  <a:pt x="179" y="559"/>
                </a:lnTo>
                <a:lnTo>
                  <a:pt x="178" y="544"/>
                </a:lnTo>
                <a:lnTo>
                  <a:pt x="174" y="541"/>
                </a:lnTo>
                <a:lnTo>
                  <a:pt x="170" y="536"/>
                </a:lnTo>
                <a:lnTo>
                  <a:pt x="169" y="536"/>
                </a:lnTo>
                <a:lnTo>
                  <a:pt x="164" y="535"/>
                </a:lnTo>
                <a:lnTo>
                  <a:pt x="161" y="538"/>
                </a:lnTo>
                <a:lnTo>
                  <a:pt x="160" y="539"/>
                </a:lnTo>
                <a:lnTo>
                  <a:pt x="158" y="538"/>
                </a:lnTo>
                <a:lnTo>
                  <a:pt x="155" y="535"/>
                </a:lnTo>
                <a:lnTo>
                  <a:pt x="153" y="538"/>
                </a:lnTo>
                <a:lnTo>
                  <a:pt x="155" y="541"/>
                </a:lnTo>
                <a:lnTo>
                  <a:pt x="135" y="543"/>
                </a:lnTo>
                <a:lnTo>
                  <a:pt x="131" y="540"/>
                </a:lnTo>
                <a:lnTo>
                  <a:pt x="111" y="535"/>
                </a:lnTo>
                <a:lnTo>
                  <a:pt x="111" y="531"/>
                </a:lnTo>
                <a:lnTo>
                  <a:pt x="107" y="530"/>
                </a:lnTo>
                <a:lnTo>
                  <a:pt x="108" y="527"/>
                </a:lnTo>
                <a:lnTo>
                  <a:pt x="103" y="523"/>
                </a:lnTo>
                <a:lnTo>
                  <a:pt x="104" y="522"/>
                </a:lnTo>
                <a:lnTo>
                  <a:pt x="102" y="518"/>
                </a:lnTo>
                <a:lnTo>
                  <a:pt x="98" y="516"/>
                </a:lnTo>
                <a:lnTo>
                  <a:pt x="95" y="513"/>
                </a:lnTo>
                <a:lnTo>
                  <a:pt x="93" y="513"/>
                </a:lnTo>
                <a:lnTo>
                  <a:pt x="90" y="511"/>
                </a:lnTo>
                <a:lnTo>
                  <a:pt x="81" y="511"/>
                </a:lnTo>
                <a:lnTo>
                  <a:pt x="79" y="502"/>
                </a:lnTo>
                <a:lnTo>
                  <a:pt x="74" y="502"/>
                </a:lnTo>
                <a:lnTo>
                  <a:pt x="70" y="499"/>
                </a:lnTo>
                <a:lnTo>
                  <a:pt x="71" y="493"/>
                </a:lnTo>
                <a:lnTo>
                  <a:pt x="74" y="493"/>
                </a:lnTo>
                <a:lnTo>
                  <a:pt x="75" y="490"/>
                </a:lnTo>
                <a:lnTo>
                  <a:pt x="88" y="493"/>
                </a:lnTo>
                <a:lnTo>
                  <a:pt x="94" y="495"/>
                </a:lnTo>
                <a:lnTo>
                  <a:pt x="95" y="493"/>
                </a:lnTo>
                <a:lnTo>
                  <a:pt x="89" y="490"/>
                </a:lnTo>
                <a:lnTo>
                  <a:pt x="86" y="490"/>
                </a:lnTo>
                <a:lnTo>
                  <a:pt x="84" y="481"/>
                </a:lnTo>
                <a:lnTo>
                  <a:pt x="81" y="481"/>
                </a:lnTo>
                <a:lnTo>
                  <a:pt x="70" y="481"/>
                </a:lnTo>
                <a:lnTo>
                  <a:pt x="65" y="486"/>
                </a:lnTo>
                <a:lnTo>
                  <a:pt x="58" y="486"/>
                </a:lnTo>
                <a:lnTo>
                  <a:pt x="54" y="482"/>
                </a:lnTo>
                <a:lnTo>
                  <a:pt x="57" y="480"/>
                </a:lnTo>
                <a:lnTo>
                  <a:pt x="57" y="477"/>
                </a:lnTo>
                <a:lnTo>
                  <a:pt x="53" y="478"/>
                </a:lnTo>
                <a:lnTo>
                  <a:pt x="52" y="475"/>
                </a:lnTo>
                <a:lnTo>
                  <a:pt x="48" y="477"/>
                </a:lnTo>
                <a:lnTo>
                  <a:pt x="34" y="473"/>
                </a:lnTo>
                <a:lnTo>
                  <a:pt x="30" y="480"/>
                </a:lnTo>
                <a:lnTo>
                  <a:pt x="26" y="481"/>
                </a:lnTo>
                <a:lnTo>
                  <a:pt x="25" y="486"/>
                </a:lnTo>
                <a:lnTo>
                  <a:pt x="23" y="486"/>
                </a:lnTo>
                <a:lnTo>
                  <a:pt x="17" y="485"/>
                </a:lnTo>
                <a:lnTo>
                  <a:pt x="17" y="477"/>
                </a:lnTo>
                <a:lnTo>
                  <a:pt x="5" y="477"/>
                </a:lnTo>
                <a:lnTo>
                  <a:pt x="2" y="478"/>
                </a:lnTo>
                <a:lnTo>
                  <a:pt x="0" y="478"/>
                </a:lnTo>
                <a:lnTo>
                  <a:pt x="0" y="475"/>
                </a:lnTo>
                <a:lnTo>
                  <a:pt x="4" y="469"/>
                </a:lnTo>
                <a:lnTo>
                  <a:pt x="4" y="466"/>
                </a:lnTo>
                <a:lnTo>
                  <a:pt x="12" y="462"/>
                </a:lnTo>
                <a:lnTo>
                  <a:pt x="12" y="460"/>
                </a:lnTo>
                <a:lnTo>
                  <a:pt x="12" y="458"/>
                </a:lnTo>
                <a:lnTo>
                  <a:pt x="14" y="453"/>
                </a:lnTo>
                <a:lnTo>
                  <a:pt x="16" y="449"/>
                </a:lnTo>
                <a:lnTo>
                  <a:pt x="20" y="450"/>
                </a:lnTo>
                <a:lnTo>
                  <a:pt x="27" y="450"/>
                </a:lnTo>
                <a:lnTo>
                  <a:pt x="27" y="441"/>
                </a:lnTo>
                <a:lnTo>
                  <a:pt x="26" y="436"/>
                </a:lnTo>
                <a:lnTo>
                  <a:pt x="26" y="433"/>
                </a:lnTo>
                <a:lnTo>
                  <a:pt x="22" y="433"/>
                </a:lnTo>
                <a:lnTo>
                  <a:pt x="20" y="426"/>
                </a:lnTo>
                <a:lnTo>
                  <a:pt x="16" y="430"/>
                </a:lnTo>
                <a:lnTo>
                  <a:pt x="14" y="427"/>
                </a:lnTo>
                <a:lnTo>
                  <a:pt x="16" y="419"/>
                </a:lnTo>
                <a:lnTo>
                  <a:pt x="18" y="413"/>
                </a:lnTo>
                <a:lnTo>
                  <a:pt x="14" y="410"/>
                </a:lnTo>
                <a:lnTo>
                  <a:pt x="20" y="408"/>
                </a:lnTo>
                <a:lnTo>
                  <a:pt x="23" y="409"/>
                </a:lnTo>
                <a:lnTo>
                  <a:pt x="26" y="405"/>
                </a:lnTo>
                <a:lnTo>
                  <a:pt x="30" y="405"/>
                </a:lnTo>
                <a:lnTo>
                  <a:pt x="31" y="400"/>
                </a:lnTo>
                <a:lnTo>
                  <a:pt x="40" y="400"/>
                </a:lnTo>
                <a:lnTo>
                  <a:pt x="41" y="401"/>
                </a:lnTo>
                <a:lnTo>
                  <a:pt x="41" y="403"/>
                </a:lnTo>
                <a:lnTo>
                  <a:pt x="50" y="408"/>
                </a:lnTo>
                <a:lnTo>
                  <a:pt x="56" y="406"/>
                </a:lnTo>
                <a:lnTo>
                  <a:pt x="58" y="403"/>
                </a:lnTo>
                <a:lnTo>
                  <a:pt x="56" y="401"/>
                </a:lnTo>
                <a:lnTo>
                  <a:pt x="57" y="399"/>
                </a:lnTo>
                <a:lnTo>
                  <a:pt x="58" y="400"/>
                </a:lnTo>
                <a:lnTo>
                  <a:pt x="62" y="399"/>
                </a:lnTo>
                <a:lnTo>
                  <a:pt x="63" y="391"/>
                </a:lnTo>
                <a:lnTo>
                  <a:pt x="62" y="388"/>
                </a:lnTo>
                <a:lnTo>
                  <a:pt x="65" y="381"/>
                </a:lnTo>
                <a:lnTo>
                  <a:pt x="66" y="383"/>
                </a:lnTo>
                <a:lnTo>
                  <a:pt x="67" y="382"/>
                </a:lnTo>
                <a:lnTo>
                  <a:pt x="68" y="386"/>
                </a:lnTo>
                <a:lnTo>
                  <a:pt x="72" y="387"/>
                </a:lnTo>
                <a:lnTo>
                  <a:pt x="77" y="388"/>
                </a:lnTo>
                <a:lnTo>
                  <a:pt x="80" y="385"/>
                </a:lnTo>
                <a:lnTo>
                  <a:pt x="79" y="379"/>
                </a:lnTo>
                <a:lnTo>
                  <a:pt x="79" y="373"/>
                </a:lnTo>
                <a:lnTo>
                  <a:pt x="74" y="370"/>
                </a:lnTo>
                <a:lnTo>
                  <a:pt x="74" y="369"/>
                </a:lnTo>
                <a:lnTo>
                  <a:pt x="83" y="369"/>
                </a:lnTo>
                <a:lnTo>
                  <a:pt x="84" y="365"/>
                </a:lnTo>
                <a:lnTo>
                  <a:pt x="81" y="355"/>
                </a:lnTo>
                <a:lnTo>
                  <a:pt x="84" y="352"/>
                </a:lnTo>
                <a:lnTo>
                  <a:pt x="83" y="345"/>
                </a:lnTo>
                <a:lnTo>
                  <a:pt x="88" y="349"/>
                </a:lnTo>
                <a:lnTo>
                  <a:pt x="88" y="347"/>
                </a:lnTo>
                <a:lnTo>
                  <a:pt x="95" y="347"/>
                </a:lnTo>
                <a:lnTo>
                  <a:pt x="98" y="346"/>
                </a:lnTo>
                <a:lnTo>
                  <a:pt x="98" y="343"/>
                </a:lnTo>
                <a:lnTo>
                  <a:pt x="101" y="345"/>
                </a:lnTo>
                <a:lnTo>
                  <a:pt x="102" y="343"/>
                </a:lnTo>
                <a:lnTo>
                  <a:pt x="101" y="342"/>
                </a:lnTo>
                <a:lnTo>
                  <a:pt x="106" y="341"/>
                </a:lnTo>
                <a:lnTo>
                  <a:pt x="103" y="340"/>
                </a:lnTo>
                <a:lnTo>
                  <a:pt x="104" y="334"/>
                </a:lnTo>
                <a:lnTo>
                  <a:pt x="106" y="334"/>
                </a:lnTo>
                <a:lnTo>
                  <a:pt x="108" y="336"/>
                </a:lnTo>
                <a:lnTo>
                  <a:pt x="111" y="332"/>
                </a:lnTo>
                <a:lnTo>
                  <a:pt x="117" y="332"/>
                </a:lnTo>
                <a:lnTo>
                  <a:pt x="120" y="325"/>
                </a:lnTo>
                <a:lnTo>
                  <a:pt x="128" y="324"/>
                </a:lnTo>
                <a:lnTo>
                  <a:pt x="131" y="325"/>
                </a:lnTo>
                <a:lnTo>
                  <a:pt x="130" y="323"/>
                </a:lnTo>
                <a:lnTo>
                  <a:pt x="134" y="323"/>
                </a:lnTo>
                <a:lnTo>
                  <a:pt x="135" y="323"/>
                </a:lnTo>
                <a:lnTo>
                  <a:pt x="140" y="332"/>
                </a:lnTo>
                <a:lnTo>
                  <a:pt x="143" y="334"/>
                </a:lnTo>
                <a:lnTo>
                  <a:pt x="147" y="332"/>
                </a:lnTo>
                <a:lnTo>
                  <a:pt x="156" y="332"/>
                </a:lnTo>
                <a:lnTo>
                  <a:pt x="162" y="327"/>
                </a:lnTo>
                <a:lnTo>
                  <a:pt x="169" y="329"/>
                </a:lnTo>
                <a:lnTo>
                  <a:pt x="167" y="325"/>
                </a:lnTo>
                <a:lnTo>
                  <a:pt x="180" y="320"/>
                </a:lnTo>
                <a:lnTo>
                  <a:pt x="179" y="313"/>
                </a:lnTo>
                <a:lnTo>
                  <a:pt x="187" y="315"/>
                </a:lnTo>
                <a:lnTo>
                  <a:pt x="189" y="314"/>
                </a:lnTo>
                <a:lnTo>
                  <a:pt x="193" y="307"/>
                </a:lnTo>
                <a:lnTo>
                  <a:pt x="192" y="306"/>
                </a:lnTo>
                <a:lnTo>
                  <a:pt x="193" y="305"/>
                </a:lnTo>
                <a:lnTo>
                  <a:pt x="194" y="306"/>
                </a:lnTo>
                <a:lnTo>
                  <a:pt x="200" y="306"/>
                </a:lnTo>
                <a:lnTo>
                  <a:pt x="203" y="301"/>
                </a:lnTo>
                <a:lnTo>
                  <a:pt x="218" y="288"/>
                </a:lnTo>
                <a:lnTo>
                  <a:pt x="220" y="291"/>
                </a:lnTo>
                <a:lnTo>
                  <a:pt x="218" y="292"/>
                </a:lnTo>
                <a:lnTo>
                  <a:pt x="216" y="305"/>
                </a:lnTo>
                <a:lnTo>
                  <a:pt x="224" y="302"/>
                </a:lnTo>
                <a:lnTo>
                  <a:pt x="229" y="304"/>
                </a:lnTo>
                <a:lnTo>
                  <a:pt x="233" y="309"/>
                </a:lnTo>
                <a:lnTo>
                  <a:pt x="236" y="309"/>
                </a:lnTo>
                <a:lnTo>
                  <a:pt x="248" y="306"/>
                </a:lnTo>
                <a:lnTo>
                  <a:pt x="266" y="309"/>
                </a:lnTo>
                <a:lnTo>
                  <a:pt x="270" y="311"/>
                </a:lnTo>
                <a:lnTo>
                  <a:pt x="273" y="306"/>
                </a:lnTo>
                <a:lnTo>
                  <a:pt x="274" y="300"/>
                </a:lnTo>
                <a:lnTo>
                  <a:pt x="277" y="302"/>
                </a:lnTo>
                <a:lnTo>
                  <a:pt x="279" y="295"/>
                </a:lnTo>
                <a:lnTo>
                  <a:pt x="282" y="298"/>
                </a:lnTo>
                <a:lnTo>
                  <a:pt x="281" y="304"/>
                </a:lnTo>
                <a:lnTo>
                  <a:pt x="284" y="304"/>
                </a:lnTo>
                <a:lnTo>
                  <a:pt x="287" y="300"/>
                </a:lnTo>
                <a:lnTo>
                  <a:pt x="290" y="301"/>
                </a:lnTo>
                <a:lnTo>
                  <a:pt x="300" y="289"/>
                </a:lnTo>
                <a:lnTo>
                  <a:pt x="305" y="286"/>
                </a:lnTo>
                <a:lnTo>
                  <a:pt x="310" y="278"/>
                </a:lnTo>
                <a:lnTo>
                  <a:pt x="313" y="278"/>
                </a:lnTo>
                <a:lnTo>
                  <a:pt x="318" y="275"/>
                </a:lnTo>
                <a:lnTo>
                  <a:pt x="322" y="277"/>
                </a:lnTo>
                <a:lnTo>
                  <a:pt x="324" y="282"/>
                </a:lnTo>
                <a:lnTo>
                  <a:pt x="326" y="279"/>
                </a:lnTo>
                <a:lnTo>
                  <a:pt x="328" y="280"/>
                </a:lnTo>
                <a:lnTo>
                  <a:pt x="333" y="293"/>
                </a:lnTo>
                <a:lnTo>
                  <a:pt x="332" y="300"/>
                </a:lnTo>
                <a:lnTo>
                  <a:pt x="333" y="302"/>
                </a:lnTo>
                <a:lnTo>
                  <a:pt x="350" y="301"/>
                </a:lnTo>
                <a:lnTo>
                  <a:pt x="353" y="292"/>
                </a:lnTo>
                <a:lnTo>
                  <a:pt x="355" y="291"/>
                </a:lnTo>
                <a:lnTo>
                  <a:pt x="354" y="284"/>
                </a:lnTo>
                <a:lnTo>
                  <a:pt x="360" y="282"/>
                </a:lnTo>
                <a:lnTo>
                  <a:pt x="364" y="274"/>
                </a:lnTo>
                <a:lnTo>
                  <a:pt x="372" y="275"/>
                </a:lnTo>
                <a:lnTo>
                  <a:pt x="386" y="271"/>
                </a:lnTo>
                <a:lnTo>
                  <a:pt x="390" y="273"/>
                </a:lnTo>
                <a:lnTo>
                  <a:pt x="389" y="277"/>
                </a:lnTo>
                <a:lnTo>
                  <a:pt x="399" y="274"/>
                </a:lnTo>
                <a:lnTo>
                  <a:pt x="400" y="270"/>
                </a:lnTo>
                <a:lnTo>
                  <a:pt x="404" y="270"/>
                </a:lnTo>
                <a:lnTo>
                  <a:pt x="409" y="269"/>
                </a:lnTo>
                <a:lnTo>
                  <a:pt x="410" y="264"/>
                </a:lnTo>
                <a:lnTo>
                  <a:pt x="413" y="261"/>
                </a:lnTo>
                <a:lnTo>
                  <a:pt x="417" y="262"/>
                </a:lnTo>
                <a:lnTo>
                  <a:pt x="421" y="260"/>
                </a:lnTo>
                <a:lnTo>
                  <a:pt x="422" y="256"/>
                </a:lnTo>
                <a:lnTo>
                  <a:pt x="422" y="247"/>
                </a:lnTo>
                <a:lnTo>
                  <a:pt x="422" y="246"/>
                </a:lnTo>
                <a:lnTo>
                  <a:pt x="418" y="244"/>
                </a:lnTo>
                <a:lnTo>
                  <a:pt x="419" y="244"/>
                </a:lnTo>
                <a:lnTo>
                  <a:pt x="419" y="243"/>
                </a:lnTo>
                <a:lnTo>
                  <a:pt x="425" y="244"/>
                </a:lnTo>
                <a:lnTo>
                  <a:pt x="426" y="247"/>
                </a:lnTo>
                <a:lnTo>
                  <a:pt x="432" y="247"/>
                </a:lnTo>
                <a:lnTo>
                  <a:pt x="432" y="250"/>
                </a:lnTo>
                <a:lnTo>
                  <a:pt x="445" y="251"/>
                </a:lnTo>
                <a:lnTo>
                  <a:pt x="448" y="250"/>
                </a:lnTo>
                <a:lnTo>
                  <a:pt x="448" y="248"/>
                </a:lnTo>
                <a:lnTo>
                  <a:pt x="445" y="247"/>
                </a:lnTo>
                <a:lnTo>
                  <a:pt x="448" y="247"/>
                </a:lnTo>
                <a:lnTo>
                  <a:pt x="448" y="244"/>
                </a:lnTo>
                <a:lnTo>
                  <a:pt x="446" y="243"/>
                </a:lnTo>
                <a:lnTo>
                  <a:pt x="449" y="237"/>
                </a:lnTo>
                <a:lnTo>
                  <a:pt x="446" y="230"/>
                </a:lnTo>
                <a:lnTo>
                  <a:pt x="444" y="230"/>
                </a:lnTo>
                <a:lnTo>
                  <a:pt x="444" y="217"/>
                </a:lnTo>
                <a:lnTo>
                  <a:pt x="452" y="216"/>
                </a:lnTo>
                <a:lnTo>
                  <a:pt x="450" y="215"/>
                </a:lnTo>
                <a:lnTo>
                  <a:pt x="454" y="214"/>
                </a:lnTo>
                <a:lnTo>
                  <a:pt x="457" y="211"/>
                </a:lnTo>
                <a:lnTo>
                  <a:pt x="461" y="210"/>
                </a:lnTo>
                <a:lnTo>
                  <a:pt x="463" y="207"/>
                </a:lnTo>
                <a:lnTo>
                  <a:pt x="472" y="206"/>
                </a:lnTo>
                <a:lnTo>
                  <a:pt x="476" y="214"/>
                </a:lnTo>
                <a:lnTo>
                  <a:pt x="480" y="215"/>
                </a:lnTo>
                <a:lnTo>
                  <a:pt x="480" y="211"/>
                </a:lnTo>
                <a:lnTo>
                  <a:pt x="484" y="211"/>
                </a:lnTo>
                <a:lnTo>
                  <a:pt x="484" y="210"/>
                </a:lnTo>
                <a:lnTo>
                  <a:pt x="494" y="216"/>
                </a:lnTo>
                <a:lnTo>
                  <a:pt x="503" y="219"/>
                </a:lnTo>
                <a:lnTo>
                  <a:pt x="506" y="221"/>
                </a:lnTo>
                <a:lnTo>
                  <a:pt x="508" y="223"/>
                </a:lnTo>
                <a:lnTo>
                  <a:pt x="508" y="225"/>
                </a:lnTo>
                <a:lnTo>
                  <a:pt x="511" y="225"/>
                </a:lnTo>
                <a:lnTo>
                  <a:pt x="522" y="228"/>
                </a:lnTo>
                <a:lnTo>
                  <a:pt x="536" y="229"/>
                </a:lnTo>
                <a:lnTo>
                  <a:pt x="536" y="230"/>
                </a:lnTo>
                <a:lnTo>
                  <a:pt x="544" y="232"/>
                </a:lnTo>
                <a:lnTo>
                  <a:pt x="552" y="234"/>
                </a:lnTo>
                <a:lnTo>
                  <a:pt x="554" y="235"/>
                </a:lnTo>
                <a:lnTo>
                  <a:pt x="557" y="234"/>
                </a:lnTo>
                <a:lnTo>
                  <a:pt x="572" y="235"/>
                </a:lnTo>
                <a:lnTo>
                  <a:pt x="572" y="234"/>
                </a:lnTo>
                <a:lnTo>
                  <a:pt x="581" y="235"/>
                </a:lnTo>
                <a:lnTo>
                  <a:pt x="583" y="229"/>
                </a:lnTo>
                <a:lnTo>
                  <a:pt x="583" y="225"/>
                </a:lnTo>
                <a:lnTo>
                  <a:pt x="592" y="230"/>
                </a:lnTo>
                <a:lnTo>
                  <a:pt x="590" y="232"/>
                </a:lnTo>
                <a:lnTo>
                  <a:pt x="594" y="237"/>
                </a:lnTo>
                <a:lnTo>
                  <a:pt x="594" y="235"/>
                </a:lnTo>
                <a:lnTo>
                  <a:pt x="601" y="238"/>
                </a:lnTo>
                <a:lnTo>
                  <a:pt x="601" y="235"/>
                </a:lnTo>
                <a:lnTo>
                  <a:pt x="603" y="237"/>
                </a:lnTo>
                <a:lnTo>
                  <a:pt x="606" y="233"/>
                </a:lnTo>
                <a:lnTo>
                  <a:pt x="620" y="242"/>
                </a:lnTo>
                <a:lnTo>
                  <a:pt x="625" y="246"/>
                </a:lnTo>
                <a:lnTo>
                  <a:pt x="624" y="248"/>
                </a:lnTo>
                <a:lnTo>
                  <a:pt x="626" y="248"/>
                </a:lnTo>
                <a:lnTo>
                  <a:pt x="632" y="239"/>
                </a:lnTo>
                <a:lnTo>
                  <a:pt x="633" y="241"/>
                </a:lnTo>
                <a:lnTo>
                  <a:pt x="638" y="237"/>
                </a:lnTo>
                <a:lnTo>
                  <a:pt x="638" y="234"/>
                </a:lnTo>
                <a:lnTo>
                  <a:pt x="643" y="226"/>
                </a:lnTo>
                <a:lnTo>
                  <a:pt x="644" y="229"/>
                </a:lnTo>
                <a:lnTo>
                  <a:pt x="648" y="224"/>
                </a:lnTo>
                <a:lnTo>
                  <a:pt x="656" y="230"/>
                </a:lnTo>
                <a:lnTo>
                  <a:pt x="660" y="232"/>
                </a:lnTo>
                <a:lnTo>
                  <a:pt x="661" y="230"/>
                </a:lnTo>
                <a:lnTo>
                  <a:pt x="662" y="228"/>
                </a:lnTo>
                <a:lnTo>
                  <a:pt x="666" y="232"/>
                </a:lnTo>
                <a:lnTo>
                  <a:pt x="670" y="232"/>
                </a:lnTo>
                <a:lnTo>
                  <a:pt x="670" y="228"/>
                </a:lnTo>
                <a:lnTo>
                  <a:pt x="679" y="230"/>
                </a:lnTo>
                <a:lnTo>
                  <a:pt x="680" y="225"/>
                </a:lnTo>
                <a:lnTo>
                  <a:pt x="683" y="226"/>
                </a:lnTo>
                <a:lnTo>
                  <a:pt x="684" y="225"/>
                </a:lnTo>
                <a:lnTo>
                  <a:pt x="691" y="226"/>
                </a:lnTo>
                <a:lnTo>
                  <a:pt x="691" y="229"/>
                </a:lnTo>
                <a:lnTo>
                  <a:pt x="695" y="229"/>
                </a:lnTo>
                <a:lnTo>
                  <a:pt x="695" y="232"/>
                </a:lnTo>
                <a:lnTo>
                  <a:pt x="698" y="232"/>
                </a:lnTo>
                <a:lnTo>
                  <a:pt x="698" y="237"/>
                </a:lnTo>
                <a:lnTo>
                  <a:pt x="700" y="235"/>
                </a:lnTo>
                <a:lnTo>
                  <a:pt x="701" y="235"/>
                </a:lnTo>
                <a:lnTo>
                  <a:pt x="700" y="233"/>
                </a:lnTo>
                <a:lnTo>
                  <a:pt x="702" y="233"/>
                </a:lnTo>
                <a:lnTo>
                  <a:pt x="704" y="234"/>
                </a:lnTo>
                <a:lnTo>
                  <a:pt x="702" y="235"/>
                </a:lnTo>
                <a:lnTo>
                  <a:pt x="704" y="237"/>
                </a:lnTo>
                <a:lnTo>
                  <a:pt x="707" y="234"/>
                </a:lnTo>
                <a:lnTo>
                  <a:pt x="709" y="235"/>
                </a:lnTo>
                <a:lnTo>
                  <a:pt x="715" y="225"/>
                </a:lnTo>
                <a:lnTo>
                  <a:pt x="714" y="225"/>
                </a:lnTo>
                <a:lnTo>
                  <a:pt x="715" y="221"/>
                </a:lnTo>
                <a:lnTo>
                  <a:pt x="714" y="221"/>
                </a:lnTo>
                <a:lnTo>
                  <a:pt x="714" y="219"/>
                </a:lnTo>
                <a:lnTo>
                  <a:pt x="713" y="217"/>
                </a:lnTo>
                <a:lnTo>
                  <a:pt x="713" y="216"/>
                </a:lnTo>
                <a:lnTo>
                  <a:pt x="714" y="207"/>
                </a:lnTo>
                <a:lnTo>
                  <a:pt x="720" y="210"/>
                </a:lnTo>
                <a:lnTo>
                  <a:pt x="722" y="197"/>
                </a:lnTo>
                <a:lnTo>
                  <a:pt x="722" y="193"/>
                </a:lnTo>
                <a:lnTo>
                  <a:pt x="723" y="192"/>
                </a:lnTo>
                <a:lnTo>
                  <a:pt x="724" y="189"/>
                </a:lnTo>
                <a:lnTo>
                  <a:pt x="722" y="187"/>
                </a:lnTo>
                <a:lnTo>
                  <a:pt x="718" y="185"/>
                </a:lnTo>
                <a:lnTo>
                  <a:pt x="719" y="181"/>
                </a:lnTo>
                <a:lnTo>
                  <a:pt x="715" y="178"/>
                </a:lnTo>
                <a:lnTo>
                  <a:pt x="715" y="175"/>
                </a:lnTo>
                <a:lnTo>
                  <a:pt x="720" y="172"/>
                </a:lnTo>
                <a:lnTo>
                  <a:pt x="722" y="175"/>
                </a:lnTo>
                <a:lnTo>
                  <a:pt x="724" y="174"/>
                </a:lnTo>
                <a:lnTo>
                  <a:pt x="722" y="170"/>
                </a:lnTo>
                <a:lnTo>
                  <a:pt x="723" y="167"/>
                </a:lnTo>
                <a:lnTo>
                  <a:pt x="719" y="165"/>
                </a:lnTo>
                <a:lnTo>
                  <a:pt x="719" y="162"/>
                </a:lnTo>
                <a:lnTo>
                  <a:pt x="723" y="162"/>
                </a:lnTo>
                <a:lnTo>
                  <a:pt x="723" y="160"/>
                </a:lnTo>
                <a:lnTo>
                  <a:pt x="720" y="158"/>
                </a:lnTo>
                <a:lnTo>
                  <a:pt x="720" y="157"/>
                </a:lnTo>
                <a:lnTo>
                  <a:pt x="716" y="154"/>
                </a:lnTo>
                <a:lnTo>
                  <a:pt x="716" y="152"/>
                </a:lnTo>
                <a:lnTo>
                  <a:pt x="720" y="151"/>
                </a:lnTo>
                <a:lnTo>
                  <a:pt x="723" y="151"/>
                </a:lnTo>
                <a:lnTo>
                  <a:pt x="724" y="148"/>
                </a:lnTo>
                <a:lnTo>
                  <a:pt x="728" y="147"/>
                </a:lnTo>
                <a:lnTo>
                  <a:pt x="738" y="158"/>
                </a:lnTo>
                <a:lnTo>
                  <a:pt x="752" y="166"/>
                </a:lnTo>
                <a:lnTo>
                  <a:pt x="754" y="163"/>
                </a:lnTo>
                <a:lnTo>
                  <a:pt x="756" y="165"/>
                </a:lnTo>
                <a:lnTo>
                  <a:pt x="755" y="161"/>
                </a:lnTo>
                <a:lnTo>
                  <a:pt x="758" y="158"/>
                </a:lnTo>
                <a:lnTo>
                  <a:pt x="756" y="157"/>
                </a:lnTo>
                <a:lnTo>
                  <a:pt x="751" y="157"/>
                </a:lnTo>
                <a:lnTo>
                  <a:pt x="750" y="154"/>
                </a:lnTo>
                <a:lnTo>
                  <a:pt x="755" y="152"/>
                </a:lnTo>
                <a:lnTo>
                  <a:pt x="756" y="153"/>
                </a:lnTo>
                <a:lnTo>
                  <a:pt x="759" y="152"/>
                </a:lnTo>
                <a:lnTo>
                  <a:pt x="756" y="149"/>
                </a:lnTo>
                <a:lnTo>
                  <a:pt x="758" y="149"/>
                </a:lnTo>
                <a:lnTo>
                  <a:pt x="763" y="147"/>
                </a:lnTo>
                <a:lnTo>
                  <a:pt x="763" y="133"/>
                </a:lnTo>
                <a:lnTo>
                  <a:pt x="772" y="142"/>
                </a:lnTo>
                <a:lnTo>
                  <a:pt x="778" y="143"/>
                </a:lnTo>
                <a:lnTo>
                  <a:pt x="779" y="134"/>
                </a:lnTo>
                <a:lnTo>
                  <a:pt x="787" y="140"/>
                </a:lnTo>
                <a:lnTo>
                  <a:pt x="795" y="142"/>
                </a:lnTo>
                <a:lnTo>
                  <a:pt x="796" y="131"/>
                </a:lnTo>
                <a:lnTo>
                  <a:pt x="797" y="129"/>
                </a:lnTo>
                <a:lnTo>
                  <a:pt x="797" y="125"/>
                </a:lnTo>
                <a:lnTo>
                  <a:pt x="799" y="121"/>
                </a:lnTo>
                <a:lnTo>
                  <a:pt x="795" y="120"/>
                </a:lnTo>
                <a:lnTo>
                  <a:pt x="797" y="120"/>
                </a:lnTo>
                <a:lnTo>
                  <a:pt x="799" y="111"/>
                </a:lnTo>
                <a:lnTo>
                  <a:pt x="791" y="90"/>
                </a:lnTo>
                <a:lnTo>
                  <a:pt x="803" y="89"/>
                </a:lnTo>
                <a:lnTo>
                  <a:pt x="803" y="77"/>
                </a:lnTo>
                <a:lnTo>
                  <a:pt x="813" y="84"/>
                </a:lnTo>
                <a:lnTo>
                  <a:pt x="814" y="85"/>
                </a:lnTo>
                <a:lnTo>
                  <a:pt x="813" y="90"/>
                </a:lnTo>
                <a:lnTo>
                  <a:pt x="819" y="91"/>
                </a:lnTo>
                <a:lnTo>
                  <a:pt x="818" y="93"/>
                </a:lnTo>
                <a:lnTo>
                  <a:pt x="821" y="98"/>
                </a:lnTo>
                <a:lnTo>
                  <a:pt x="823" y="91"/>
                </a:lnTo>
                <a:lnTo>
                  <a:pt x="822" y="90"/>
                </a:lnTo>
                <a:lnTo>
                  <a:pt x="828" y="81"/>
                </a:lnTo>
                <a:lnTo>
                  <a:pt x="840" y="81"/>
                </a:lnTo>
                <a:lnTo>
                  <a:pt x="836" y="82"/>
                </a:lnTo>
                <a:lnTo>
                  <a:pt x="840" y="86"/>
                </a:lnTo>
                <a:lnTo>
                  <a:pt x="841" y="94"/>
                </a:lnTo>
                <a:lnTo>
                  <a:pt x="844" y="97"/>
                </a:lnTo>
                <a:lnTo>
                  <a:pt x="851" y="98"/>
                </a:lnTo>
                <a:lnTo>
                  <a:pt x="855" y="98"/>
                </a:lnTo>
                <a:lnTo>
                  <a:pt x="858" y="95"/>
                </a:lnTo>
                <a:lnTo>
                  <a:pt x="854" y="90"/>
                </a:lnTo>
                <a:lnTo>
                  <a:pt x="855" y="89"/>
                </a:lnTo>
                <a:lnTo>
                  <a:pt x="863" y="90"/>
                </a:lnTo>
                <a:lnTo>
                  <a:pt x="866" y="89"/>
                </a:lnTo>
                <a:lnTo>
                  <a:pt x="868" y="85"/>
                </a:lnTo>
                <a:lnTo>
                  <a:pt x="875" y="85"/>
                </a:lnTo>
                <a:lnTo>
                  <a:pt x="876" y="85"/>
                </a:lnTo>
                <a:lnTo>
                  <a:pt x="877" y="86"/>
                </a:lnTo>
                <a:lnTo>
                  <a:pt x="875" y="89"/>
                </a:lnTo>
                <a:lnTo>
                  <a:pt x="875" y="93"/>
                </a:lnTo>
                <a:lnTo>
                  <a:pt x="873" y="94"/>
                </a:lnTo>
                <a:lnTo>
                  <a:pt x="877" y="99"/>
                </a:lnTo>
                <a:lnTo>
                  <a:pt x="876" y="99"/>
                </a:lnTo>
                <a:lnTo>
                  <a:pt x="872" y="102"/>
                </a:lnTo>
                <a:lnTo>
                  <a:pt x="871" y="106"/>
                </a:lnTo>
                <a:lnTo>
                  <a:pt x="873" y="108"/>
                </a:lnTo>
                <a:lnTo>
                  <a:pt x="873" y="117"/>
                </a:lnTo>
                <a:lnTo>
                  <a:pt x="877" y="125"/>
                </a:lnTo>
                <a:lnTo>
                  <a:pt x="880" y="125"/>
                </a:lnTo>
                <a:lnTo>
                  <a:pt x="881" y="121"/>
                </a:lnTo>
                <a:lnTo>
                  <a:pt x="882" y="122"/>
                </a:lnTo>
                <a:lnTo>
                  <a:pt x="884" y="121"/>
                </a:lnTo>
                <a:lnTo>
                  <a:pt x="885" y="122"/>
                </a:lnTo>
                <a:lnTo>
                  <a:pt x="886" y="122"/>
                </a:lnTo>
                <a:lnTo>
                  <a:pt x="885" y="124"/>
                </a:lnTo>
                <a:lnTo>
                  <a:pt x="890" y="126"/>
                </a:lnTo>
                <a:lnTo>
                  <a:pt x="893" y="130"/>
                </a:lnTo>
                <a:lnTo>
                  <a:pt x="894" y="127"/>
                </a:lnTo>
                <a:lnTo>
                  <a:pt x="894" y="122"/>
                </a:lnTo>
                <a:lnTo>
                  <a:pt x="899" y="118"/>
                </a:lnTo>
                <a:lnTo>
                  <a:pt x="899" y="121"/>
                </a:lnTo>
                <a:lnTo>
                  <a:pt x="905" y="122"/>
                </a:lnTo>
                <a:lnTo>
                  <a:pt x="907" y="122"/>
                </a:lnTo>
                <a:lnTo>
                  <a:pt x="908" y="116"/>
                </a:lnTo>
                <a:lnTo>
                  <a:pt x="912" y="118"/>
                </a:lnTo>
                <a:lnTo>
                  <a:pt x="914" y="124"/>
                </a:lnTo>
                <a:lnTo>
                  <a:pt x="920" y="125"/>
                </a:lnTo>
                <a:lnTo>
                  <a:pt x="918" y="120"/>
                </a:lnTo>
                <a:lnTo>
                  <a:pt x="921" y="118"/>
                </a:lnTo>
                <a:lnTo>
                  <a:pt x="932" y="121"/>
                </a:lnTo>
                <a:lnTo>
                  <a:pt x="938" y="121"/>
                </a:lnTo>
                <a:lnTo>
                  <a:pt x="939" y="120"/>
                </a:lnTo>
                <a:lnTo>
                  <a:pt x="947" y="126"/>
                </a:lnTo>
                <a:lnTo>
                  <a:pt x="948" y="127"/>
                </a:lnTo>
                <a:lnTo>
                  <a:pt x="948" y="126"/>
                </a:lnTo>
                <a:lnTo>
                  <a:pt x="947" y="116"/>
                </a:lnTo>
                <a:lnTo>
                  <a:pt x="953" y="115"/>
                </a:lnTo>
                <a:lnTo>
                  <a:pt x="954" y="112"/>
                </a:lnTo>
                <a:lnTo>
                  <a:pt x="963" y="113"/>
                </a:lnTo>
                <a:lnTo>
                  <a:pt x="967" y="109"/>
                </a:lnTo>
                <a:lnTo>
                  <a:pt x="968" y="112"/>
                </a:lnTo>
                <a:lnTo>
                  <a:pt x="976" y="91"/>
                </a:lnTo>
                <a:lnTo>
                  <a:pt x="976" y="89"/>
                </a:lnTo>
                <a:lnTo>
                  <a:pt x="994" y="95"/>
                </a:lnTo>
                <a:lnTo>
                  <a:pt x="997" y="91"/>
                </a:lnTo>
                <a:lnTo>
                  <a:pt x="1001" y="84"/>
                </a:lnTo>
                <a:lnTo>
                  <a:pt x="997" y="62"/>
                </a:lnTo>
                <a:lnTo>
                  <a:pt x="999" y="53"/>
                </a:lnTo>
                <a:lnTo>
                  <a:pt x="1031" y="63"/>
                </a:lnTo>
                <a:lnTo>
                  <a:pt x="1048" y="79"/>
                </a:lnTo>
                <a:lnTo>
                  <a:pt x="1065" y="66"/>
                </a:lnTo>
                <a:lnTo>
                  <a:pt x="1067" y="66"/>
                </a:lnTo>
                <a:lnTo>
                  <a:pt x="1070" y="63"/>
                </a:lnTo>
                <a:lnTo>
                  <a:pt x="1073" y="61"/>
                </a:lnTo>
                <a:lnTo>
                  <a:pt x="1070" y="57"/>
                </a:lnTo>
                <a:lnTo>
                  <a:pt x="1066" y="53"/>
                </a:lnTo>
                <a:lnTo>
                  <a:pt x="1067" y="49"/>
                </a:lnTo>
                <a:lnTo>
                  <a:pt x="1066" y="45"/>
                </a:lnTo>
                <a:lnTo>
                  <a:pt x="1078" y="44"/>
                </a:lnTo>
                <a:lnTo>
                  <a:pt x="1078" y="43"/>
                </a:lnTo>
                <a:lnTo>
                  <a:pt x="1087" y="39"/>
                </a:lnTo>
                <a:lnTo>
                  <a:pt x="1089" y="40"/>
                </a:lnTo>
                <a:lnTo>
                  <a:pt x="1093" y="40"/>
                </a:lnTo>
                <a:lnTo>
                  <a:pt x="1097" y="36"/>
                </a:lnTo>
                <a:lnTo>
                  <a:pt x="1098" y="41"/>
                </a:lnTo>
                <a:lnTo>
                  <a:pt x="1103" y="37"/>
                </a:lnTo>
                <a:lnTo>
                  <a:pt x="1110" y="35"/>
                </a:lnTo>
                <a:lnTo>
                  <a:pt x="1106" y="26"/>
                </a:lnTo>
                <a:lnTo>
                  <a:pt x="1109" y="26"/>
                </a:lnTo>
                <a:lnTo>
                  <a:pt x="1105" y="17"/>
                </a:lnTo>
                <a:lnTo>
                  <a:pt x="1102" y="17"/>
                </a:lnTo>
                <a:lnTo>
                  <a:pt x="1109" y="16"/>
                </a:lnTo>
                <a:lnTo>
                  <a:pt x="1110" y="13"/>
                </a:lnTo>
                <a:lnTo>
                  <a:pt x="1114" y="16"/>
                </a:lnTo>
                <a:lnTo>
                  <a:pt x="1114" y="14"/>
                </a:lnTo>
                <a:lnTo>
                  <a:pt x="1115" y="13"/>
                </a:lnTo>
                <a:lnTo>
                  <a:pt x="1119" y="14"/>
                </a:lnTo>
                <a:lnTo>
                  <a:pt x="1112" y="3"/>
                </a:lnTo>
                <a:lnTo>
                  <a:pt x="1118" y="0"/>
                </a:lnTo>
                <a:lnTo>
                  <a:pt x="1130" y="4"/>
                </a:lnTo>
                <a:lnTo>
                  <a:pt x="1129" y="5"/>
                </a:lnTo>
                <a:lnTo>
                  <a:pt x="1130" y="10"/>
                </a:lnTo>
                <a:lnTo>
                  <a:pt x="1128" y="12"/>
                </a:lnTo>
                <a:lnTo>
                  <a:pt x="1128" y="14"/>
                </a:lnTo>
                <a:lnTo>
                  <a:pt x="1132" y="14"/>
                </a:lnTo>
                <a:lnTo>
                  <a:pt x="1134" y="18"/>
                </a:lnTo>
                <a:lnTo>
                  <a:pt x="1136" y="16"/>
                </a:lnTo>
                <a:lnTo>
                  <a:pt x="1141" y="17"/>
                </a:lnTo>
                <a:lnTo>
                  <a:pt x="1145" y="26"/>
                </a:lnTo>
                <a:lnTo>
                  <a:pt x="1138" y="26"/>
                </a:lnTo>
                <a:lnTo>
                  <a:pt x="1142" y="27"/>
                </a:lnTo>
                <a:lnTo>
                  <a:pt x="1145" y="31"/>
                </a:lnTo>
                <a:lnTo>
                  <a:pt x="1147" y="30"/>
                </a:lnTo>
                <a:lnTo>
                  <a:pt x="1151" y="34"/>
                </a:lnTo>
                <a:lnTo>
                  <a:pt x="1151" y="27"/>
                </a:lnTo>
                <a:lnTo>
                  <a:pt x="1156" y="28"/>
                </a:lnTo>
                <a:lnTo>
                  <a:pt x="1156" y="21"/>
                </a:lnTo>
                <a:lnTo>
                  <a:pt x="1157" y="19"/>
                </a:lnTo>
                <a:lnTo>
                  <a:pt x="1159" y="19"/>
                </a:lnTo>
                <a:lnTo>
                  <a:pt x="1161" y="19"/>
                </a:lnTo>
                <a:lnTo>
                  <a:pt x="1161" y="21"/>
                </a:lnTo>
                <a:lnTo>
                  <a:pt x="1159" y="22"/>
                </a:lnTo>
                <a:lnTo>
                  <a:pt x="1161" y="25"/>
                </a:lnTo>
                <a:lnTo>
                  <a:pt x="1164" y="25"/>
                </a:lnTo>
                <a:lnTo>
                  <a:pt x="1166" y="27"/>
                </a:lnTo>
                <a:lnTo>
                  <a:pt x="1168" y="28"/>
                </a:lnTo>
                <a:lnTo>
                  <a:pt x="1170" y="26"/>
                </a:lnTo>
                <a:lnTo>
                  <a:pt x="1172" y="26"/>
                </a:lnTo>
                <a:lnTo>
                  <a:pt x="1172" y="27"/>
                </a:lnTo>
                <a:lnTo>
                  <a:pt x="1174" y="27"/>
                </a:lnTo>
                <a:lnTo>
                  <a:pt x="1179" y="25"/>
                </a:lnTo>
                <a:lnTo>
                  <a:pt x="1178" y="27"/>
                </a:lnTo>
                <a:lnTo>
                  <a:pt x="1179" y="30"/>
                </a:lnTo>
                <a:lnTo>
                  <a:pt x="1177" y="31"/>
                </a:lnTo>
                <a:lnTo>
                  <a:pt x="1179" y="31"/>
                </a:lnTo>
                <a:lnTo>
                  <a:pt x="1184" y="44"/>
                </a:lnTo>
                <a:lnTo>
                  <a:pt x="1186" y="45"/>
                </a:lnTo>
                <a:lnTo>
                  <a:pt x="1187" y="45"/>
                </a:lnTo>
                <a:lnTo>
                  <a:pt x="1191" y="49"/>
                </a:lnTo>
                <a:lnTo>
                  <a:pt x="1192" y="54"/>
                </a:lnTo>
                <a:lnTo>
                  <a:pt x="1194" y="52"/>
                </a:lnTo>
                <a:lnTo>
                  <a:pt x="1196" y="53"/>
                </a:lnTo>
                <a:lnTo>
                  <a:pt x="1196" y="54"/>
                </a:lnTo>
                <a:lnTo>
                  <a:pt x="1196" y="58"/>
                </a:lnTo>
                <a:lnTo>
                  <a:pt x="1199" y="62"/>
                </a:lnTo>
                <a:lnTo>
                  <a:pt x="1196" y="68"/>
                </a:lnTo>
                <a:lnTo>
                  <a:pt x="1201" y="64"/>
                </a:lnTo>
                <a:lnTo>
                  <a:pt x="1204" y="67"/>
                </a:lnTo>
                <a:lnTo>
                  <a:pt x="1208" y="64"/>
                </a:lnTo>
                <a:lnTo>
                  <a:pt x="1213" y="64"/>
                </a:lnTo>
                <a:lnTo>
                  <a:pt x="1215" y="71"/>
                </a:lnTo>
                <a:lnTo>
                  <a:pt x="1221" y="75"/>
                </a:lnTo>
                <a:lnTo>
                  <a:pt x="1219" y="77"/>
                </a:lnTo>
                <a:lnTo>
                  <a:pt x="1223" y="79"/>
                </a:lnTo>
                <a:lnTo>
                  <a:pt x="1232" y="85"/>
                </a:lnTo>
                <a:lnTo>
                  <a:pt x="1228" y="88"/>
                </a:lnTo>
                <a:lnTo>
                  <a:pt x="1230" y="89"/>
                </a:lnTo>
                <a:lnTo>
                  <a:pt x="1232" y="88"/>
                </a:lnTo>
                <a:lnTo>
                  <a:pt x="1231" y="93"/>
                </a:lnTo>
                <a:lnTo>
                  <a:pt x="1231" y="106"/>
                </a:lnTo>
                <a:lnTo>
                  <a:pt x="1233" y="107"/>
                </a:lnTo>
                <a:lnTo>
                  <a:pt x="1235" y="109"/>
                </a:lnTo>
                <a:lnTo>
                  <a:pt x="1244" y="109"/>
                </a:lnTo>
                <a:lnTo>
                  <a:pt x="1242" y="112"/>
                </a:lnTo>
                <a:lnTo>
                  <a:pt x="1244" y="112"/>
                </a:lnTo>
                <a:lnTo>
                  <a:pt x="1244" y="113"/>
                </a:lnTo>
                <a:lnTo>
                  <a:pt x="1249" y="112"/>
                </a:lnTo>
                <a:lnTo>
                  <a:pt x="1254" y="115"/>
                </a:lnTo>
                <a:lnTo>
                  <a:pt x="1258" y="117"/>
                </a:lnTo>
                <a:lnTo>
                  <a:pt x="1257" y="120"/>
                </a:lnTo>
                <a:lnTo>
                  <a:pt x="1258" y="120"/>
                </a:lnTo>
                <a:lnTo>
                  <a:pt x="1259" y="122"/>
                </a:lnTo>
                <a:lnTo>
                  <a:pt x="1263" y="124"/>
                </a:lnTo>
                <a:lnTo>
                  <a:pt x="1260" y="125"/>
                </a:lnTo>
                <a:lnTo>
                  <a:pt x="1258" y="125"/>
                </a:lnTo>
                <a:lnTo>
                  <a:pt x="1258" y="129"/>
                </a:lnTo>
                <a:lnTo>
                  <a:pt x="1257" y="129"/>
                </a:lnTo>
                <a:lnTo>
                  <a:pt x="1257" y="133"/>
                </a:lnTo>
                <a:lnTo>
                  <a:pt x="1251" y="133"/>
                </a:lnTo>
                <a:lnTo>
                  <a:pt x="1250" y="135"/>
                </a:lnTo>
                <a:lnTo>
                  <a:pt x="1244" y="134"/>
                </a:lnTo>
                <a:lnTo>
                  <a:pt x="1239" y="138"/>
                </a:lnTo>
                <a:lnTo>
                  <a:pt x="1239" y="145"/>
                </a:lnTo>
                <a:lnTo>
                  <a:pt x="1240" y="148"/>
                </a:lnTo>
                <a:lnTo>
                  <a:pt x="1242" y="149"/>
                </a:lnTo>
                <a:lnTo>
                  <a:pt x="1250" y="158"/>
                </a:lnTo>
                <a:lnTo>
                  <a:pt x="1250" y="163"/>
                </a:lnTo>
                <a:lnTo>
                  <a:pt x="1248" y="165"/>
                </a:lnTo>
                <a:lnTo>
                  <a:pt x="1245" y="167"/>
                </a:lnTo>
                <a:lnTo>
                  <a:pt x="1249" y="169"/>
                </a:lnTo>
                <a:lnTo>
                  <a:pt x="1254" y="172"/>
                </a:lnTo>
                <a:lnTo>
                  <a:pt x="1253" y="175"/>
                </a:lnTo>
                <a:lnTo>
                  <a:pt x="1253" y="178"/>
                </a:lnTo>
                <a:lnTo>
                  <a:pt x="1249" y="176"/>
                </a:lnTo>
                <a:lnTo>
                  <a:pt x="1248" y="178"/>
                </a:lnTo>
                <a:lnTo>
                  <a:pt x="1249" y="178"/>
                </a:lnTo>
                <a:lnTo>
                  <a:pt x="1249" y="181"/>
                </a:lnTo>
                <a:lnTo>
                  <a:pt x="1248" y="183"/>
                </a:lnTo>
                <a:lnTo>
                  <a:pt x="1250" y="184"/>
                </a:lnTo>
                <a:lnTo>
                  <a:pt x="1248" y="189"/>
                </a:lnTo>
                <a:lnTo>
                  <a:pt x="1245" y="189"/>
                </a:lnTo>
                <a:lnTo>
                  <a:pt x="1246" y="194"/>
                </a:lnTo>
                <a:lnTo>
                  <a:pt x="1241" y="198"/>
                </a:lnTo>
                <a:lnTo>
                  <a:pt x="1244" y="203"/>
                </a:lnTo>
                <a:lnTo>
                  <a:pt x="1246" y="202"/>
                </a:lnTo>
                <a:lnTo>
                  <a:pt x="1248" y="205"/>
                </a:lnTo>
                <a:lnTo>
                  <a:pt x="1250" y="203"/>
                </a:lnTo>
                <a:lnTo>
                  <a:pt x="1253" y="205"/>
                </a:lnTo>
                <a:lnTo>
                  <a:pt x="1257" y="214"/>
                </a:lnTo>
                <a:lnTo>
                  <a:pt x="1257" y="216"/>
                </a:lnTo>
                <a:lnTo>
                  <a:pt x="1253" y="217"/>
                </a:lnTo>
                <a:lnTo>
                  <a:pt x="1253" y="220"/>
                </a:lnTo>
                <a:lnTo>
                  <a:pt x="1255" y="223"/>
                </a:lnTo>
                <a:lnTo>
                  <a:pt x="1254" y="225"/>
                </a:lnTo>
                <a:lnTo>
                  <a:pt x="1259" y="228"/>
                </a:lnTo>
                <a:lnTo>
                  <a:pt x="1253" y="247"/>
                </a:lnTo>
                <a:lnTo>
                  <a:pt x="1251" y="247"/>
                </a:lnTo>
                <a:lnTo>
                  <a:pt x="1249" y="250"/>
                </a:lnTo>
                <a:lnTo>
                  <a:pt x="1248" y="247"/>
                </a:lnTo>
                <a:lnTo>
                  <a:pt x="1245" y="250"/>
                </a:lnTo>
                <a:lnTo>
                  <a:pt x="1240" y="250"/>
                </a:lnTo>
                <a:lnTo>
                  <a:pt x="1240" y="255"/>
                </a:lnTo>
                <a:lnTo>
                  <a:pt x="1241" y="255"/>
                </a:lnTo>
                <a:lnTo>
                  <a:pt x="1241" y="257"/>
                </a:lnTo>
                <a:lnTo>
                  <a:pt x="1239" y="260"/>
                </a:lnTo>
                <a:lnTo>
                  <a:pt x="1242" y="265"/>
                </a:lnTo>
                <a:lnTo>
                  <a:pt x="1241" y="266"/>
                </a:lnTo>
                <a:lnTo>
                  <a:pt x="1239" y="266"/>
                </a:lnTo>
                <a:lnTo>
                  <a:pt x="1237" y="269"/>
                </a:lnTo>
                <a:lnTo>
                  <a:pt x="1235" y="268"/>
                </a:lnTo>
                <a:lnTo>
                  <a:pt x="1236" y="266"/>
                </a:lnTo>
                <a:lnTo>
                  <a:pt x="1233" y="266"/>
                </a:lnTo>
                <a:lnTo>
                  <a:pt x="1233" y="268"/>
                </a:lnTo>
                <a:lnTo>
                  <a:pt x="1230" y="265"/>
                </a:lnTo>
                <a:lnTo>
                  <a:pt x="1228" y="266"/>
                </a:lnTo>
                <a:lnTo>
                  <a:pt x="1224" y="264"/>
                </a:lnTo>
                <a:lnTo>
                  <a:pt x="1222" y="268"/>
                </a:lnTo>
                <a:lnTo>
                  <a:pt x="1214" y="277"/>
                </a:lnTo>
                <a:lnTo>
                  <a:pt x="1219" y="282"/>
                </a:lnTo>
                <a:lnTo>
                  <a:pt x="1222" y="288"/>
                </a:lnTo>
                <a:lnTo>
                  <a:pt x="1226" y="289"/>
                </a:lnTo>
                <a:lnTo>
                  <a:pt x="1231" y="292"/>
                </a:lnTo>
                <a:lnTo>
                  <a:pt x="1228" y="292"/>
                </a:lnTo>
                <a:lnTo>
                  <a:pt x="1223" y="296"/>
                </a:lnTo>
                <a:lnTo>
                  <a:pt x="1226" y="306"/>
                </a:lnTo>
                <a:lnTo>
                  <a:pt x="1227" y="310"/>
                </a:lnTo>
                <a:lnTo>
                  <a:pt x="1231" y="313"/>
                </a:lnTo>
                <a:lnTo>
                  <a:pt x="1237" y="318"/>
                </a:lnTo>
                <a:lnTo>
                  <a:pt x="1242" y="319"/>
                </a:lnTo>
                <a:lnTo>
                  <a:pt x="1245" y="319"/>
                </a:lnTo>
                <a:lnTo>
                  <a:pt x="1251" y="313"/>
                </a:lnTo>
                <a:lnTo>
                  <a:pt x="1255" y="318"/>
                </a:lnTo>
                <a:lnTo>
                  <a:pt x="1264" y="322"/>
                </a:lnTo>
                <a:lnTo>
                  <a:pt x="1266" y="323"/>
                </a:lnTo>
                <a:lnTo>
                  <a:pt x="1266" y="325"/>
                </a:lnTo>
                <a:lnTo>
                  <a:pt x="1264" y="327"/>
                </a:lnTo>
                <a:lnTo>
                  <a:pt x="1260" y="327"/>
                </a:lnTo>
                <a:lnTo>
                  <a:pt x="1260" y="333"/>
                </a:lnTo>
                <a:lnTo>
                  <a:pt x="1263" y="334"/>
                </a:lnTo>
                <a:lnTo>
                  <a:pt x="1268" y="331"/>
                </a:lnTo>
                <a:lnTo>
                  <a:pt x="1269" y="333"/>
                </a:lnTo>
                <a:lnTo>
                  <a:pt x="1268" y="334"/>
                </a:lnTo>
                <a:lnTo>
                  <a:pt x="1273" y="340"/>
                </a:lnTo>
                <a:lnTo>
                  <a:pt x="1275" y="341"/>
                </a:lnTo>
                <a:lnTo>
                  <a:pt x="1276" y="343"/>
                </a:lnTo>
                <a:lnTo>
                  <a:pt x="1278" y="343"/>
                </a:lnTo>
                <a:lnTo>
                  <a:pt x="1282" y="347"/>
                </a:lnTo>
                <a:lnTo>
                  <a:pt x="1281" y="351"/>
                </a:lnTo>
                <a:lnTo>
                  <a:pt x="1278" y="350"/>
                </a:lnTo>
                <a:lnTo>
                  <a:pt x="1273" y="354"/>
                </a:lnTo>
                <a:lnTo>
                  <a:pt x="1272" y="356"/>
                </a:lnTo>
                <a:lnTo>
                  <a:pt x="1276" y="359"/>
                </a:lnTo>
                <a:lnTo>
                  <a:pt x="1276" y="363"/>
                </a:lnTo>
                <a:lnTo>
                  <a:pt x="1272" y="368"/>
                </a:lnTo>
                <a:lnTo>
                  <a:pt x="1276" y="370"/>
                </a:lnTo>
                <a:lnTo>
                  <a:pt x="1286" y="378"/>
                </a:lnTo>
                <a:lnTo>
                  <a:pt x="1285" y="379"/>
                </a:lnTo>
                <a:lnTo>
                  <a:pt x="1287" y="382"/>
                </a:lnTo>
                <a:lnTo>
                  <a:pt x="1289" y="378"/>
                </a:lnTo>
                <a:lnTo>
                  <a:pt x="1290" y="378"/>
                </a:lnTo>
                <a:lnTo>
                  <a:pt x="1289" y="381"/>
                </a:lnTo>
                <a:lnTo>
                  <a:pt x="1293" y="383"/>
                </a:lnTo>
                <a:lnTo>
                  <a:pt x="1293" y="382"/>
                </a:lnTo>
                <a:lnTo>
                  <a:pt x="1295" y="382"/>
                </a:lnTo>
                <a:lnTo>
                  <a:pt x="1295" y="379"/>
                </a:lnTo>
                <a:lnTo>
                  <a:pt x="1305" y="379"/>
                </a:lnTo>
                <a:lnTo>
                  <a:pt x="1309" y="376"/>
                </a:lnTo>
                <a:lnTo>
                  <a:pt x="1312" y="376"/>
                </a:lnTo>
                <a:lnTo>
                  <a:pt x="1313" y="378"/>
                </a:lnTo>
                <a:lnTo>
                  <a:pt x="1314" y="379"/>
                </a:lnTo>
                <a:lnTo>
                  <a:pt x="1318" y="382"/>
                </a:lnTo>
                <a:lnTo>
                  <a:pt x="1317" y="383"/>
                </a:lnTo>
                <a:lnTo>
                  <a:pt x="1321" y="381"/>
                </a:lnTo>
                <a:lnTo>
                  <a:pt x="1323" y="385"/>
                </a:lnTo>
                <a:lnTo>
                  <a:pt x="1326" y="383"/>
                </a:lnTo>
                <a:lnTo>
                  <a:pt x="1331" y="387"/>
                </a:lnTo>
                <a:lnTo>
                  <a:pt x="1336" y="391"/>
                </a:lnTo>
                <a:lnTo>
                  <a:pt x="1336" y="392"/>
                </a:lnTo>
                <a:lnTo>
                  <a:pt x="1339" y="395"/>
                </a:lnTo>
                <a:lnTo>
                  <a:pt x="1340" y="394"/>
                </a:lnTo>
                <a:lnTo>
                  <a:pt x="1345" y="391"/>
                </a:lnTo>
                <a:lnTo>
                  <a:pt x="1348" y="385"/>
                </a:lnTo>
                <a:lnTo>
                  <a:pt x="1356" y="386"/>
                </a:lnTo>
                <a:lnTo>
                  <a:pt x="1359" y="382"/>
                </a:lnTo>
                <a:lnTo>
                  <a:pt x="1366" y="383"/>
                </a:lnTo>
                <a:lnTo>
                  <a:pt x="1366" y="382"/>
                </a:lnTo>
                <a:lnTo>
                  <a:pt x="1370" y="382"/>
                </a:lnTo>
                <a:lnTo>
                  <a:pt x="1371" y="378"/>
                </a:lnTo>
                <a:lnTo>
                  <a:pt x="1372" y="381"/>
                </a:lnTo>
                <a:lnTo>
                  <a:pt x="1374" y="381"/>
                </a:lnTo>
                <a:lnTo>
                  <a:pt x="1374" y="390"/>
                </a:lnTo>
                <a:lnTo>
                  <a:pt x="1376" y="388"/>
                </a:lnTo>
                <a:lnTo>
                  <a:pt x="1376" y="391"/>
                </a:lnTo>
                <a:lnTo>
                  <a:pt x="1380" y="391"/>
                </a:lnTo>
                <a:lnTo>
                  <a:pt x="1384" y="394"/>
                </a:lnTo>
                <a:lnTo>
                  <a:pt x="1383" y="395"/>
                </a:lnTo>
                <a:lnTo>
                  <a:pt x="1388" y="396"/>
                </a:lnTo>
                <a:lnTo>
                  <a:pt x="1389" y="399"/>
                </a:lnTo>
                <a:lnTo>
                  <a:pt x="1385" y="403"/>
                </a:lnTo>
                <a:lnTo>
                  <a:pt x="1388" y="406"/>
                </a:lnTo>
                <a:lnTo>
                  <a:pt x="1388" y="408"/>
                </a:lnTo>
                <a:lnTo>
                  <a:pt x="1385" y="408"/>
                </a:lnTo>
                <a:lnTo>
                  <a:pt x="1386" y="418"/>
                </a:lnTo>
                <a:lnTo>
                  <a:pt x="1385" y="422"/>
                </a:lnTo>
                <a:lnTo>
                  <a:pt x="1386" y="423"/>
                </a:lnTo>
                <a:lnTo>
                  <a:pt x="1389" y="428"/>
                </a:lnTo>
                <a:lnTo>
                  <a:pt x="1385" y="432"/>
                </a:lnTo>
                <a:lnTo>
                  <a:pt x="1380" y="432"/>
                </a:lnTo>
                <a:lnTo>
                  <a:pt x="1377" y="436"/>
                </a:lnTo>
                <a:lnTo>
                  <a:pt x="1380" y="437"/>
                </a:lnTo>
                <a:lnTo>
                  <a:pt x="1380" y="450"/>
                </a:lnTo>
                <a:lnTo>
                  <a:pt x="1376" y="457"/>
                </a:lnTo>
                <a:lnTo>
                  <a:pt x="1381" y="459"/>
                </a:lnTo>
                <a:lnTo>
                  <a:pt x="1381" y="466"/>
                </a:lnTo>
                <a:lnTo>
                  <a:pt x="1383" y="464"/>
                </a:lnTo>
                <a:lnTo>
                  <a:pt x="1389" y="468"/>
                </a:lnTo>
                <a:lnTo>
                  <a:pt x="1386" y="476"/>
                </a:lnTo>
                <a:lnTo>
                  <a:pt x="1390" y="475"/>
                </a:lnTo>
                <a:lnTo>
                  <a:pt x="1389" y="477"/>
                </a:lnTo>
                <a:lnTo>
                  <a:pt x="1392" y="480"/>
                </a:lnTo>
                <a:lnTo>
                  <a:pt x="1388" y="482"/>
                </a:lnTo>
                <a:lnTo>
                  <a:pt x="1395" y="480"/>
                </a:lnTo>
                <a:lnTo>
                  <a:pt x="1389" y="486"/>
                </a:lnTo>
                <a:lnTo>
                  <a:pt x="1389" y="491"/>
                </a:lnTo>
                <a:lnTo>
                  <a:pt x="1386" y="496"/>
                </a:lnTo>
                <a:lnTo>
                  <a:pt x="1384" y="495"/>
                </a:lnTo>
                <a:lnTo>
                  <a:pt x="1383" y="498"/>
                </a:lnTo>
                <a:lnTo>
                  <a:pt x="1383" y="499"/>
                </a:lnTo>
                <a:lnTo>
                  <a:pt x="1385" y="502"/>
                </a:lnTo>
                <a:lnTo>
                  <a:pt x="1383" y="502"/>
                </a:lnTo>
                <a:lnTo>
                  <a:pt x="1381" y="505"/>
                </a:lnTo>
                <a:lnTo>
                  <a:pt x="1380" y="505"/>
                </a:lnTo>
                <a:lnTo>
                  <a:pt x="1379" y="508"/>
                </a:lnTo>
                <a:lnTo>
                  <a:pt x="1375" y="509"/>
                </a:lnTo>
                <a:lnTo>
                  <a:pt x="1374" y="514"/>
                </a:lnTo>
                <a:lnTo>
                  <a:pt x="1368" y="513"/>
                </a:lnTo>
                <a:lnTo>
                  <a:pt x="1367" y="517"/>
                </a:lnTo>
                <a:lnTo>
                  <a:pt x="1366" y="514"/>
                </a:lnTo>
                <a:lnTo>
                  <a:pt x="1365" y="517"/>
                </a:lnTo>
                <a:lnTo>
                  <a:pt x="1365" y="521"/>
                </a:lnTo>
                <a:lnTo>
                  <a:pt x="1362" y="522"/>
                </a:lnTo>
                <a:lnTo>
                  <a:pt x="1361" y="520"/>
                </a:lnTo>
                <a:lnTo>
                  <a:pt x="1358" y="520"/>
                </a:lnTo>
                <a:lnTo>
                  <a:pt x="1357" y="523"/>
                </a:lnTo>
                <a:lnTo>
                  <a:pt x="1361" y="525"/>
                </a:lnTo>
                <a:lnTo>
                  <a:pt x="1368" y="530"/>
                </a:lnTo>
                <a:lnTo>
                  <a:pt x="1370" y="532"/>
                </a:lnTo>
                <a:lnTo>
                  <a:pt x="1357" y="539"/>
                </a:lnTo>
                <a:lnTo>
                  <a:pt x="1349" y="541"/>
                </a:lnTo>
                <a:lnTo>
                  <a:pt x="1349" y="543"/>
                </a:lnTo>
                <a:lnTo>
                  <a:pt x="1361" y="545"/>
                </a:lnTo>
                <a:lnTo>
                  <a:pt x="1371" y="544"/>
                </a:lnTo>
                <a:lnTo>
                  <a:pt x="1376" y="550"/>
                </a:lnTo>
                <a:lnTo>
                  <a:pt x="1377" y="554"/>
                </a:lnTo>
                <a:lnTo>
                  <a:pt x="1385" y="558"/>
                </a:lnTo>
                <a:lnTo>
                  <a:pt x="1388" y="554"/>
                </a:lnTo>
                <a:lnTo>
                  <a:pt x="1386" y="552"/>
                </a:lnTo>
                <a:lnTo>
                  <a:pt x="1390" y="554"/>
                </a:lnTo>
                <a:lnTo>
                  <a:pt x="1393" y="554"/>
                </a:lnTo>
                <a:lnTo>
                  <a:pt x="1392" y="557"/>
                </a:lnTo>
                <a:lnTo>
                  <a:pt x="1401" y="566"/>
                </a:lnTo>
                <a:lnTo>
                  <a:pt x="1408" y="570"/>
                </a:lnTo>
                <a:lnTo>
                  <a:pt x="1410" y="569"/>
                </a:lnTo>
                <a:lnTo>
                  <a:pt x="1411" y="570"/>
                </a:lnTo>
                <a:lnTo>
                  <a:pt x="1408" y="570"/>
                </a:lnTo>
                <a:lnTo>
                  <a:pt x="1415" y="572"/>
                </a:lnTo>
                <a:lnTo>
                  <a:pt x="1404" y="581"/>
                </a:lnTo>
                <a:lnTo>
                  <a:pt x="1406" y="587"/>
                </a:lnTo>
                <a:lnTo>
                  <a:pt x="1404" y="585"/>
                </a:lnTo>
                <a:lnTo>
                  <a:pt x="1402" y="585"/>
                </a:lnTo>
                <a:lnTo>
                  <a:pt x="1403" y="594"/>
                </a:lnTo>
                <a:lnTo>
                  <a:pt x="1397" y="597"/>
                </a:lnTo>
                <a:lnTo>
                  <a:pt x="1393" y="596"/>
                </a:lnTo>
                <a:lnTo>
                  <a:pt x="1392" y="590"/>
                </a:lnTo>
                <a:lnTo>
                  <a:pt x="1389" y="588"/>
                </a:lnTo>
                <a:lnTo>
                  <a:pt x="1384" y="590"/>
                </a:lnTo>
                <a:lnTo>
                  <a:pt x="1377" y="599"/>
                </a:lnTo>
                <a:lnTo>
                  <a:pt x="1385" y="605"/>
                </a:lnTo>
                <a:lnTo>
                  <a:pt x="1389" y="603"/>
                </a:lnTo>
                <a:lnTo>
                  <a:pt x="1393" y="610"/>
                </a:lnTo>
                <a:lnTo>
                  <a:pt x="1395" y="610"/>
                </a:lnTo>
                <a:lnTo>
                  <a:pt x="1390" y="611"/>
                </a:lnTo>
                <a:lnTo>
                  <a:pt x="1388" y="607"/>
                </a:lnTo>
                <a:lnTo>
                  <a:pt x="1385" y="610"/>
                </a:lnTo>
                <a:lnTo>
                  <a:pt x="1381" y="610"/>
                </a:lnTo>
                <a:lnTo>
                  <a:pt x="1380" y="611"/>
                </a:lnTo>
                <a:lnTo>
                  <a:pt x="1381" y="617"/>
                </a:lnTo>
                <a:lnTo>
                  <a:pt x="1384" y="623"/>
                </a:lnTo>
                <a:lnTo>
                  <a:pt x="1381" y="635"/>
                </a:lnTo>
                <a:lnTo>
                  <a:pt x="1376" y="634"/>
                </a:lnTo>
                <a:lnTo>
                  <a:pt x="1371" y="637"/>
                </a:lnTo>
                <a:lnTo>
                  <a:pt x="1368" y="635"/>
                </a:lnTo>
                <a:lnTo>
                  <a:pt x="1368" y="638"/>
                </a:lnTo>
                <a:lnTo>
                  <a:pt x="1366" y="638"/>
                </a:lnTo>
                <a:lnTo>
                  <a:pt x="1365" y="635"/>
                </a:lnTo>
                <a:lnTo>
                  <a:pt x="1361" y="635"/>
                </a:lnTo>
                <a:lnTo>
                  <a:pt x="1359" y="638"/>
                </a:lnTo>
                <a:lnTo>
                  <a:pt x="1357" y="639"/>
                </a:lnTo>
                <a:lnTo>
                  <a:pt x="1357" y="641"/>
                </a:lnTo>
                <a:lnTo>
                  <a:pt x="1359" y="644"/>
                </a:lnTo>
                <a:lnTo>
                  <a:pt x="1370" y="646"/>
                </a:lnTo>
                <a:lnTo>
                  <a:pt x="1368" y="648"/>
                </a:lnTo>
                <a:lnTo>
                  <a:pt x="1374" y="647"/>
                </a:lnTo>
                <a:lnTo>
                  <a:pt x="1374" y="651"/>
                </a:lnTo>
                <a:lnTo>
                  <a:pt x="1372" y="653"/>
                </a:lnTo>
                <a:lnTo>
                  <a:pt x="1371" y="652"/>
                </a:lnTo>
                <a:lnTo>
                  <a:pt x="1368" y="652"/>
                </a:lnTo>
                <a:lnTo>
                  <a:pt x="1365" y="650"/>
                </a:lnTo>
                <a:lnTo>
                  <a:pt x="1365" y="651"/>
                </a:lnTo>
                <a:lnTo>
                  <a:pt x="1366" y="653"/>
                </a:lnTo>
                <a:lnTo>
                  <a:pt x="1361" y="650"/>
                </a:lnTo>
                <a:lnTo>
                  <a:pt x="1357" y="650"/>
                </a:lnTo>
                <a:lnTo>
                  <a:pt x="1353" y="652"/>
                </a:lnTo>
                <a:lnTo>
                  <a:pt x="1345" y="655"/>
                </a:lnTo>
                <a:lnTo>
                  <a:pt x="1349" y="659"/>
                </a:lnTo>
                <a:lnTo>
                  <a:pt x="1350" y="662"/>
                </a:lnTo>
                <a:lnTo>
                  <a:pt x="1352" y="662"/>
                </a:lnTo>
                <a:lnTo>
                  <a:pt x="1352" y="668"/>
                </a:lnTo>
                <a:lnTo>
                  <a:pt x="1354" y="671"/>
                </a:lnTo>
                <a:lnTo>
                  <a:pt x="1356" y="671"/>
                </a:lnTo>
                <a:lnTo>
                  <a:pt x="1356" y="673"/>
                </a:lnTo>
                <a:lnTo>
                  <a:pt x="1357" y="671"/>
                </a:lnTo>
                <a:lnTo>
                  <a:pt x="1357" y="674"/>
                </a:lnTo>
                <a:lnTo>
                  <a:pt x="1363" y="679"/>
                </a:lnTo>
                <a:lnTo>
                  <a:pt x="1368" y="680"/>
                </a:lnTo>
                <a:lnTo>
                  <a:pt x="1368" y="682"/>
                </a:lnTo>
                <a:lnTo>
                  <a:pt x="1375" y="679"/>
                </a:lnTo>
                <a:lnTo>
                  <a:pt x="1381" y="680"/>
                </a:lnTo>
                <a:lnTo>
                  <a:pt x="1380" y="683"/>
                </a:lnTo>
                <a:lnTo>
                  <a:pt x="1377" y="680"/>
                </a:lnTo>
                <a:lnTo>
                  <a:pt x="1381" y="686"/>
                </a:lnTo>
                <a:lnTo>
                  <a:pt x="1385" y="684"/>
                </a:lnTo>
                <a:lnTo>
                  <a:pt x="1389" y="687"/>
                </a:lnTo>
                <a:lnTo>
                  <a:pt x="1385" y="691"/>
                </a:lnTo>
                <a:lnTo>
                  <a:pt x="1381" y="689"/>
                </a:lnTo>
                <a:lnTo>
                  <a:pt x="1383" y="693"/>
                </a:lnTo>
                <a:lnTo>
                  <a:pt x="1388" y="695"/>
                </a:lnTo>
                <a:lnTo>
                  <a:pt x="1389" y="693"/>
                </a:lnTo>
                <a:lnTo>
                  <a:pt x="1389" y="696"/>
                </a:lnTo>
                <a:lnTo>
                  <a:pt x="1392" y="695"/>
                </a:lnTo>
                <a:lnTo>
                  <a:pt x="1393" y="696"/>
                </a:lnTo>
                <a:lnTo>
                  <a:pt x="1398" y="700"/>
                </a:lnTo>
                <a:lnTo>
                  <a:pt x="1404" y="695"/>
                </a:lnTo>
                <a:lnTo>
                  <a:pt x="1407" y="696"/>
                </a:lnTo>
                <a:lnTo>
                  <a:pt x="1407" y="698"/>
                </a:lnTo>
                <a:lnTo>
                  <a:pt x="1408" y="700"/>
                </a:lnTo>
                <a:lnTo>
                  <a:pt x="1404" y="702"/>
                </a:lnTo>
                <a:lnTo>
                  <a:pt x="1404" y="707"/>
                </a:lnTo>
                <a:lnTo>
                  <a:pt x="1410" y="709"/>
                </a:lnTo>
                <a:lnTo>
                  <a:pt x="1412" y="700"/>
                </a:lnTo>
                <a:lnTo>
                  <a:pt x="1413" y="702"/>
                </a:lnTo>
                <a:lnTo>
                  <a:pt x="1413" y="705"/>
                </a:lnTo>
                <a:lnTo>
                  <a:pt x="1416" y="705"/>
                </a:lnTo>
                <a:lnTo>
                  <a:pt x="1415" y="710"/>
                </a:lnTo>
                <a:lnTo>
                  <a:pt x="1415" y="714"/>
                </a:lnTo>
                <a:lnTo>
                  <a:pt x="1413" y="715"/>
                </a:lnTo>
                <a:lnTo>
                  <a:pt x="1406" y="719"/>
                </a:lnTo>
                <a:lnTo>
                  <a:pt x="1404" y="720"/>
                </a:lnTo>
                <a:lnTo>
                  <a:pt x="1407" y="723"/>
                </a:lnTo>
                <a:lnTo>
                  <a:pt x="1415" y="729"/>
                </a:lnTo>
                <a:close/>
                <a:moveTo>
                  <a:pt x="670" y="669"/>
                </a:moveTo>
                <a:lnTo>
                  <a:pt x="670" y="668"/>
                </a:lnTo>
                <a:lnTo>
                  <a:pt x="669" y="661"/>
                </a:lnTo>
                <a:lnTo>
                  <a:pt x="675" y="642"/>
                </a:lnTo>
                <a:lnTo>
                  <a:pt x="678" y="642"/>
                </a:lnTo>
                <a:lnTo>
                  <a:pt x="687" y="651"/>
                </a:lnTo>
                <a:lnTo>
                  <a:pt x="691" y="652"/>
                </a:lnTo>
                <a:lnTo>
                  <a:pt x="702" y="648"/>
                </a:lnTo>
                <a:lnTo>
                  <a:pt x="707" y="644"/>
                </a:lnTo>
                <a:lnTo>
                  <a:pt x="711" y="644"/>
                </a:lnTo>
                <a:lnTo>
                  <a:pt x="714" y="647"/>
                </a:lnTo>
                <a:lnTo>
                  <a:pt x="719" y="648"/>
                </a:lnTo>
                <a:lnTo>
                  <a:pt x="722" y="644"/>
                </a:lnTo>
                <a:lnTo>
                  <a:pt x="723" y="638"/>
                </a:lnTo>
                <a:lnTo>
                  <a:pt x="728" y="639"/>
                </a:lnTo>
                <a:lnTo>
                  <a:pt x="728" y="635"/>
                </a:lnTo>
                <a:lnTo>
                  <a:pt x="738" y="634"/>
                </a:lnTo>
                <a:lnTo>
                  <a:pt x="738" y="633"/>
                </a:lnTo>
                <a:lnTo>
                  <a:pt x="736" y="633"/>
                </a:lnTo>
                <a:lnTo>
                  <a:pt x="737" y="628"/>
                </a:lnTo>
                <a:lnTo>
                  <a:pt x="752" y="624"/>
                </a:lnTo>
                <a:lnTo>
                  <a:pt x="754" y="630"/>
                </a:lnTo>
                <a:lnTo>
                  <a:pt x="756" y="630"/>
                </a:lnTo>
                <a:lnTo>
                  <a:pt x="758" y="629"/>
                </a:lnTo>
                <a:lnTo>
                  <a:pt x="760" y="626"/>
                </a:lnTo>
                <a:lnTo>
                  <a:pt x="761" y="629"/>
                </a:lnTo>
                <a:lnTo>
                  <a:pt x="760" y="626"/>
                </a:lnTo>
                <a:lnTo>
                  <a:pt x="769" y="624"/>
                </a:lnTo>
                <a:lnTo>
                  <a:pt x="764" y="615"/>
                </a:lnTo>
                <a:lnTo>
                  <a:pt x="769" y="612"/>
                </a:lnTo>
                <a:lnTo>
                  <a:pt x="774" y="612"/>
                </a:lnTo>
                <a:lnTo>
                  <a:pt x="779" y="616"/>
                </a:lnTo>
                <a:lnTo>
                  <a:pt x="785" y="617"/>
                </a:lnTo>
                <a:lnTo>
                  <a:pt x="788" y="615"/>
                </a:lnTo>
                <a:lnTo>
                  <a:pt x="787" y="614"/>
                </a:lnTo>
                <a:lnTo>
                  <a:pt x="792" y="614"/>
                </a:lnTo>
                <a:lnTo>
                  <a:pt x="797" y="619"/>
                </a:lnTo>
                <a:lnTo>
                  <a:pt x="801" y="615"/>
                </a:lnTo>
                <a:lnTo>
                  <a:pt x="803" y="614"/>
                </a:lnTo>
                <a:lnTo>
                  <a:pt x="808" y="611"/>
                </a:lnTo>
                <a:lnTo>
                  <a:pt x="806" y="616"/>
                </a:lnTo>
                <a:lnTo>
                  <a:pt x="810" y="616"/>
                </a:lnTo>
                <a:lnTo>
                  <a:pt x="810" y="617"/>
                </a:lnTo>
                <a:lnTo>
                  <a:pt x="810" y="620"/>
                </a:lnTo>
                <a:lnTo>
                  <a:pt x="815" y="619"/>
                </a:lnTo>
                <a:lnTo>
                  <a:pt x="815" y="621"/>
                </a:lnTo>
                <a:lnTo>
                  <a:pt x="821" y="620"/>
                </a:lnTo>
                <a:lnTo>
                  <a:pt x="821" y="629"/>
                </a:lnTo>
                <a:lnTo>
                  <a:pt x="823" y="628"/>
                </a:lnTo>
                <a:lnTo>
                  <a:pt x="823" y="629"/>
                </a:lnTo>
                <a:lnTo>
                  <a:pt x="823" y="632"/>
                </a:lnTo>
                <a:lnTo>
                  <a:pt x="824" y="633"/>
                </a:lnTo>
                <a:lnTo>
                  <a:pt x="826" y="632"/>
                </a:lnTo>
                <a:lnTo>
                  <a:pt x="828" y="634"/>
                </a:lnTo>
                <a:lnTo>
                  <a:pt x="828" y="633"/>
                </a:lnTo>
                <a:lnTo>
                  <a:pt x="830" y="635"/>
                </a:lnTo>
                <a:lnTo>
                  <a:pt x="831" y="634"/>
                </a:lnTo>
                <a:lnTo>
                  <a:pt x="836" y="638"/>
                </a:lnTo>
                <a:lnTo>
                  <a:pt x="840" y="637"/>
                </a:lnTo>
                <a:lnTo>
                  <a:pt x="844" y="639"/>
                </a:lnTo>
                <a:lnTo>
                  <a:pt x="850" y="635"/>
                </a:lnTo>
                <a:lnTo>
                  <a:pt x="845" y="628"/>
                </a:lnTo>
                <a:lnTo>
                  <a:pt x="849" y="628"/>
                </a:lnTo>
                <a:lnTo>
                  <a:pt x="849" y="630"/>
                </a:lnTo>
                <a:lnTo>
                  <a:pt x="851" y="626"/>
                </a:lnTo>
                <a:lnTo>
                  <a:pt x="853" y="625"/>
                </a:lnTo>
                <a:lnTo>
                  <a:pt x="857" y="632"/>
                </a:lnTo>
                <a:lnTo>
                  <a:pt x="860" y="628"/>
                </a:lnTo>
                <a:lnTo>
                  <a:pt x="860" y="623"/>
                </a:lnTo>
                <a:lnTo>
                  <a:pt x="866" y="621"/>
                </a:lnTo>
                <a:lnTo>
                  <a:pt x="866" y="619"/>
                </a:lnTo>
                <a:lnTo>
                  <a:pt x="867" y="616"/>
                </a:lnTo>
                <a:lnTo>
                  <a:pt x="863" y="608"/>
                </a:lnTo>
                <a:lnTo>
                  <a:pt x="860" y="602"/>
                </a:lnTo>
                <a:lnTo>
                  <a:pt x="862" y="596"/>
                </a:lnTo>
                <a:lnTo>
                  <a:pt x="868" y="596"/>
                </a:lnTo>
                <a:lnTo>
                  <a:pt x="864" y="588"/>
                </a:lnTo>
                <a:lnTo>
                  <a:pt x="860" y="583"/>
                </a:lnTo>
                <a:lnTo>
                  <a:pt x="857" y="589"/>
                </a:lnTo>
                <a:lnTo>
                  <a:pt x="853" y="590"/>
                </a:lnTo>
                <a:lnTo>
                  <a:pt x="851" y="583"/>
                </a:lnTo>
                <a:lnTo>
                  <a:pt x="851" y="581"/>
                </a:lnTo>
                <a:lnTo>
                  <a:pt x="853" y="574"/>
                </a:lnTo>
                <a:lnTo>
                  <a:pt x="857" y="572"/>
                </a:lnTo>
                <a:lnTo>
                  <a:pt x="857" y="570"/>
                </a:lnTo>
                <a:lnTo>
                  <a:pt x="860" y="571"/>
                </a:lnTo>
                <a:lnTo>
                  <a:pt x="860" y="569"/>
                </a:lnTo>
                <a:lnTo>
                  <a:pt x="866" y="570"/>
                </a:lnTo>
                <a:lnTo>
                  <a:pt x="866" y="569"/>
                </a:lnTo>
                <a:lnTo>
                  <a:pt x="867" y="569"/>
                </a:lnTo>
                <a:lnTo>
                  <a:pt x="875" y="567"/>
                </a:lnTo>
                <a:lnTo>
                  <a:pt x="887" y="563"/>
                </a:lnTo>
                <a:lnTo>
                  <a:pt x="889" y="562"/>
                </a:lnTo>
                <a:lnTo>
                  <a:pt x="895" y="562"/>
                </a:lnTo>
                <a:lnTo>
                  <a:pt x="902" y="548"/>
                </a:lnTo>
                <a:lnTo>
                  <a:pt x="900" y="541"/>
                </a:lnTo>
                <a:lnTo>
                  <a:pt x="893" y="536"/>
                </a:lnTo>
                <a:lnTo>
                  <a:pt x="891" y="536"/>
                </a:lnTo>
                <a:lnTo>
                  <a:pt x="891" y="532"/>
                </a:lnTo>
                <a:lnTo>
                  <a:pt x="894" y="531"/>
                </a:lnTo>
                <a:lnTo>
                  <a:pt x="884" y="529"/>
                </a:lnTo>
                <a:lnTo>
                  <a:pt x="878" y="525"/>
                </a:lnTo>
                <a:lnTo>
                  <a:pt x="877" y="526"/>
                </a:lnTo>
                <a:lnTo>
                  <a:pt x="872" y="522"/>
                </a:lnTo>
                <a:lnTo>
                  <a:pt x="875" y="505"/>
                </a:lnTo>
                <a:lnTo>
                  <a:pt x="859" y="502"/>
                </a:lnTo>
                <a:lnTo>
                  <a:pt x="858" y="495"/>
                </a:lnTo>
                <a:lnTo>
                  <a:pt x="850" y="496"/>
                </a:lnTo>
                <a:lnTo>
                  <a:pt x="850" y="494"/>
                </a:lnTo>
                <a:lnTo>
                  <a:pt x="842" y="496"/>
                </a:lnTo>
                <a:lnTo>
                  <a:pt x="839" y="494"/>
                </a:lnTo>
                <a:lnTo>
                  <a:pt x="836" y="493"/>
                </a:lnTo>
                <a:lnTo>
                  <a:pt x="833" y="487"/>
                </a:lnTo>
                <a:lnTo>
                  <a:pt x="831" y="481"/>
                </a:lnTo>
                <a:lnTo>
                  <a:pt x="831" y="478"/>
                </a:lnTo>
                <a:lnTo>
                  <a:pt x="830" y="475"/>
                </a:lnTo>
                <a:lnTo>
                  <a:pt x="833" y="472"/>
                </a:lnTo>
                <a:lnTo>
                  <a:pt x="839" y="467"/>
                </a:lnTo>
                <a:lnTo>
                  <a:pt x="832" y="466"/>
                </a:lnTo>
                <a:lnTo>
                  <a:pt x="828" y="466"/>
                </a:lnTo>
                <a:lnTo>
                  <a:pt x="824" y="469"/>
                </a:lnTo>
                <a:lnTo>
                  <a:pt x="818" y="468"/>
                </a:lnTo>
                <a:lnTo>
                  <a:pt x="815" y="466"/>
                </a:lnTo>
                <a:lnTo>
                  <a:pt x="813" y="467"/>
                </a:lnTo>
                <a:lnTo>
                  <a:pt x="813" y="462"/>
                </a:lnTo>
                <a:lnTo>
                  <a:pt x="814" y="462"/>
                </a:lnTo>
                <a:lnTo>
                  <a:pt x="813" y="455"/>
                </a:lnTo>
                <a:lnTo>
                  <a:pt x="808" y="453"/>
                </a:lnTo>
                <a:lnTo>
                  <a:pt x="806" y="449"/>
                </a:lnTo>
                <a:lnTo>
                  <a:pt x="804" y="451"/>
                </a:lnTo>
                <a:lnTo>
                  <a:pt x="801" y="453"/>
                </a:lnTo>
                <a:lnTo>
                  <a:pt x="800" y="450"/>
                </a:lnTo>
                <a:lnTo>
                  <a:pt x="795" y="453"/>
                </a:lnTo>
                <a:lnTo>
                  <a:pt x="794" y="448"/>
                </a:lnTo>
                <a:lnTo>
                  <a:pt x="795" y="446"/>
                </a:lnTo>
                <a:lnTo>
                  <a:pt x="797" y="436"/>
                </a:lnTo>
                <a:lnTo>
                  <a:pt x="792" y="435"/>
                </a:lnTo>
                <a:lnTo>
                  <a:pt x="787" y="439"/>
                </a:lnTo>
                <a:lnTo>
                  <a:pt x="781" y="437"/>
                </a:lnTo>
                <a:lnTo>
                  <a:pt x="778" y="440"/>
                </a:lnTo>
                <a:lnTo>
                  <a:pt x="772" y="439"/>
                </a:lnTo>
                <a:lnTo>
                  <a:pt x="759" y="436"/>
                </a:lnTo>
                <a:lnTo>
                  <a:pt x="759" y="439"/>
                </a:lnTo>
                <a:lnTo>
                  <a:pt x="751" y="437"/>
                </a:lnTo>
                <a:lnTo>
                  <a:pt x="750" y="442"/>
                </a:lnTo>
                <a:lnTo>
                  <a:pt x="749" y="442"/>
                </a:lnTo>
                <a:lnTo>
                  <a:pt x="747" y="449"/>
                </a:lnTo>
                <a:lnTo>
                  <a:pt x="745" y="449"/>
                </a:lnTo>
                <a:lnTo>
                  <a:pt x="732" y="449"/>
                </a:lnTo>
                <a:lnTo>
                  <a:pt x="723" y="446"/>
                </a:lnTo>
                <a:lnTo>
                  <a:pt x="722" y="451"/>
                </a:lnTo>
                <a:lnTo>
                  <a:pt x="716" y="451"/>
                </a:lnTo>
                <a:lnTo>
                  <a:pt x="716" y="454"/>
                </a:lnTo>
                <a:lnTo>
                  <a:pt x="716" y="455"/>
                </a:lnTo>
                <a:lnTo>
                  <a:pt x="706" y="455"/>
                </a:lnTo>
                <a:lnTo>
                  <a:pt x="702" y="454"/>
                </a:lnTo>
                <a:lnTo>
                  <a:pt x="701" y="458"/>
                </a:lnTo>
                <a:lnTo>
                  <a:pt x="700" y="458"/>
                </a:lnTo>
                <a:lnTo>
                  <a:pt x="697" y="460"/>
                </a:lnTo>
                <a:lnTo>
                  <a:pt x="692" y="454"/>
                </a:lnTo>
                <a:lnTo>
                  <a:pt x="688" y="455"/>
                </a:lnTo>
                <a:lnTo>
                  <a:pt x="683" y="451"/>
                </a:lnTo>
                <a:lnTo>
                  <a:pt x="678" y="451"/>
                </a:lnTo>
                <a:lnTo>
                  <a:pt x="671" y="458"/>
                </a:lnTo>
                <a:lnTo>
                  <a:pt x="671" y="460"/>
                </a:lnTo>
                <a:lnTo>
                  <a:pt x="669" y="462"/>
                </a:lnTo>
                <a:lnTo>
                  <a:pt x="670" y="468"/>
                </a:lnTo>
                <a:lnTo>
                  <a:pt x="670" y="469"/>
                </a:lnTo>
                <a:lnTo>
                  <a:pt x="671" y="469"/>
                </a:lnTo>
                <a:lnTo>
                  <a:pt x="668" y="476"/>
                </a:lnTo>
                <a:lnTo>
                  <a:pt x="671" y="485"/>
                </a:lnTo>
                <a:lnTo>
                  <a:pt x="666" y="484"/>
                </a:lnTo>
                <a:lnTo>
                  <a:pt x="648" y="481"/>
                </a:lnTo>
                <a:lnTo>
                  <a:pt x="643" y="482"/>
                </a:lnTo>
                <a:lnTo>
                  <a:pt x="642" y="477"/>
                </a:lnTo>
                <a:lnTo>
                  <a:pt x="641" y="471"/>
                </a:lnTo>
                <a:lnTo>
                  <a:pt x="642" y="467"/>
                </a:lnTo>
                <a:lnTo>
                  <a:pt x="638" y="467"/>
                </a:lnTo>
                <a:lnTo>
                  <a:pt x="635" y="464"/>
                </a:lnTo>
                <a:lnTo>
                  <a:pt x="632" y="464"/>
                </a:lnTo>
                <a:lnTo>
                  <a:pt x="632" y="467"/>
                </a:lnTo>
                <a:lnTo>
                  <a:pt x="626" y="469"/>
                </a:lnTo>
                <a:lnTo>
                  <a:pt x="628" y="473"/>
                </a:lnTo>
                <a:lnTo>
                  <a:pt x="620" y="477"/>
                </a:lnTo>
                <a:lnTo>
                  <a:pt x="620" y="478"/>
                </a:lnTo>
                <a:lnTo>
                  <a:pt x="615" y="473"/>
                </a:lnTo>
                <a:lnTo>
                  <a:pt x="610" y="475"/>
                </a:lnTo>
                <a:lnTo>
                  <a:pt x="601" y="477"/>
                </a:lnTo>
                <a:lnTo>
                  <a:pt x="599" y="476"/>
                </a:lnTo>
                <a:lnTo>
                  <a:pt x="598" y="477"/>
                </a:lnTo>
                <a:lnTo>
                  <a:pt x="598" y="478"/>
                </a:lnTo>
                <a:lnTo>
                  <a:pt x="590" y="480"/>
                </a:lnTo>
                <a:lnTo>
                  <a:pt x="589" y="478"/>
                </a:lnTo>
                <a:lnTo>
                  <a:pt x="587" y="477"/>
                </a:lnTo>
                <a:lnTo>
                  <a:pt x="585" y="478"/>
                </a:lnTo>
                <a:lnTo>
                  <a:pt x="585" y="482"/>
                </a:lnTo>
                <a:lnTo>
                  <a:pt x="576" y="485"/>
                </a:lnTo>
                <a:lnTo>
                  <a:pt x="575" y="486"/>
                </a:lnTo>
                <a:lnTo>
                  <a:pt x="576" y="487"/>
                </a:lnTo>
                <a:lnTo>
                  <a:pt x="581" y="486"/>
                </a:lnTo>
                <a:lnTo>
                  <a:pt x="584" y="489"/>
                </a:lnTo>
                <a:lnTo>
                  <a:pt x="588" y="487"/>
                </a:lnTo>
                <a:lnTo>
                  <a:pt x="594" y="487"/>
                </a:lnTo>
                <a:lnTo>
                  <a:pt x="598" y="491"/>
                </a:lnTo>
                <a:lnTo>
                  <a:pt x="596" y="494"/>
                </a:lnTo>
                <a:lnTo>
                  <a:pt x="599" y="496"/>
                </a:lnTo>
                <a:lnTo>
                  <a:pt x="598" y="505"/>
                </a:lnTo>
                <a:lnTo>
                  <a:pt x="603" y="508"/>
                </a:lnTo>
                <a:lnTo>
                  <a:pt x="606" y="507"/>
                </a:lnTo>
                <a:lnTo>
                  <a:pt x="606" y="514"/>
                </a:lnTo>
                <a:lnTo>
                  <a:pt x="614" y="514"/>
                </a:lnTo>
                <a:lnTo>
                  <a:pt x="612" y="517"/>
                </a:lnTo>
                <a:lnTo>
                  <a:pt x="615" y="518"/>
                </a:lnTo>
                <a:lnTo>
                  <a:pt x="615" y="520"/>
                </a:lnTo>
                <a:lnTo>
                  <a:pt x="616" y="521"/>
                </a:lnTo>
                <a:lnTo>
                  <a:pt x="616" y="523"/>
                </a:lnTo>
                <a:lnTo>
                  <a:pt x="610" y="522"/>
                </a:lnTo>
                <a:lnTo>
                  <a:pt x="607" y="525"/>
                </a:lnTo>
                <a:lnTo>
                  <a:pt x="605" y="522"/>
                </a:lnTo>
                <a:lnTo>
                  <a:pt x="594" y="522"/>
                </a:lnTo>
                <a:lnTo>
                  <a:pt x="593" y="529"/>
                </a:lnTo>
                <a:lnTo>
                  <a:pt x="589" y="531"/>
                </a:lnTo>
                <a:lnTo>
                  <a:pt x="585" y="531"/>
                </a:lnTo>
                <a:lnTo>
                  <a:pt x="585" y="535"/>
                </a:lnTo>
                <a:lnTo>
                  <a:pt x="590" y="536"/>
                </a:lnTo>
                <a:lnTo>
                  <a:pt x="590" y="540"/>
                </a:lnTo>
                <a:lnTo>
                  <a:pt x="594" y="539"/>
                </a:lnTo>
                <a:lnTo>
                  <a:pt x="596" y="543"/>
                </a:lnTo>
                <a:lnTo>
                  <a:pt x="601" y="541"/>
                </a:lnTo>
                <a:lnTo>
                  <a:pt x="601" y="545"/>
                </a:lnTo>
                <a:lnTo>
                  <a:pt x="597" y="548"/>
                </a:lnTo>
                <a:lnTo>
                  <a:pt x="598" y="548"/>
                </a:lnTo>
                <a:lnTo>
                  <a:pt x="597" y="554"/>
                </a:lnTo>
                <a:lnTo>
                  <a:pt x="597" y="556"/>
                </a:lnTo>
                <a:lnTo>
                  <a:pt x="603" y="567"/>
                </a:lnTo>
                <a:lnTo>
                  <a:pt x="607" y="572"/>
                </a:lnTo>
                <a:lnTo>
                  <a:pt x="614" y="576"/>
                </a:lnTo>
                <a:lnTo>
                  <a:pt x="626" y="579"/>
                </a:lnTo>
                <a:lnTo>
                  <a:pt x="620" y="596"/>
                </a:lnTo>
                <a:lnTo>
                  <a:pt x="615" y="590"/>
                </a:lnTo>
                <a:lnTo>
                  <a:pt x="612" y="598"/>
                </a:lnTo>
                <a:lnTo>
                  <a:pt x="610" y="599"/>
                </a:lnTo>
                <a:lnTo>
                  <a:pt x="612" y="603"/>
                </a:lnTo>
                <a:lnTo>
                  <a:pt x="612" y="605"/>
                </a:lnTo>
                <a:lnTo>
                  <a:pt x="616" y="607"/>
                </a:lnTo>
                <a:lnTo>
                  <a:pt x="617" y="608"/>
                </a:lnTo>
                <a:lnTo>
                  <a:pt x="620" y="610"/>
                </a:lnTo>
                <a:lnTo>
                  <a:pt x="623" y="616"/>
                </a:lnTo>
                <a:lnTo>
                  <a:pt x="634" y="612"/>
                </a:lnTo>
                <a:lnTo>
                  <a:pt x="639" y="616"/>
                </a:lnTo>
                <a:lnTo>
                  <a:pt x="634" y="619"/>
                </a:lnTo>
                <a:lnTo>
                  <a:pt x="635" y="623"/>
                </a:lnTo>
                <a:lnTo>
                  <a:pt x="635" y="626"/>
                </a:lnTo>
                <a:lnTo>
                  <a:pt x="626" y="634"/>
                </a:lnTo>
                <a:lnTo>
                  <a:pt x="626" y="635"/>
                </a:lnTo>
                <a:lnTo>
                  <a:pt x="628" y="635"/>
                </a:lnTo>
                <a:lnTo>
                  <a:pt x="638" y="633"/>
                </a:lnTo>
                <a:lnTo>
                  <a:pt x="639" y="635"/>
                </a:lnTo>
                <a:lnTo>
                  <a:pt x="635" y="643"/>
                </a:lnTo>
                <a:lnTo>
                  <a:pt x="630" y="639"/>
                </a:lnTo>
                <a:lnTo>
                  <a:pt x="626" y="642"/>
                </a:lnTo>
                <a:lnTo>
                  <a:pt x="623" y="648"/>
                </a:lnTo>
                <a:lnTo>
                  <a:pt x="624" y="652"/>
                </a:lnTo>
                <a:lnTo>
                  <a:pt x="629" y="656"/>
                </a:lnTo>
                <a:lnTo>
                  <a:pt x="630" y="661"/>
                </a:lnTo>
                <a:lnTo>
                  <a:pt x="643" y="662"/>
                </a:lnTo>
                <a:lnTo>
                  <a:pt x="644" y="664"/>
                </a:lnTo>
                <a:lnTo>
                  <a:pt x="650" y="660"/>
                </a:lnTo>
                <a:lnTo>
                  <a:pt x="653" y="662"/>
                </a:lnTo>
                <a:lnTo>
                  <a:pt x="653" y="665"/>
                </a:lnTo>
                <a:lnTo>
                  <a:pt x="655" y="666"/>
                </a:lnTo>
                <a:lnTo>
                  <a:pt x="660" y="664"/>
                </a:lnTo>
                <a:lnTo>
                  <a:pt x="665" y="664"/>
                </a:lnTo>
                <a:lnTo>
                  <a:pt x="666" y="670"/>
                </a:lnTo>
                <a:lnTo>
                  <a:pt x="669" y="673"/>
                </a:lnTo>
                <a:lnTo>
                  <a:pt x="670" y="669"/>
                </a:lnTo>
                <a:close/>
              </a:path>
            </a:pathLst>
          </a:custGeom>
          <a:solidFill>
            <a:srgbClr val="993300"/>
          </a:solidFill>
          <a:ln w="9525" cap="sq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cs-CZ" sz="1125"/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2731294" y="3523060"/>
            <a:ext cx="842963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5000"/>
              </a:spcBef>
              <a:buFontTx/>
              <a:buNone/>
            </a:pPr>
            <a:r>
              <a:rPr kumimoji="1" lang="cs-CZ" altLang="cs-CZ" sz="1050" b="1">
                <a:solidFill>
                  <a:srgbClr val="000000"/>
                </a:solidFill>
              </a:rPr>
              <a:t>≤ 60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kumimoji="1" lang="cs-CZ" altLang="cs-CZ" sz="1050" b="1">
                <a:solidFill>
                  <a:srgbClr val="000000"/>
                </a:solidFill>
              </a:rPr>
              <a:t>60 – 80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kumimoji="1" lang="cs-CZ" altLang="cs-CZ" sz="1050" b="1">
                <a:solidFill>
                  <a:srgbClr val="000000"/>
                </a:solidFill>
              </a:rPr>
              <a:t>80 – 100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kumimoji="1" lang="cs-CZ" altLang="cs-CZ" sz="1050" b="1">
                <a:solidFill>
                  <a:srgbClr val="000000"/>
                </a:solidFill>
              </a:rPr>
              <a:t>100 – 120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kumimoji="1" lang="en-US" altLang="cs-CZ" sz="1050" b="1">
                <a:solidFill>
                  <a:srgbClr val="000000"/>
                </a:solidFill>
              </a:rPr>
              <a:t>&gt; </a:t>
            </a:r>
            <a:r>
              <a:rPr kumimoji="1" lang="cs-CZ" altLang="cs-CZ" sz="1050" b="1">
                <a:solidFill>
                  <a:srgbClr val="000000"/>
                </a:solidFill>
              </a:rPr>
              <a:t>1</a:t>
            </a:r>
            <a:r>
              <a:rPr kumimoji="1" lang="en-US" altLang="cs-CZ" sz="1050" b="1">
                <a:solidFill>
                  <a:srgbClr val="000000"/>
                </a:solidFill>
              </a:rPr>
              <a:t>20</a:t>
            </a:r>
            <a:endParaRPr kumimoji="1" lang="cs-CZ" altLang="cs-CZ" sz="1050" b="1">
              <a:solidFill>
                <a:srgbClr val="000000"/>
              </a:solidFill>
            </a:endParaRPr>
          </a:p>
        </p:txBody>
      </p:sp>
      <p:graphicFrame>
        <p:nvGraphicFramePr>
          <p:cNvPr id="82025" name="Group 105"/>
          <p:cNvGraphicFramePr>
            <a:graphicFrameLocks noGrp="1"/>
          </p:cNvGraphicFramePr>
          <p:nvPr/>
        </p:nvGraphicFramePr>
        <p:xfrm>
          <a:off x="4598194" y="1168004"/>
          <a:ext cx="3277792" cy="3348042"/>
        </p:xfrm>
        <a:graphic>
          <a:graphicData uri="http://schemas.openxmlformats.org/drawingml/2006/table">
            <a:tbl>
              <a:tblPr/>
              <a:tblGrid>
                <a:gridCol w="1187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6454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Region</a:t>
                      </a:r>
                    </a:p>
                  </a:txBody>
                  <a:tcPr marL="13500" marR="13500" marT="13500" marB="135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Records</a:t>
                      </a:r>
                      <a:endParaRPr kumimoji="0" lang="cs-CZ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00" marR="13500" marT="13500" marB="135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13500" marR="13500" marT="13500" marB="135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13500" marR="13500" marT="13500" marB="135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N/100 000 </a:t>
                      </a:r>
                      <a:r>
                        <a:rPr kumimoji="0" lang="cs-CZ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popul</a:t>
                      </a:r>
                      <a:r>
                        <a:rPr kumimoji="0" lang="cs-CZ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marL="13500" marR="13500" marT="13500" marB="135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Liberecký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Pardubický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329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5.9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Praha hl. m.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783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13.9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Středočeský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816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Moravskoslezský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639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11.4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Královéhradecký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Olomoucký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Jihomoravský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Jihočeský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Karlovarský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141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Zlínský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261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Plzeňský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252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Ústecký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321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Vysočina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Abroad</a:t>
                      </a: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/ </a:t>
                      </a:r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unknown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5 616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4591" name="Freeform 92"/>
          <p:cNvSpPr>
            <a:spLocks noChangeAspect="1"/>
          </p:cNvSpPr>
          <p:nvPr/>
        </p:nvSpPr>
        <p:spPr bwMode="auto">
          <a:xfrm rot="-609737">
            <a:off x="2306242" y="1384698"/>
            <a:ext cx="525065" cy="364331"/>
          </a:xfrm>
          <a:custGeom>
            <a:avLst/>
            <a:gdLst>
              <a:gd name="T0" fmla="*/ 2147483646 w 854"/>
              <a:gd name="T1" fmla="*/ 2147483646 h 611"/>
              <a:gd name="T2" fmla="*/ 2147483646 w 854"/>
              <a:gd name="T3" fmla="*/ 2147483646 h 611"/>
              <a:gd name="T4" fmla="*/ 2147483646 w 854"/>
              <a:gd name="T5" fmla="*/ 2147483646 h 611"/>
              <a:gd name="T6" fmla="*/ 2147483646 w 854"/>
              <a:gd name="T7" fmla="*/ 2147483646 h 611"/>
              <a:gd name="T8" fmla="*/ 2147483646 w 854"/>
              <a:gd name="T9" fmla="*/ 2147483646 h 611"/>
              <a:gd name="T10" fmla="*/ 2147483646 w 854"/>
              <a:gd name="T11" fmla="*/ 2147483646 h 611"/>
              <a:gd name="T12" fmla="*/ 2147483646 w 854"/>
              <a:gd name="T13" fmla="*/ 2147483646 h 611"/>
              <a:gd name="T14" fmla="*/ 2147483646 w 854"/>
              <a:gd name="T15" fmla="*/ 2147483646 h 611"/>
              <a:gd name="T16" fmla="*/ 2147483646 w 854"/>
              <a:gd name="T17" fmla="*/ 2147483646 h 611"/>
              <a:gd name="T18" fmla="*/ 2147483646 w 854"/>
              <a:gd name="T19" fmla="*/ 2147483646 h 611"/>
              <a:gd name="T20" fmla="*/ 2147483646 w 854"/>
              <a:gd name="T21" fmla="*/ 2147483646 h 611"/>
              <a:gd name="T22" fmla="*/ 2147483646 w 854"/>
              <a:gd name="T23" fmla="*/ 2147483646 h 611"/>
              <a:gd name="T24" fmla="*/ 2147483646 w 854"/>
              <a:gd name="T25" fmla="*/ 2147483646 h 611"/>
              <a:gd name="T26" fmla="*/ 2147483646 w 854"/>
              <a:gd name="T27" fmla="*/ 2147483646 h 611"/>
              <a:gd name="T28" fmla="*/ 2147483646 w 854"/>
              <a:gd name="T29" fmla="*/ 2147483646 h 611"/>
              <a:gd name="T30" fmla="*/ 2147483646 w 854"/>
              <a:gd name="T31" fmla="*/ 2147483646 h 611"/>
              <a:gd name="T32" fmla="*/ 2147483646 w 854"/>
              <a:gd name="T33" fmla="*/ 2147483646 h 611"/>
              <a:gd name="T34" fmla="*/ 2147483646 w 854"/>
              <a:gd name="T35" fmla="*/ 2147483646 h 611"/>
              <a:gd name="T36" fmla="*/ 2147483646 w 854"/>
              <a:gd name="T37" fmla="*/ 2147483646 h 611"/>
              <a:gd name="T38" fmla="*/ 2147483646 w 854"/>
              <a:gd name="T39" fmla="*/ 2147483646 h 611"/>
              <a:gd name="T40" fmla="*/ 2147483646 w 854"/>
              <a:gd name="T41" fmla="*/ 2147483646 h 611"/>
              <a:gd name="T42" fmla="*/ 2147483646 w 854"/>
              <a:gd name="T43" fmla="*/ 2147483646 h 611"/>
              <a:gd name="T44" fmla="*/ 2147483646 w 854"/>
              <a:gd name="T45" fmla="*/ 2147483646 h 611"/>
              <a:gd name="T46" fmla="*/ 2147483646 w 854"/>
              <a:gd name="T47" fmla="*/ 2147483646 h 611"/>
              <a:gd name="T48" fmla="*/ 2147483646 w 854"/>
              <a:gd name="T49" fmla="*/ 2147483646 h 611"/>
              <a:gd name="T50" fmla="*/ 2147483646 w 854"/>
              <a:gd name="T51" fmla="*/ 2147483646 h 611"/>
              <a:gd name="T52" fmla="*/ 2147483646 w 854"/>
              <a:gd name="T53" fmla="*/ 2147483646 h 611"/>
              <a:gd name="T54" fmla="*/ 2147483646 w 854"/>
              <a:gd name="T55" fmla="*/ 2147483646 h 611"/>
              <a:gd name="T56" fmla="*/ 2147483646 w 854"/>
              <a:gd name="T57" fmla="*/ 2147483646 h 611"/>
              <a:gd name="T58" fmla="*/ 2147483646 w 854"/>
              <a:gd name="T59" fmla="*/ 2147483646 h 611"/>
              <a:gd name="T60" fmla="*/ 2147483646 w 854"/>
              <a:gd name="T61" fmla="*/ 2147483646 h 611"/>
              <a:gd name="T62" fmla="*/ 2147483646 w 854"/>
              <a:gd name="T63" fmla="*/ 2147483646 h 611"/>
              <a:gd name="T64" fmla="*/ 2147483646 w 854"/>
              <a:gd name="T65" fmla="*/ 2147483646 h 611"/>
              <a:gd name="T66" fmla="*/ 2147483646 w 854"/>
              <a:gd name="T67" fmla="*/ 2147483646 h 611"/>
              <a:gd name="T68" fmla="*/ 2147483646 w 854"/>
              <a:gd name="T69" fmla="*/ 2147483646 h 611"/>
              <a:gd name="T70" fmla="*/ 2147483646 w 854"/>
              <a:gd name="T71" fmla="*/ 2147483646 h 611"/>
              <a:gd name="T72" fmla="*/ 2147483646 w 854"/>
              <a:gd name="T73" fmla="*/ 2147483646 h 611"/>
              <a:gd name="T74" fmla="*/ 2147483646 w 854"/>
              <a:gd name="T75" fmla="*/ 2147483646 h 611"/>
              <a:gd name="T76" fmla="*/ 2147483646 w 854"/>
              <a:gd name="T77" fmla="*/ 2147483646 h 611"/>
              <a:gd name="T78" fmla="*/ 2147483646 w 854"/>
              <a:gd name="T79" fmla="*/ 2147483646 h 611"/>
              <a:gd name="T80" fmla="*/ 2147483646 w 854"/>
              <a:gd name="T81" fmla="*/ 2147483646 h 611"/>
              <a:gd name="T82" fmla="*/ 2147483646 w 854"/>
              <a:gd name="T83" fmla="*/ 2147483646 h 611"/>
              <a:gd name="T84" fmla="*/ 2147483646 w 854"/>
              <a:gd name="T85" fmla="*/ 2147483646 h 611"/>
              <a:gd name="T86" fmla="*/ 2147483646 w 854"/>
              <a:gd name="T87" fmla="*/ 2147483646 h 611"/>
              <a:gd name="T88" fmla="*/ 2147483646 w 854"/>
              <a:gd name="T89" fmla="*/ 2147483646 h 611"/>
              <a:gd name="T90" fmla="*/ 2147483646 w 854"/>
              <a:gd name="T91" fmla="*/ 2147483646 h 611"/>
              <a:gd name="T92" fmla="*/ 2147483646 w 854"/>
              <a:gd name="T93" fmla="*/ 2147483646 h 611"/>
              <a:gd name="T94" fmla="*/ 2147483646 w 854"/>
              <a:gd name="T95" fmla="*/ 2147483646 h 611"/>
              <a:gd name="T96" fmla="*/ 2147483646 w 854"/>
              <a:gd name="T97" fmla="*/ 2147483646 h 611"/>
              <a:gd name="T98" fmla="*/ 2147483646 w 854"/>
              <a:gd name="T99" fmla="*/ 2147483646 h 611"/>
              <a:gd name="T100" fmla="*/ 2147483646 w 854"/>
              <a:gd name="T101" fmla="*/ 2147483646 h 611"/>
              <a:gd name="T102" fmla="*/ 2147483646 w 854"/>
              <a:gd name="T103" fmla="*/ 2147483646 h 611"/>
              <a:gd name="T104" fmla="*/ 2147483646 w 854"/>
              <a:gd name="T105" fmla="*/ 2147483646 h 611"/>
              <a:gd name="T106" fmla="*/ 2147483646 w 854"/>
              <a:gd name="T107" fmla="*/ 2147483646 h 611"/>
              <a:gd name="T108" fmla="*/ 2147483646 w 854"/>
              <a:gd name="T109" fmla="*/ 2147483646 h 611"/>
              <a:gd name="T110" fmla="*/ 2147483646 w 854"/>
              <a:gd name="T111" fmla="*/ 2147483646 h 611"/>
              <a:gd name="T112" fmla="*/ 2147483646 w 854"/>
              <a:gd name="T113" fmla="*/ 2147483646 h 611"/>
              <a:gd name="T114" fmla="*/ 2147483646 w 854"/>
              <a:gd name="T115" fmla="*/ 2147483646 h 611"/>
              <a:gd name="T116" fmla="*/ 2147483646 w 854"/>
              <a:gd name="T117" fmla="*/ 2147483646 h 611"/>
              <a:gd name="T118" fmla="*/ 2147483646 w 854"/>
              <a:gd name="T119" fmla="*/ 2147483646 h 611"/>
              <a:gd name="T120" fmla="*/ 2147483646 w 854"/>
              <a:gd name="T121" fmla="*/ 2147483646 h 611"/>
              <a:gd name="T122" fmla="*/ 2147483646 w 854"/>
              <a:gd name="T123" fmla="*/ 2147483646 h 61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54"/>
              <a:gd name="T187" fmla="*/ 0 h 611"/>
              <a:gd name="T188" fmla="*/ 854 w 854"/>
              <a:gd name="T189" fmla="*/ 611 h 61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54" h="611">
                <a:moveTo>
                  <a:pt x="137" y="504"/>
                </a:moveTo>
                <a:lnTo>
                  <a:pt x="130" y="504"/>
                </a:lnTo>
                <a:lnTo>
                  <a:pt x="128" y="508"/>
                </a:lnTo>
                <a:lnTo>
                  <a:pt x="125" y="509"/>
                </a:lnTo>
                <a:lnTo>
                  <a:pt x="117" y="508"/>
                </a:lnTo>
                <a:lnTo>
                  <a:pt x="116" y="509"/>
                </a:lnTo>
                <a:lnTo>
                  <a:pt x="120" y="514"/>
                </a:lnTo>
                <a:lnTo>
                  <a:pt x="117" y="517"/>
                </a:lnTo>
                <a:lnTo>
                  <a:pt x="113" y="517"/>
                </a:lnTo>
                <a:lnTo>
                  <a:pt x="106" y="516"/>
                </a:lnTo>
                <a:lnTo>
                  <a:pt x="103" y="513"/>
                </a:lnTo>
                <a:lnTo>
                  <a:pt x="102" y="505"/>
                </a:lnTo>
                <a:lnTo>
                  <a:pt x="98" y="501"/>
                </a:lnTo>
                <a:lnTo>
                  <a:pt x="102" y="500"/>
                </a:lnTo>
                <a:lnTo>
                  <a:pt x="90" y="500"/>
                </a:lnTo>
                <a:lnTo>
                  <a:pt x="84" y="509"/>
                </a:lnTo>
                <a:lnTo>
                  <a:pt x="85" y="510"/>
                </a:lnTo>
                <a:lnTo>
                  <a:pt x="83" y="517"/>
                </a:lnTo>
                <a:lnTo>
                  <a:pt x="80" y="512"/>
                </a:lnTo>
                <a:lnTo>
                  <a:pt x="81" y="510"/>
                </a:lnTo>
                <a:lnTo>
                  <a:pt x="75" y="509"/>
                </a:lnTo>
                <a:lnTo>
                  <a:pt x="76" y="504"/>
                </a:lnTo>
                <a:lnTo>
                  <a:pt x="75" y="503"/>
                </a:lnTo>
                <a:lnTo>
                  <a:pt x="74" y="495"/>
                </a:lnTo>
                <a:lnTo>
                  <a:pt x="71" y="491"/>
                </a:lnTo>
                <a:lnTo>
                  <a:pt x="70" y="490"/>
                </a:lnTo>
                <a:lnTo>
                  <a:pt x="70" y="482"/>
                </a:lnTo>
                <a:lnTo>
                  <a:pt x="66" y="481"/>
                </a:lnTo>
                <a:lnTo>
                  <a:pt x="67" y="480"/>
                </a:lnTo>
                <a:lnTo>
                  <a:pt x="67" y="478"/>
                </a:lnTo>
                <a:lnTo>
                  <a:pt x="63" y="478"/>
                </a:lnTo>
                <a:lnTo>
                  <a:pt x="61" y="476"/>
                </a:lnTo>
                <a:lnTo>
                  <a:pt x="59" y="478"/>
                </a:lnTo>
                <a:lnTo>
                  <a:pt x="57" y="476"/>
                </a:lnTo>
                <a:lnTo>
                  <a:pt x="58" y="474"/>
                </a:lnTo>
                <a:lnTo>
                  <a:pt x="57" y="474"/>
                </a:lnTo>
                <a:lnTo>
                  <a:pt x="56" y="476"/>
                </a:lnTo>
                <a:lnTo>
                  <a:pt x="48" y="473"/>
                </a:lnTo>
                <a:lnTo>
                  <a:pt x="50" y="467"/>
                </a:lnTo>
                <a:lnTo>
                  <a:pt x="48" y="468"/>
                </a:lnTo>
                <a:lnTo>
                  <a:pt x="45" y="467"/>
                </a:lnTo>
                <a:lnTo>
                  <a:pt x="49" y="462"/>
                </a:lnTo>
                <a:lnTo>
                  <a:pt x="48" y="460"/>
                </a:lnTo>
                <a:lnTo>
                  <a:pt x="47" y="460"/>
                </a:lnTo>
                <a:lnTo>
                  <a:pt x="45" y="459"/>
                </a:lnTo>
                <a:lnTo>
                  <a:pt x="47" y="459"/>
                </a:lnTo>
                <a:lnTo>
                  <a:pt x="45" y="456"/>
                </a:lnTo>
                <a:lnTo>
                  <a:pt x="45" y="454"/>
                </a:lnTo>
                <a:lnTo>
                  <a:pt x="44" y="454"/>
                </a:lnTo>
                <a:lnTo>
                  <a:pt x="44" y="453"/>
                </a:lnTo>
                <a:lnTo>
                  <a:pt x="43" y="451"/>
                </a:lnTo>
                <a:lnTo>
                  <a:pt x="41" y="445"/>
                </a:lnTo>
                <a:lnTo>
                  <a:pt x="36" y="441"/>
                </a:lnTo>
                <a:lnTo>
                  <a:pt x="38" y="437"/>
                </a:lnTo>
                <a:lnTo>
                  <a:pt x="38" y="429"/>
                </a:lnTo>
                <a:lnTo>
                  <a:pt x="35" y="426"/>
                </a:lnTo>
                <a:lnTo>
                  <a:pt x="36" y="422"/>
                </a:lnTo>
                <a:lnTo>
                  <a:pt x="34" y="423"/>
                </a:lnTo>
                <a:lnTo>
                  <a:pt x="34" y="414"/>
                </a:lnTo>
                <a:lnTo>
                  <a:pt x="30" y="414"/>
                </a:lnTo>
                <a:lnTo>
                  <a:pt x="32" y="413"/>
                </a:lnTo>
                <a:lnTo>
                  <a:pt x="31" y="411"/>
                </a:lnTo>
                <a:lnTo>
                  <a:pt x="31" y="406"/>
                </a:lnTo>
                <a:lnTo>
                  <a:pt x="23" y="402"/>
                </a:lnTo>
                <a:lnTo>
                  <a:pt x="23" y="399"/>
                </a:lnTo>
                <a:lnTo>
                  <a:pt x="21" y="393"/>
                </a:lnTo>
                <a:lnTo>
                  <a:pt x="17" y="391"/>
                </a:lnTo>
                <a:lnTo>
                  <a:pt x="20" y="387"/>
                </a:lnTo>
                <a:lnTo>
                  <a:pt x="18" y="375"/>
                </a:lnTo>
                <a:lnTo>
                  <a:pt x="12" y="370"/>
                </a:lnTo>
                <a:lnTo>
                  <a:pt x="12" y="368"/>
                </a:lnTo>
                <a:lnTo>
                  <a:pt x="13" y="366"/>
                </a:lnTo>
                <a:lnTo>
                  <a:pt x="7" y="360"/>
                </a:lnTo>
                <a:lnTo>
                  <a:pt x="12" y="351"/>
                </a:lnTo>
                <a:lnTo>
                  <a:pt x="13" y="347"/>
                </a:lnTo>
                <a:lnTo>
                  <a:pt x="9" y="339"/>
                </a:lnTo>
                <a:lnTo>
                  <a:pt x="11" y="338"/>
                </a:lnTo>
                <a:lnTo>
                  <a:pt x="11" y="334"/>
                </a:lnTo>
                <a:lnTo>
                  <a:pt x="13" y="329"/>
                </a:lnTo>
                <a:lnTo>
                  <a:pt x="11" y="328"/>
                </a:lnTo>
                <a:lnTo>
                  <a:pt x="5" y="329"/>
                </a:lnTo>
                <a:lnTo>
                  <a:pt x="0" y="327"/>
                </a:lnTo>
                <a:lnTo>
                  <a:pt x="2" y="316"/>
                </a:lnTo>
                <a:lnTo>
                  <a:pt x="11" y="305"/>
                </a:lnTo>
                <a:lnTo>
                  <a:pt x="12" y="306"/>
                </a:lnTo>
                <a:lnTo>
                  <a:pt x="29" y="296"/>
                </a:lnTo>
                <a:lnTo>
                  <a:pt x="27" y="292"/>
                </a:lnTo>
                <a:lnTo>
                  <a:pt x="22" y="287"/>
                </a:lnTo>
                <a:lnTo>
                  <a:pt x="23" y="279"/>
                </a:lnTo>
                <a:lnTo>
                  <a:pt x="27" y="276"/>
                </a:lnTo>
                <a:lnTo>
                  <a:pt x="29" y="269"/>
                </a:lnTo>
                <a:lnTo>
                  <a:pt x="31" y="264"/>
                </a:lnTo>
                <a:lnTo>
                  <a:pt x="40" y="262"/>
                </a:lnTo>
                <a:lnTo>
                  <a:pt x="50" y="258"/>
                </a:lnTo>
                <a:lnTo>
                  <a:pt x="56" y="252"/>
                </a:lnTo>
                <a:lnTo>
                  <a:pt x="56" y="249"/>
                </a:lnTo>
                <a:lnTo>
                  <a:pt x="59" y="246"/>
                </a:lnTo>
                <a:lnTo>
                  <a:pt x="61" y="251"/>
                </a:lnTo>
                <a:lnTo>
                  <a:pt x="59" y="253"/>
                </a:lnTo>
                <a:lnTo>
                  <a:pt x="62" y="255"/>
                </a:lnTo>
                <a:lnTo>
                  <a:pt x="67" y="255"/>
                </a:lnTo>
                <a:lnTo>
                  <a:pt x="71" y="251"/>
                </a:lnTo>
                <a:lnTo>
                  <a:pt x="62" y="244"/>
                </a:lnTo>
                <a:lnTo>
                  <a:pt x="65" y="237"/>
                </a:lnTo>
                <a:lnTo>
                  <a:pt x="67" y="235"/>
                </a:lnTo>
                <a:lnTo>
                  <a:pt x="70" y="231"/>
                </a:lnTo>
                <a:lnTo>
                  <a:pt x="72" y="220"/>
                </a:lnTo>
                <a:lnTo>
                  <a:pt x="77" y="213"/>
                </a:lnTo>
                <a:lnTo>
                  <a:pt x="77" y="212"/>
                </a:lnTo>
                <a:lnTo>
                  <a:pt x="84" y="212"/>
                </a:lnTo>
                <a:lnTo>
                  <a:pt x="88" y="216"/>
                </a:lnTo>
                <a:lnTo>
                  <a:pt x="95" y="208"/>
                </a:lnTo>
                <a:lnTo>
                  <a:pt x="90" y="202"/>
                </a:lnTo>
                <a:lnTo>
                  <a:pt x="90" y="199"/>
                </a:lnTo>
                <a:lnTo>
                  <a:pt x="97" y="197"/>
                </a:lnTo>
                <a:lnTo>
                  <a:pt x="98" y="194"/>
                </a:lnTo>
                <a:lnTo>
                  <a:pt x="97" y="193"/>
                </a:lnTo>
                <a:lnTo>
                  <a:pt x="95" y="192"/>
                </a:lnTo>
                <a:lnTo>
                  <a:pt x="93" y="193"/>
                </a:lnTo>
                <a:lnTo>
                  <a:pt x="93" y="190"/>
                </a:lnTo>
                <a:lnTo>
                  <a:pt x="94" y="186"/>
                </a:lnTo>
                <a:lnTo>
                  <a:pt x="93" y="184"/>
                </a:lnTo>
                <a:lnTo>
                  <a:pt x="95" y="180"/>
                </a:lnTo>
                <a:lnTo>
                  <a:pt x="98" y="181"/>
                </a:lnTo>
                <a:lnTo>
                  <a:pt x="99" y="179"/>
                </a:lnTo>
                <a:lnTo>
                  <a:pt x="95" y="177"/>
                </a:lnTo>
                <a:lnTo>
                  <a:pt x="93" y="180"/>
                </a:lnTo>
                <a:lnTo>
                  <a:pt x="90" y="179"/>
                </a:lnTo>
                <a:lnTo>
                  <a:pt x="92" y="177"/>
                </a:lnTo>
                <a:lnTo>
                  <a:pt x="89" y="174"/>
                </a:lnTo>
                <a:lnTo>
                  <a:pt x="95" y="171"/>
                </a:lnTo>
                <a:lnTo>
                  <a:pt x="101" y="176"/>
                </a:lnTo>
                <a:lnTo>
                  <a:pt x="106" y="174"/>
                </a:lnTo>
                <a:lnTo>
                  <a:pt x="112" y="171"/>
                </a:lnTo>
                <a:lnTo>
                  <a:pt x="115" y="172"/>
                </a:lnTo>
                <a:lnTo>
                  <a:pt x="117" y="172"/>
                </a:lnTo>
                <a:lnTo>
                  <a:pt x="117" y="176"/>
                </a:lnTo>
                <a:lnTo>
                  <a:pt x="113" y="179"/>
                </a:lnTo>
                <a:lnTo>
                  <a:pt x="117" y="179"/>
                </a:lnTo>
                <a:lnTo>
                  <a:pt x="120" y="180"/>
                </a:lnTo>
                <a:lnTo>
                  <a:pt x="121" y="177"/>
                </a:lnTo>
                <a:lnTo>
                  <a:pt x="125" y="177"/>
                </a:lnTo>
                <a:lnTo>
                  <a:pt x="131" y="184"/>
                </a:lnTo>
                <a:lnTo>
                  <a:pt x="134" y="190"/>
                </a:lnTo>
                <a:lnTo>
                  <a:pt x="140" y="193"/>
                </a:lnTo>
                <a:lnTo>
                  <a:pt x="142" y="197"/>
                </a:lnTo>
                <a:lnTo>
                  <a:pt x="149" y="195"/>
                </a:lnTo>
                <a:lnTo>
                  <a:pt x="153" y="199"/>
                </a:lnTo>
                <a:lnTo>
                  <a:pt x="155" y="197"/>
                </a:lnTo>
                <a:lnTo>
                  <a:pt x="155" y="198"/>
                </a:lnTo>
                <a:lnTo>
                  <a:pt x="158" y="198"/>
                </a:lnTo>
                <a:lnTo>
                  <a:pt x="167" y="195"/>
                </a:lnTo>
                <a:lnTo>
                  <a:pt x="170" y="189"/>
                </a:lnTo>
                <a:lnTo>
                  <a:pt x="169" y="180"/>
                </a:lnTo>
                <a:lnTo>
                  <a:pt x="173" y="175"/>
                </a:lnTo>
                <a:lnTo>
                  <a:pt x="173" y="167"/>
                </a:lnTo>
                <a:lnTo>
                  <a:pt x="178" y="165"/>
                </a:lnTo>
                <a:lnTo>
                  <a:pt x="176" y="157"/>
                </a:lnTo>
                <a:lnTo>
                  <a:pt x="178" y="154"/>
                </a:lnTo>
                <a:lnTo>
                  <a:pt x="192" y="158"/>
                </a:lnTo>
                <a:lnTo>
                  <a:pt x="197" y="157"/>
                </a:lnTo>
                <a:lnTo>
                  <a:pt x="202" y="156"/>
                </a:lnTo>
                <a:lnTo>
                  <a:pt x="205" y="154"/>
                </a:lnTo>
                <a:lnTo>
                  <a:pt x="215" y="140"/>
                </a:lnTo>
                <a:lnTo>
                  <a:pt x="223" y="144"/>
                </a:lnTo>
                <a:lnTo>
                  <a:pt x="232" y="152"/>
                </a:lnTo>
                <a:lnTo>
                  <a:pt x="242" y="152"/>
                </a:lnTo>
                <a:lnTo>
                  <a:pt x="255" y="162"/>
                </a:lnTo>
                <a:lnTo>
                  <a:pt x="260" y="166"/>
                </a:lnTo>
                <a:lnTo>
                  <a:pt x="273" y="166"/>
                </a:lnTo>
                <a:lnTo>
                  <a:pt x="279" y="176"/>
                </a:lnTo>
                <a:lnTo>
                  <a:pt x="275" y="183"/>
                </a:lnTo>
                <a:lnTo>
                  <a:pt x="275" y="185"/>
                </a:lnTo>
                <a:lnTo>
                  <a:pt x="279" y="186"/>
                </a:lnTo>
                <a:lnTo>
                  <a:pt x="287" y="185"/>
                </a:lnTo>
                <a:lnTo>
                  <a:pt x="291" y="180"/>
                </a:lnTo>
                <a:lnTo>
                  <a:pt x="295" y="181"/>
                </a:lnTo>
                <a:lnTo>
                  <a:pt x="299" y="186"/>
                </a:lnTo>
                <a:lnTo>
                  <a:pt x="305" y="188"/>
                </a:lnTo>
                <a:lnTo>
                  <a:pt x="306" y="190"/>
                </a:lnTo>
                <a:lnTo>
                  <a:pt x="308" y="190"/>
                </a:lnTo>
                <a:lnTo>
                  <a:pt x="308" y="193"/>
                </a:lnTo>
                <a:lnTo>
                  <a:pt x="318" y="194"/>
                </a:lnTo>
                <a:lnTo>
                  <a:pt x="326" y="190"/>
                </a:lnTo>
                <a:lnTo>
                  <a:pt x="328" y="192"/>
                </a:lnTo>
                <a:lnTo>
                  <a:pt x="327" y="195"/>
                </a:lnTo>
                <a:lnTo>
                  <a:pt x="333" y="190"/>
                </a:lnTo>
                <a:lnTo>
                  <a:pt x="336" y="179"/>
                </a:lnTo>
                <a:lnTo>
                  <a:pt x="342" y="163"/>
                </a:lnTo>
                <a:lnTo>
                  <a:pt x="350" y="157"/>
                </a:lnTo>
                <a:lnTo>
                  <a:pt x="354" y="148"/>
                </a:lnTo>
                <a:lnTo>
                  <a:pt x="354" y="144"/>
                </a:lnTo>
                <a:lnTo>
                  <a:pt x="359" y="143"/>
                </a:lnTo>
                <a:lnTo>
                  <a:pt x="365" y="147"/>
                </a:lnTo>
                <a:lnTo>
                  <a:pt x="371" y="147"/>
                </a:lnTo>
                <a:lnTo>
                  <a:pt x="374" y="149"/>
                </a:lnTo>
                <a:lnTo>
                  <a:pt x="381" y="148"/>
                </a:lnTo>
                <a:lnTo>
                  <a:pt x="385" y="141"/>
                </a:lnTo>
                <a:lnTo>
                  <a:pt x="389" y="141"/>
                </a:lnTo>
                <a:lnTo>
                  <a:pt x="404" y="154"/>
                </a:lnTo>
                <a:lnTo>
                  <a:pt x="407" y="145"/>
                </a:lnTo>
                <a:lnTo>
                  <a:pt x="432" y="156"/>
                </a:lnTo>
                <a:lnTo>
                  <a:pt x="437" y="162"/>
                </a:lnTo>
                <a:lnTo>
                  <a:pt x="445" y="166"/>
                </a:lnTo>
                <a:lnTo>
                  <a:pt x="452" y="163"/>
                </a:lnTo>
                <a:lnTo>
                  <a:pt x="458" y="161"/>
                </a:lnTo>
                <a:lnTo>
                  <a:pt x="472" y="162"/>
                </a:lnTo>
                <a:lnTo>
                  <a:pt x="474" y="162"/>
                </a:lnTo>
                <a:lnTo>
                  <a:pt x="475" y="156"/>
                </a:lnTo>
                <a:lnTo>
                  <a:pt x="475" y="140"/>
                </a:lnTo>
                <a:lnTo>
                  <a:pt x="472" y="136"/>
                </a:lnTo>
                <a:lnTo>
                  <a:pt x="474" y="134"/>
                </a:lnTo>
                <a:lnTo>
                  <a:pt x="475" y="127"/>
                </a:lnTo>
                <a:lnTo>
                  <a:pt x="483" y="122"/>
                </a:lnTo>
                <a:lnTo>
                  <a:pt x="477" y="121"/>
                </a:lnTo>
                <a:lnTo>
                  <a:pt x="477" y="114"/>
                </a:lnTo>
                <a:lnTo>
                  <a:pt x="474" y="109"/>
                </a:lnTo>
                <a:lnTo>
                  <a:pt x="474" y="104"/>
                </a:lnTo>
                <a:lnTo>
                  <a:pt x="477" y="99"/>
                </a:lnTo>
                <a:lnTo>
                  <a:pt x="481" y="98"/>
                </a:lnTo>
                <a:lnTo>
                  <a:pt x="492" y="86"/>
                </a:lnTo>
                <a:lnTo>
                  <a:pt x="492" y="83"/>
                </a:lnTo>
                <a:lnTo>
                  <a:pt x="494" y="77"/>
                </a:lnTo>
                <a:lnTo>
                  <a:pt x="493" y="63"/>
                </a:lnTo>
                <a:lnTo>
                  <a:pt x="498" y="59"/>
                </a:lnTo>
                <a:lnTo>
                  <a:pt x="501" y="60"/>
                </a:lnTo>
                <a:lnTo>
                  <a:pt x="497" y="54"/>
                </a:lnTo>
                <a:lnTo>
                  <a:pt x="494" y="40"/>
                </a:lnTo>
                <a:lnTo>
                  <a:pt x="493" y="37"/>
                </a:lnTo>
                <a:lnTo>
                  <a:pt x="484" y="41"/>
                </a:lnTo>
                <a:lnTo>
                  <a:pt x="480" y="45"/>
                </a:lnTo>
                <a:lnTo>
                  <a:pt x="472" y="35"/>
                </a:lnTo>
                <a:lnTo>
                  <a:pt x="468" y="29"/>
                </a:lnTo>
                <a:lnTo>
                  <a:pt x="480" y="14"/>
                </a:lnTo>
                <a:lnTo>
                  <a:pt x="483" y="9"/>
                </a:lnTo>
                <a:lnTo>
                  <a:pt x="489" y="11"/>
                </a:lnTo>
                <a:lnTo>
                  <a:pt x="494" y="9"/>
                </a:lnTo>
                <a:lnTo>
                  <a:pt x="499" y="5"/>
                </a:lnTo>
                <a:lnTo>
                  <a:pt x="503" y="5"/>
                </a:lnTo>
                <a:lnTo>
                  <a:pt x="504" y="0"/>
                </a:lnTo>
                <a:lnTo>
                  <a:pt x="510" y="0"/>
                </a:lnTo>
                <a:lnTo>
                  <a:pt x="516" y="2"/>
                </a:lnTo>
                <a:lnTo>
                  <a:pt x="517" y="6"/>
                </a:lnTo>
                <a:lnTo>
                  <a:pt x="516" y="9"/>
                </a:lnTo>
                <a:lnTo>
                  <a:pt x="517" y="11"/>
                </a:lnTo>
                <a:lnTo>
                  <a:pt x="525" y="13"/>
                </a:lnTo>
                <a:lnTo>
                  <a:pt x="531" y="13"/>
                </a:lnTo>
                <a:lnTo>
                  <a:pt x="533" y="2"/>
                </a:lnTo>
                <a:lnTo>
                  <a:pt x="535" y="2"/>
                </a:lnTo>
                <a:lnTo>
                  <a:pt x="539" y="5"/>
                </a:lnTo>
                <a:lnTo>
                  <a:pt x="539" y="9"/>
                </a:lnTo>
                <a:lnTo>
                  <a:pt x="544" y="10"/>
                </a:lnTo>
                <a:lnTo>
                  <a:pt x="544" y="14"/>
                </a:lnTo>
                <a:lnTo>
                  <a:pt x="549" y="14"/>
                </a:lnTo>
                <a:lnTo>
                  <a:pt x="561" y="18"/>
                </a:lnTo>
                <a:lnTo>
                  <a:pt x="564" y="22"/>
                </a:lnTo>
                <a:lnTo>
                  <a:pt x="557" y="27"/>
                </a:lnTo>
                <a:lnTo>
                  <a:pt x="557" y="33"/>
                </a:lnTo>
                <a:lnTo>
                  <a:pt x="558" y="37"/>
                </a:lnTo>
                <a:lnTo>
                  <a:pt x="560" y="40"/>
                </a:lnTo>
                <a:lnTo>
                  <a:pt x="565" y="40"/>
                </a:lnTo>
                <a:lnTo>
                  <a:pt x="570" y="40"/>
                </a:lnTo>
                <a:lnTo>
                  <a:pt x="576" y="44"/>
                </a:lnTo>
                <a:lnTo>
                  <a:pt x="580" y="42"/>
                </a:lnTo>
                <a:lnTo>
                  <a:pt x="585" y="44"/>
                </a:lnTo>
                <a:lnTo>
                  <a:pt x="583" y="41"/>
                </a:lnTo>
                <a:lnTo>
                  <a:pt x="579" y="40"/>
                </a:lnTo>
                <a:lnTo>
                  <a:pt x="582" y="35"/>
                </a:lnTo>
                <a:lnTo>
                  <a:pt x="587" y="26"/>
                </a:lnTo>
                <a:lnTo>
                  <a:pt x="589" y="20"/>
                </a:lnTo>
                <a:lnTo>
                  <a:pt x="596" y="19"/>
                </a:lnTo>
                <a:lnTo>
                  <a:pt x="609" y="15"/>
                </a:lnTo>
                <a:lnTo>
                  <a:pt x="610" y="27"/>
                </a:lnTo>
                <a:lnTo>
                  <a:pt x="609" y="41"/>
                </a:lnTo>
                <a:lnTo>
                  <a:pt x="610" y="44"/>
                </a:lnTo>
                <a:lnTo>
                  <a:pt x="607" y="49"/>
                </a:lnTo>
                <a:lnTo>
                  <a:pt x="605" y="51"/>
                </a:lnTo>
                <a:lnTo>
                  <a:pt x="607" y="53"/>
                </a:lnTo>
                <a:lnTo>
                  <a:pt x="616" y="59"/>
                </a:lnTo>
                <a:lnTo>
                  <a:pt x="621" y="56"/>
                </a:lnTo>
                <a:lnTo>
                  <a:pt x="621" y="51"/>
                </a:lnTo>
                <a:lnTo>
                  <a:pt x="627" y="47"/>
                </a:lnTo>
                <a:lnTo>
                  <a:pt x="632" y="49"/>
                </a:lnTo>
                <a:lnTo>
                  <a:pt x="637" y="46"/>
                </a:lnTo>
                <a:lnTo>
                  <a:pt x="651" y="44"/>
                </a:lnTo>
                <a:lnTo>
                  <a:pt x="654" y="46"/>
                </a:lnTo>
                <a:lnTo>
                  <a:pt x="650" y="47"/>
                </a:lnTo>
                <a:lnTo>
                  <a:pt x="651" y="54"/>
                </a:lnTo>
                <a:lnTo>
                  <a:pt x="652" y="55"/>
                </a:lnTo>
                <a:lnTo>
                  <a:pt x="650" y="58"/>
                </a:lnTo>
                <a:lnTo>
                  <a:pt x="654" y="65"/>
                </a:lnTo>
                <a:lnTo>
                  <a:pt x="656" y="63"/>
                </a:lnTo>
                <a:lnTo>
                  <a:pt x="660" y="64"/>
                </a:lnTo>
                <a:lnTo>
                  <a:pt x="673" y="68"/>
                </a:lnTo>
                <a:lnTo>
                  <a:pt x="673" y="76"/>
                </a:lnTo>
                <a:lnTo>
                  <a:pt x="670" y="86"/>
                </a:lnTo>
                <a:lnTo>
                  <a:pt x="677" y="90"/>
                </a:lnTo>
                <a:lnTo>
                  <a:pt x="681" y="96"/>
                </a:lnTo>
                <a:lnTo>
                  <a:pt x="678" y="103"/>
                </a:lnTo>
                <a:lnTo>
                  <a:pt x="670" y="108"/>
                </a:lnTo>
                <a:lnTo>
                  <a:pt x="669" y="112"/>
                </a:lnTo>
                <a:lnTo>
                  <a:pt x="664" y="114"/>
                </a:lnTo>
                <a:lnTo>
                  <a:pt x="661" y="117"/>
                </a:lnTo>
                <a:lnTo>
                  <a:pt x="663" y="123"/>
                </a:lnTo>
                <a:lnTo>
                  <a:pt x="660" y="131"/>
                </a:lnTo>
                <a:lnTo>
                  <a:pt x="661" y="135"/>
                </a:lnTo>
                <a:lnTo>
                  <a:pt x="663" y="159"/>
                </a:lnTo>
                <a:lnTo>
                  <a:pt x="664" y="165"/>
                </a:lnTo>
                <a:lnTo>
                  <a:pt x="670" y="174"/>
                </a:lnTo>
                <a:lnTo>
                  <a:pt x="672" y="180"/>
                </a:lnTo>
                <a:lnTo>
                  <a:pt x="681" y="194"/>
                </a:lnTo>
                <a:lnTo>
                  <a:pt x="684" y="198"/>
                </a:lnTo>
                <a:lnTo>
                  <a:pt x="691" y="201"/>
                </a:lnTo>
                <a:lnTo>
                  <a:pt x="693" y="201"/>
                </a:lnTo>
                <a:lnTo>
                  <a:pt x="693" y="203"/>
                </a:lnTo>
                <a:lnTo>
                  <a:pt x="700" y="203"/>
                </a:lnTo>
                <a:lnTo>
                  <a:pt x="700" y="206"/>
                </a:lnTo>
                <a:lnTo>
                  <a:pt x="702" y="206"/>
                </a:lnTo>
                <a:lnTo>
                  <a:pt x="702" y="207"/>
                </a:lnTo>
                <a:lnTo>
                  <a:pt x="704" y="207"/>
                </a:lnTo>
                <a:lnTo>
                  <a:pt x="706" y="211"/>
                </a:lnTo>
                <a:lnTo>
                  <a:pt x="709" y="210"/>
                </a:lnTo>
                <a:lnTo>
                  <a:pt x="711" y="219"/>
                </a:lnTo>
                <a:lnTo>
                  <a:pt x="717" y="226"/>
                </a:lnTo>
                <a:lnTo>
                  <a:pt x="718" y="242"/>
                </a:lnTo>
                <a:lnTo>
                  <a:pt x="719" y="244"/>
                </a:lnTo>
                <a:lnTo>
                  <a:pt x="715" y="249"/>
                </a:lnTo>
                <a:lnTo>
                  <a:pt x="717" y="253"/>
                </a:lnTo>
                <a:lnTo>
                  <a:pt x="715" y="258"/>
                </a:lnTo>
                <a:lnTo>
                  <a:pt x="717" y="260"/>
                </a:lnTo>
                <a:lnTo>
                  <a:pt x="710" y="264"/>
                </a:lnTo>
                <a:lnTo>
                  <a:pt x="714" y="271"/>
                </a:lnTo>
                <a:lnTo>
                  <a:pt x="713" y="275"/>
                </a:lnTo>
                <a:lnTo>
                  <a:pt x="714" y="278"/>
                </a:lnTo>
                <a:lnTo>
                  <a:pt x="713" y="280"/>
                </a:lnTo>
                <a:lnTo>
                  <a:pt x="713" y="284"/>
                </a:lnTo>
                <a:lnTo>
                  <a:pt x="710" y="287"/>
                </a:lnTo>
                <a:lnTo>
                  <a:pt x="713" y="291"/>
                </a:lnTo>
                <a:lnTo>
                  <a:pt x="717" y="291"/>
                </a:lnTo>
                <a:lnTo>
                  <a:pt x="720" y="294"/>
                </a:lnTo>
                <a:lnTo>
                  <a:pt x="724" y="294"/>
                </a:lnTo>
                <a:lnTo>
                  <a:pt x="737" y="284"/>
                </a:lnTo>
                <a:lnTo>
                  <a:pt x="751" y="264"/>
                </a:lnTo>
                <a:lnTo>
                  <a:pt x="755" y="264"/>
                </a:lnTo>
                <a:lnTo>
                  <a:pt x="762" y="264"/>
                </a:lnTo>
                <a:lnTo>
                  <a:pt x="767" y="266"/>
                </a:lnTo>
                <a:lnTo>
                  <a:pt x="768" y="270"/>
                </a:lnTo>
                <a:lnTo>
                  <a:pt x="776" y="274"/>
                </a:lnTo>
                <a:lnTo>
                  <a:pt x="782" y="279"/>
                </a:lnTo>
                <a:lnTo>
                  <a:pt x="785" y="285"/>
                </a:lnTo>
                <a:lnTo>
                  <a:pt x="798" y="289"/>
                </a:lnTo>
                <a:lnTo>
                  <a:pt x="807" y="288"/>
                </a:lnTo>
                <a:lnTo>
                  <a:pt x="813" y="305"/>
                </a:lnTo>
                <a:lnTo>
                  <a:pt x="821" y="302"/>
                </a:lnTo>
                <a:lnTo>
                  <a:pt x="819" y="318"/>
                </a:lnTo>
                <a:lnTo>
                  <a:pt x="821" y="324"/>
                </a:lnTo>
                <a:lnTo>
                  <a:pt x="823" y="330"/>
                </a:lnTo>
                <a:lnTo>
                  <a:pt x="839" y="342"/>
                </a:lnTo>
                <a:lnTo>
                  <a:pt x="841" y="352"/>
                </a:lnTo>
                <a:lnTo>
                  <a:pt x="837" y="360"/>
                </a:lnTo>
                <a:lnTo>
                  <a:pt x="828" y="372"/>
                </a:lnTo>
                <a:lnTo>
                  <a:pt x="827" y="375"/>
                </a:lnTo>
                <a:lnTo>
                  <a:pt x="832" y="379"/>
                </a:lnTo>
                <a:lnTo>
                  <a:pt x="830" y="393"/>
                </a:lnTo>
                <a:lnTo>
                  <a:pt x="831" y="397"/>
                </a:lnTo>
                <a:lnTo>
                  <a:pt x="828" y="404"/>
                </a:lnTo>
                <a:lnTo>
                  <a:pt x="826" y="409"/>
                </a:lnTo>
                <a:lnTo>
                  <a:pt x="828" y="411"/>
                </a:lnTo>
                <a:lnTo>
                  <a:pt x="831" y="433"/>
                </a:lnTo>
                <a:lnTo>
                  <a:pt x="837" y="441"/>
                </a:lnTo>
                <a:lnTo>
                  <a:pt x="830" y="446"/>
                </a:lnTo>
                <a:lnTo>
                  <a:pt x="823" y="455"/>
                </a:lnTo>
                <a:lnTo>
                  <a:pt x="823" y="456"/>
                </a:lnTo>
                <a:lnTo>
                  <a:pt x="834" y="464"/>
                </a:lnTo>
                <a:lnTo>
                  <a:pt x="836" y="472"/>
                </a:lnTo>
                <a:lnTo>
                  <a:pt x="837" y="477"/>
                </a:lnTo>
                <a:lnTo>
                  <a:pt x="845" y="483"/>
                </a:lnTo>
                <a:lnTo>
                  <a:pt x="839" y="487"/>
                </a:lnTo>
                <a:lnTo>
                  <a:pt x="830" y="498"/>
                </a:lnTo>
                <a:lnTo>
                  <a:pt x="831" y="500"/>
                </a:lnTo>
                <a:lnTo>
                  <a:pt x="819" y="517"/>
                </a:lnTo>
                <a:lnTo>
                  <a:pt x="826" y="523"/>
                </a:lnTo>
                <a:lnTo>
                  <a:pt x="834" y="526"/>
                </a:lnTo>
                <a:lnTo>
                  <a:pt x="831" y="530"/>
                </a:lnTo>
                <a:lnTo>
                  <a:pt x="828" y="531"/>
                </a:lnTo>
                <a:lnTo>
                  <a:pt x="837" y="543"/>
                </a:lnTo>
                <a:lnTo>
                  <a:pt x="831" y="541"/>
                </a:lnTo>
                <a:lnTo>
                  <a:pt x="831" y="543"/>
                </a:lnTo>
                <a:lnTo>
                  <a:pt x="839" y="545"/>
                </a:lnTo>
                <a:lnTo>
                  <a:pt x="840" y="550"/>
                </a:lnTo>
                <a:lnTo>
                  <a:pt x="844" y="555"/>
                </a:lnTo>
                <a:lnTo>
                  <a:pt x="844" y="559"/>
                </a:lnTo>
                <a:lnTo>
                  <a:pt x="848" y="562"/>
                </a:lnTo>
                <a:lnTo>
                  <a:pt x="850" y="570"/>
                </a:lnTo>
                <a:lnTo>
                  <a:pt x="853" y="570"/>
                </a:lnTo>
                <a:lnTo>
                  <a:pt x="852" y="573"/>
                </a:lnTo>
                <a:lnTo>
                  <a:pt x="854" y="580"/>
                </a:lnTo>
                <a:lnTo>
                  <a:pt x="854" y="582"/>
                </a:lnTo>
                <a:lnTo>
                  <a:pt x="831" y="584"/>
                </a:lnTo>
                <a:lnTo>
                  <a:pt x="827" y="585"/>
                </a:lnTo>
                <a:lnTo>
                  <a:pt x="826" y="588"/>
                </a:lnTo>
                <a:lnTo>
                  <a:pt x="825" y="582"/>
                </a:lnTo>
                <a:lnTo>
                  <a:pt x="821" y="584"/>
                </a:lnTo>
                <a:lnTo>
                  <a:pt x="822" y="589"/>
                </a:lnTo>
                <a:lnTo>
                  <a:pt x="819" y="588"/>
                </a:lnTo>
                <a:lnTo>
                  <a:pt x="818" y="579"/>
                </a:lnTo>
                <a:lnTo>
                  <a:pt x="817" y="580"/>
                </a:lnTo>
                <a:lnTo>
                  <a:pt x="817" y="581"/>
                </a:lnTo>
                <a:lnTo>
                  <a:pt x="813" y="579"/>
                </a:lnTo>
                <a:lnTo>
                  <a:pt x="813" y="576"/>
                </a:lnTo>
                <a:lnTo>
                  <a:pt x="810" y="577"/>
                </a:lnTo>
                <a:lnTo>
                  <a:pt x="812" y="575"/>
                </a:lnTo>
                <a:lnTo>
                  <a:pt x="809" y="573"/>
                </a:lnTo>
                <a:lnTo>
                  <a:pt x="804" y="577"/>
                </a:lnTo>
                <a:lnTo>
                  <a:pt x="801" y="577"/>
                </a:lnTo>
                <a:lnTo>
                  <a:pt x="798" y="579"/>
                </a:lnTo>
                <a:lnTo>
                  <a:pt x="795" y="577"/>
                </a:lnTo>
                <a:lnTo>
                  <a:pt x="794" y="585"/>
                </a:lnTo>
                <a:lnTo>
                  <a:pt x="786" y="585"/>
                </a:lnTo>
                <a:lnTo>
                  <a:pt x="785" y="581"/>
                </a:lnTo>
                <a:lnTo>
                  <a:pt x="781" y="581"/>
                </a:lnTo>
                <a:lnTo>
                  <a:pt x="778" y="579"/>
                </a:lnTo>
                <a:lnTo>
                  <a:pt x="773" y="579"/>
                </a:lnTo>
                <a:lnTo>
                  <a:pt x="772" y="573"/>
                </a:lnTo>
                <a:lnTo>
                  <a:pt x="763" y="561"/>
                </a:lnTo>
                <a:lnTo>
                  <a:pt x="763" y="555"/>
                </a:lnTo>
                <a:lnTo>
                  <a:pt x="765" y="557"/>
                </a:lnTo>
                <a:lnTo>
                  <a:pt x="765" y="554"/>
                </a:lnTo>
                <a:lnTo>
                  <a:pt x="763" y="550"/>
                </a:lnTo>
                <a:lnTo>
                  <a:pt x="751" y="545"/>
                </a:lnTo>
                <a:lnTo>
                  <a:pt x="751" y="549"/>
                </a:lnTo>
                <a:lnTo>
                  <a:pt x="753" y="549"/>
                </a:lnTo>
                <a:lnTo>
                  <a:pt x="750" y="553"/>
                </a:lnTo>
                <a:lnTo>
                  <a:pt x="753" y="557"/>
                </a:lnTo>
                <a:lnTo>
                  <a:pt x="751" y="561"/>
                </a:lnTo>
                <a:lnTo>
                  <a:pt x="750" y="559"/>
                </a:lnTo>
                <a:lnTo>
                  <a:pt x="747" y="561"/>
                </a:lnTo>
                <a:lnTo>
                  <a:pt x="744" y="555"/>
                </a:lnTo>
                <a:lnTo>
                  <a:pt x="741" y="567"/>
                </a:lnTo>
                <a:lnTo>
                  <a:pt x="733" y="568"/>
                </a:lnTo>
                <a:lnTo>
                  <a:pt x="732" y="567"/>
                </a:lnTo>
                <a:lnTo>
                  <a:pt x="731" y="568"/>
                </a:lnTo>
                <a:lnTo>
                  <a:pt x="722" y="567"/>
                </a:lnTo>
                <a:lnTo>
                  <a:pt x="722" y="572"/>
                </a:lnTo>
                <a:lnTo>
                  <a:pt x="719" y="573"/>
                </a:lnTo>
                <a:lnTo>
                  <a:pt x="722" y="577"/>
                </a:lnTo>
                <a:lnTo>
                  <a:pt x="723" y="585"/>
                </a:lnTo>
                <a:lnTo>
                  <a:pt x="722" y="589"/>
                </a:lnTo>
                <a:lnTo>
                  <a:pt x="729" y="593"/>
                </a:lnTo>
                <a:lnTo>
                  <a:pt x="728" y="597"/>
                </a:lnTo>
                <a:lnTo>
                  <a:pt x="723" y="597"/>
                </a:lnTo>
                <a:lnTo>
                  <a:pt x="724" y="600"/>
                </a:lnTo>
                <a:lnTo>
                  <a:pt x="722" y="602"/>
                </a:lnTo>
                <a:lnTo>
                  <a:pt x="719" y="607"/>
                </a:lnTo>
                <a:lnTo>
                  <a:pt x="715" y="606"/>
                </a:lnTo>
                <a:lnTo>
                  <a:pt x="714" y="600"/>
                </a:lnTo>
                <a:lnTo>
                  <a:pt x="710" y="602"/>
                </a:lnTo>
                <a:lnTo>
                  <a:pt x="708" y="604"/>
                </a:lnTo>
                <a:lnTo>
                  <a:pt x="710" y="608"/>
                </a:lnTo>
                <a:lnTo>
                  <a:pt x="710" y="611"/>
                </a:lnTo>
                <a:lnTo>
                  <a:pt x="706" y="609"/>
                </a:lnTo>
                <a:lnTo>
                  <a:pt x="706" y="611"/>
                </a:lnTo>
                <a:lnTo>
                  <a:pt x="702" y="607"/>
                </a:lnTo>
                <a:lnTo>
                  <a:pt x="701" y="609"/>
                </a:lnTo>
                <a:lnTo>
                  <a:pt x="696" y="608"/>
                </a:lnTo>
                <a:lnTo>
                  <a:pt x="692" y="609"/>
                </a:lnTo>
                <a:lnTo>
                  <a:pt x="684" y="608"/>
                </a:lnTo>
                <a:lnTo>
                  <a:pt x="684" y="604"/>
                </a:lnTo>
                <a:lnTo>
                  <a:pt x="682" y="603"/>
                </a:lnTo>
                <a:lnTo>
                  <a:pt x="684" y="602"/>
                </a:lnTo>
                <a:lnTo>
                  <a:pt x="683" y="600"/>
                </a:lnTo>
                <a:lnTo>
                  <a:pt x="681" y="600"/>
                </a:lnTo>
                <a:lnTo>
                  <a:pt x="678" y="597"/>
                </a:lnTo>
                <a:lnTo>
                  <a:pt x="686" y="598"/>
                </a:lnTo>
                <a:lnTo>
                  <a:pt x="687" y="597"/>
                </a:lnTo>
                <a:lnTo>
                  <a:pt x="683" y="595"/>
                </a:lnTo>
                <a:lnTo>
                  <a:pt x="681" y="591"/>
                </a:lnTo>
                <a:lnTo>
                  <a:pt x="683" y="590"/>
                </a:lnTo>
                <a:lnTo>
                  <a:pt x="682" y="584"/>
                </a:lnTo>
                <a:lnTo>
                  <a:pt x="683" y="581"/>
                </a:lnTo>
                <a:lnTo>
                  <a:pt x="681" y="579"/>
                </a:lnTo>
                <a:lnTo>
                  <a:pt x="674" y="582"/>
                </a:lnTo>
                <a:lnTo>
                  <a:pt x="672" y="591"/>
                </a:lnTo>
                <a:lnTo>
                  <a:pt x="666" y="588"/>
                </a:lnTo>
                <a:lnTo>
                  <a:pt x="665" y="584"/>
                </a:lnTo>
                <a:lnTo>
                  <a:pt x="659" y="580"/>
                </a:lnTo>
                <a:lnTo>
                  <a:pt x="656" y="580"/>
                </a:lnTo>
                <a:lnTo>
                  <a:pt x="654" y="573"/>
                </a:lnTo>
                <a:lnTo>
                  <a:pt x="654" y="571"/>
                </a:lnTo>
                <a:lnTo>
                  <a:pt x="647" y="567"/>
                </a:lnTo>
                <a:lnTo>
                  <a:pt x="646" y="570"/>
                </a:lnTo>
                <a:lnTo>
                  <a:pt x="643" y="570"/>
                </a:lnTo>
                <a:lnTo>
                  <a:pt x="642" y="566"/>
                </a:lnTo>
                <a:lnTo>
                  <a:pt x="637" y="570"/>
                </a:lnTo>
                <a:lnTo>
                  <a:pt x="637" y="567"/>
                </a:lnTo>
                <a:lnTo>
                  <a:pt x="628" y="564"/>
                </a:lnTo>
                <a:lnTo>
                  <a:pt x="629" y="561"/>
                </a:lnTo>
                <a:lnTo>
                  <a:pt x="621" y="554"/>
                </a:lnTo>
                <a:lnTo>
                  <a:pt x="620" y="557"/>
                </a:lnTo>
                <a:lnTo>
                  <a:pt x="616" y="553"/>
                </a:lnTo>
                <a:lnTo>
                  <a:pt x="611" y="553"/>
                </a:lnTo>
                <a:lnTo>
                  <a:pt x="611" y="555"/>
                </a:lnTo>
                <a:lnTo>
                  <a:pt x="606" y="552"/>
                </a:lnTo>
                <a:lnTo>
                  <a:pt x="606" y="554"/>
                </a:lnTo>
                <a:lnTo>
                  <a:pt x="602" y="554"/>
                </a:lnTo>
                <a:lnTo>
                  <a:pt x="602" y="557"/>
                </a:lnTo>
                <a:lnTo>
                  <a:pt x="600" y="557"/>
                </a:lnTo>
                <a:lnTo>
                  <a:pt x="597" y="559"/>
                </a:lnTo>
                <a:lnTo>
                  <a:pt x="597" y="561"/>
                </a:lnTo>
                <a:lnTo>
                  <a:pt x="589" y="562"/>
                </a:lnTo>
                <a:lnTo>
                  <a:pt x="589" y="567"/>
                </a:lnTo>
                <a:lnTo>
                  <a:pt x="585" y="566"/>
                </a:lnTo>
                <a:lnTo>
                  <a:pt x="587" y="571"/>
                </a:lnTo>
                <a:lnTo>
                  <a:pt x="585" y="576"/>
                </a:lnTo>
                <a:lnTo>
                  <a:pt x="584" y="579"/>
                </a:lnTo>
                <a:lnTo>
                  <a:pt x="580" y="580"/>
                </a:lnTo>
                <a:lnTo>
                  <a:pt x="576" y="579"/>
                </a:lnTo>
                <a:lnTo>
                  <a:pt x="573" y="580"/>
                </a:lnTo>
                <a:lnTo>
                  <a:pt x="565" y="571"/>
                </a:lnTo>
                <a:lnTo>
                  <a:pt x="557" y="567"/>
                </a:lnTo>
                <a:lnTo>
                  <a:pt x="549" y="563"/>
                </a:lnTo>
                <a:lnTo>
                  <a:pt x="547" y="559"/>
                </a:lnTo>
                <a:lnTo>
                  <a:pt x="542" y="557"/>
                </a:lnTo>
                <a:lnTo>
                  <a:pt x="531" y="549"/>
                </a:lnTo>
                <a:lnTo>
                  <a:pt x="530" y="550"/>
                </a:lnTo>
                <a:lnTo>
                  <a:pt x="525" y="548"/>
                </a:lnTo>
                <a:lnTo>
                  <a:pt x="526" y="545"/>
                </a:lnTo>
                <a:lnTo>
                  <a:pt x="525" y="543"/>
                </a:lnTo>
                <a:lnTo>
                  <a:pt x="521" y="541"/>
                </a:lnTo>
                <a:lnTo>
                  <a:pt x="520" y="539"/>
                </a:lnTo>
                <a:lnTo>
                  <a:pt x="519" y="539"/>
                </a:lnTo>
                <a:lnTo>
                  <a:pt x="520" y="536"/>
                </a:lnTo>
                <a:lnTo>
                  <a:pt x="516" y="534"/>
                </a:lnTo>
                <a:lnTo>
                  <a:pt x="511" y="531"/>
                </a:lnTo>
                <a:lnTo>
                  <a:pt x="506" y="532"/>
                </a:lnTo>
                <a:lnTo>
                  <a:pt x="506" y="531"/>
                </a:lnTo>
                <a:lnTo>
                  <a:pt x="504" y="531"/>
                </a:lnTo>
                <a:lnTo>
                  <a:pt x="506" y="528"/>
                </a:lnTo>
                <a:lnTo>
                  <a:pt x="497" y="528"/>
                </a:lnTo>
                <a:lnTo>
                  <a:pt x="495" y="526"/>
                </a:lnTo>
                <a:lnTo>
                  <a:pt x="493" y="525"/>
                </a:lnTo>
                <a:lnTo>
                  <a:pt x="493" y="512"/>
                </a:lnTo>
                <a:lnTo>
                  <a:pt x="494" y="507"/>
                </a:lnTo>
                <a:lnTo>
                  <a:pt x="492" y="508"/>
                </a:lnTo>
                <a:lnTo>
                  <a:pt x="490" y="507"/>
                </a:lnTo>
                <a:lnTo>
                  <a:pt x="494" y="504"/>
                </a:lnTo>
                <a:lnTo>
                  <a:pt x="485" y="498"/>
                </a:lnTo>
                <a:lnTo>
                  <a:pt x="481" y="496"/>
                </a:lnTo>
                <a:lnTo>
                  <a:pt x="483" y="494"/>
                </a:lnTo>
                <a:lnTo>
                  <a:pt x="477" y="490"/>
                </a:lnTo>
                <a:lnTo>
                  <a:pt x="475" y="483"/>
                </a:lnTo>
                <a:lnTo>
                  <a:pt x="470" y="483"/>
                </a:lnTo>
                <a:lnTo>
                  <a:pt x="466" y="486"/>
                </a:lnTo>
                <a:lnTo>
                  <a:pt x="463" y="483"/>
                </a:lnTo>
                <a:lnTo>
                  <a:pt x="458" y="487"/>
                </a:lnTo>
                <a:lnTo>
                  <a:pt x="461" y="481"/>
                </a:lnTo>
                <a:lnTo>
                  <a:pt x="458" y="477"/>
                </a:lnTo>
                <a:lnTo>
                  <a:pt x="458" y="473"/>
                </a:lnTo>
                <a:lnTo>
                  <a:pt x="458" y="472"/>
                </a:lnTo>
                <a:lnTo>
                  <a:pt x="456" y="471"/>
                </a:lnTo>
                <a:lnTo>
                  <a:pt x="454" y="473"/>
                </a:lnTo>
                <a:lnTo>
                  <a:pt x="453" y="468"/>
                </a:lnTo>
                <a:lnTo>
                  <a:pt x="449" y="464"/>
                </a:lnTo>
                <a:lnTo>
                  <a:pt x="448" y="464"/>
                </a:lnTo>
                <a:lnTo>
                  <a:pt x="446" y="463"/>
                </a:lnTo>
                <a:lnTo>
                  <a:pt x="441" y="450"/>
                </a:lnTo>
                <a:lnTo>
                  <a:pt x="439" y="450"/>
                </a:lnTo>
                <a:lnTo>
                  <a:pt x="441" y="449"/>
                </a:lnTo>
                <a:lnTo>
                  <a:pt x="440" y="446"/>
                </a:lnTo>
                <a:lnTo>
                  <a:pt x="441" y="444"/>
                </a:lnTo>
                <a:lnTo>
                  <a:pt x="436" y="446"/>
                </a:lnTo>
                <a:lnTo>
                  <a:pt x="434" y="446"/>
                </a:lnTo>
                <a:lnTo>
                  <a:pt x="434" y="445"/>
                </a:lnTo>
                <a:lnTo>
                  <a:pt x="432" y="445"/>
                </a:lnTo>
                <a:lnTo>
                  <a:pt x="430" y="447"/>
                </a:lnTo>
                <a:lnTo>
                  <a:pt x="428" y="446"/>
                </a:lnTo>
                <a:lnTo>
                  <a:pt x="426" y="444"/>
                </a:lnTo>
                <a:lnTo>
                  <a:pt x="423" y="444"/>
                </a:lnTo>
                <a:lnTo>
                  <a:pt x="421" y="441"/>
                </a:lnTo>
                <a:lnTo>
                  <a:pt x="423" y="440"/>
                </a:lnTo>
                <a:lnTo>
                  <a:pt x="423" y="438"/>
                </a:lnTo>
                <a:lnTo>
                  <a:pt x="421" y="438"/>
                </a:lnTo>
                <a:lnTo>
                  <a:pt x="419" y="438"/>
                </a:lnTo>
                <a:lnTo>
                  <a:pt x="418" y="440"/>
                </a:lnTo>
                <a:lnTo>
                  <a:pt x="418" y="447"/>
                </a:lnTo>
                <a:lnTo>
                  <a:pt x="413" y="446"/>
                </a:lnTo>
                <a:lnTo>
                  <a:pt x="413" y="453"/>
                </a:lnTo>
                <a:lnTo>
                  <a:pt x="409" y="449"/>
                </a:lnTo>
                <a:lnTo>
                  <a:pt x="407" y="450"/>
                </a:lnTo>
                <a:lnTo>
                  <a:pt x="404" y="446"/>
                </a:lnTo>
                <a:lnTo>
                  <a:pt x="400" y="445"/>
                </a:lnTo>
                <a:lnTo>
                  <a:pt x="407" y="445"/>
                </a:lnTo>
                <a:lnTo>
                  <a:pt x="403" y="436"/>
                </a:lnTo>
                <a:lnTo>
                  <a:pt x="398" y="435"/>
                </a:lnTo>
                <a:lnTo>
                  <a:pt x="396" y="437"/>
                </a:lnTo>
                <a:lnTo>
                  <a:pt x="394" y="433"/>
                </a:lnTo>
                <a:lnTo>
                  <a:pt x="390" y="433"/>
                </a:lnTo>
                <a:lnTo>
                  <a:pt x="390" y="431"/>
                </a:lnTo>
                <a:lnTo>
                  <a:pt x="392" y="429"/>
                </a:lnTo>
                <a:lnTo>
                  <a:pt x="391" y="424"/>
                </a:lnTo>
                <a:lnTo>
                  <a:pt x="392" y="423"/>
                </a:lnTo>
                <a:lnTo>
                  <a:pt x="380" y="419"/>
                </a:lnTo>
                <a:lnTo>
                  <a:pt x="374" y="422"/>
                </a:lnTo>
                <a:lnTo>
                  <a:pt x="381" y="433"/>
                </a:lnTo>
                <a:lnTo>
                  <a:pt x="377" y="432"/>
                </a:lnTo>
                <a:lnTo>
                  <a:pt x="376" y="433"/>
                </a:lnTo>
                <a:lnTo>
                  <a:pt x="376" y="435"/>
                </a:lnTo>
                <a:lnTo>
                  <a:pt x="372" y="432"/>
                </a:lnTo>
                <a:lnTo>
                  <a:pt x="371" y="435"/>
                </a:lnTo>
                <a:lnTo>
                  <a:pt x="364" y="436"/>
                </a:lnTo>
                <a:lnTo>
                  <a:pt x="367" y="436"/>
                </a:lnTo>
                <a:lnTo>
                  <a:pt x="371" y="445"/>
                </a:lnTo>
                <a:lnTo>
                  <a:pt x="368" y="445"/>
                </a:lnTo>
                <a:lnTo>
                  <a:pt x="372" y="454"/>
                </a:lnTo>
                <a:lnTo>
                  <a:pt x="365" y="456"/>
                </a:lnTo>
                <a:lnTo>
                  <a:pt x="360" y="460"/>
                </a:lnTo>
                <a:lnTo>
                  <a:pt x="359" y="455"/>
                </a:lnTo>
                <a:lnTo>
                  <a:pt x="355" y="459"/>
                </a:lnTo>
                <a:lnTo>
                  <a:pt x="351" y="459"/>
                </a:lnTo>
                <a:lnTo>
                  <a:pt x="349" y="458"/>
                </a:lnTo>
                <a:lnTo>
                  <a:pt x="340" y="462"/>
                </a:lnTo>
                <a:lnTo>
                  <a:pt x="340" y="463"/>
                </a:lnTo>
                <a:lnTo>
                  <a:pt x="328" y="464"/>
                </a:lnTo>
                <a:lnTo>
                  <a:pt x="329" y="468"/>
                </a:lnTo>
                <a:lnTo>
                  <a:pt x="328" y="472"/>
                </a:lnTo>
                <a:lnTo>
                  <a:pt x="332" y="476"/>
                </a:lnTo>
                <a:lnTo>
                  <a:pt x="335" y="480"/>
                </a:lnTo>
                <a:lnTo>
                  <a:pt x="332" y="482"/>
                </a:lnTo>
                <a:lnTo>
                  <a:pt x="329" y="485"/>
                </a:lnTo>
                <a:lnTo>
                  <a:pt x="327" y="485"/>
                </a:lnTo>
                <a:lnTo>
                  <a:pt x="310" y="498"/>
                </a:lnTo>
                <a:lnTo>
                  <a:pt x="293" y="482"/>
                </a:lnTo>
                <a:lnTo>
                  <a:pt x="261" y="472"/>
                </a:lnTo>
                <a:lnTo>
                  <a:pt x="259" y="481"/>
                </a:lnTo>
                <a:lnTo>
                  <a:pt x="263" y="503"/>
                </a:lnTo>
                <a:lnTo>
                  <a:pt x="259" y="510"/>
                </a:lnTo>
                <a:lnTo>
                  <a:pt x="256" y="514"/>
                </a:lnTo>
                <a:lnTo>
                  <a:pt x="238" y="508"/>
                </a:lnTo>
                <a:lnTo>
                  <a:pt x="238" y="510"/>
                </a:lnTo>
                <a:lnTo>
                  <a:pt x="230" y="531"/>
                </a:lnTo>
                <a:lnTo>
                  <a:pt x="229" y="528"/>
                </a:lnTo>
                <a:lnTo>
                  <a:pt x="225" y="532"/>
                </a:lnTo>
                <a:lnTo>
                  <a:pt x="216" y="531"/>
                </a:lnTo>
                <a:lnTo>
                  <a:pt x="215" y="534"/>
                </a:lnTo>
                <a:lnTo>
                  <a:pt x="209" y="535"/>
                </a:lnTo>
                <a:lnTo>
                  <a:pt x="210" y="545"/>
                </a:lnTo>
                <a:lnTo>
                  <a:pt x="210" y="546"/>
                </a:lnTo>
                <a:lnTo>
                  <a:pt x="209" y="545"/>
                </a:lnTo>
                <a:lnTo>
                  <a:pt x="201" y="539"/>
                </a:lnTo>
                <a:lnTo>
                  <a:pt x="200" y="540"/>
                </a:lnTo>
                <a:lnTo>
                  <a:pt x="194" y="540"/>
                </a:lnTo>
                <a:lnTo>
                  <a:pt x="183" y="537"/>
                </a:lnTo>
                <a:lnTo>
                  <a:pt x="180" y="539"/>
                </a:lnTo>
                <a:lnTo>
                  <a:pt x="182" y="544"/>
                </a:lnTo>
                <a:lnTo>
                  <a:pt x="176" y="543"/>
                </a:lnTo>
                <a:lnTo>
                  <a:pt x="174" y="537"/>
                </a:lnTo>
                <a:lnTo>
                  <a:pt x="170" y="535"/>
                </a:lnTo>
                <a:lnTo>
                  <a:pt x="169" y="541"/>
                </a:lnTo>
                <a:lnTo>
                  <a:pt x="167" y="541"/>
                </a:lnTo>
                <a:lnTo>
                  <a:pt x="161" y="540"/>
                </a:lnTo>
                <a:lnTo>
                  <a:pt x="161" y="537"/>
                </a:lnTo>
                <a:lnTo>
                  <a:pt x="156" y="541"/>
                </a:lnTo>
                <a:lnTo>
                  <a:pt x="156" y="546"/>
                </a:lnTo>
                <a:lnTo>
                  <a:pt x="155" y="549"/>
                </a:lnTo>
                <a:lnTo>
                  <a:pt x="152" y="545"/>
                </a:lnTo>
                <a:lnTo>
                  <a:pt x="147" y="543"/>
                </a:lnTo>
                <a:lnTo>
                  <a:pt x="148" y="541"/>
                </a:lnTo>
                <a:lnTo>
                  <a:pt x="147" y="541"/>
                </a:lnTo>
                <a:lnTo>
                  <a:pt x="146" y="540"/>
                </a:lnTo>
                <a:lnTo>
                  <a:pt x="144" y="541"/>
                </a:lnTo>
                <a:lnTo>
                  <a:pt x="143" y="540"/>
                </a:lnTo>
                <a:lnTo>
                  <a:pt x="142" y="544"/>
                </a:lnTo>
                <a:lnTo>
                  <a:pt x="139" y="544"/>
                </a:lnTo>
                <a:lnTo>
                  <a:pt x="135" y="536"/>
                </a:lnTo>
                <a:lnTo>
                  <a:pt x="135" y="527"/>
                </a:lnTo>
                <a:lnTo>
                  <a:pt x="133" y="525"/>
                </a:lnTo>
                <a:lnTo>
                  <a:pt x="134" y="521"/>
                </a:lnTo>
                <a:lnTo>
                  <a:pt x="138" y="518"/>
                </a:lnTo>
                <a:lnTo>
                  <a:pt x="139" y="518"/>
                </a:lnTo>
                <a:lnTo>
                  <a:pt x="135" y="513"/>
                </a:lnTo>
                <a:lnTo>
                  <a:pt x="137" y="512"/>
                </a:lnTo>
                <a:lnTo>
                  <a:pt x="137" y="508"/>
                </a:lnTo>
                <a:lnTo>
                  <a:pt x="139" y="505"/>
                </a:lnTo>
                <a:lnTo>
                  <a:pt x="138" y="504"/>
                </a:lnTo>
                <a:lnTo>
                  <a:pt x="137" y="504"/>
                </a:lnTo>
                <a:close/>
              </a:path>
            </a:pathLst>
          </a:custGeom>
          <a:solidFill>
            <a:srgbClr val="993300"/>
          </a:solidFill>
          <a:ln w="12700" cap="sq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4592" name="Freeform 93"/>
          <p:cNvSpPr>
            <a:spLocks noChangeAspect="1"/>
          </p:cNvSpPr>
          <p:nvPr/>
        </p:nvSpPr>
        <p:spPr bwMode="auto">
          <a:xfrm rot="-609737">
            <a:off x="1712119" y="1408510"/>
            <a:ext cx="760810" cy="563165"/>
          </a:xfrm>
          <a:custGeom>
            <a:avLst/>
            <a:gdLst>
              <a:gd name="T0" fmla="*/ 2147483646 w 1234"/>
              <a:gd name="T1" fmla="*/ 2147483646 h 946"/>
              <a:gd name="T2" fmla="*/ 2147483646 w 1234"/>
              <a:gd name="T3" fmla="*/ 2147483646 h 946"/>
              <a:gd name="T4" fmla="*/ 2147483646 w 1234"/>
              <a:gd name="T5" fmla="*/ 2147483646 h 946"/>
              <a:gd name="T6" fmla="*/ 2147483646 w 1234"/>
              <a:gd name="T7" fmla="*/ 2147483646 h 946"/>
              <a:gd name="T8" fmla="*/ 2147483646 w 1234"/>
              <a:gd name="T9" fmla="*/ 2147483646 h 946"/>
              <a:gd name="T10" fmla="*/ 2147483646 w 1234"/>
              <a:gd name="T11" fmla="*/ 2147483646 h 946"/>
              <a:gd name="T12" fmla="*/ 2147483646 w 1234"/>
              <a:gd name="T13" fmla="*/ 2147483646 h 946"/>
              <a:gd name="T14" fmla="*/ 2147483646 w 1234"/>
              <a:gd name="T15" fmla="*/ 2147483646 h 946"/>
              <a:gd name="T16" fmla="*/ 2147483646 w 1234"/>
              <a:gd name="T17" fmla="*/ 2147483646 h 946"/>
              <a:gd name="T18" fmla="*/ 2147483646 w 1234"/>
              <a:gd name="T19" fmla="*/ 2147483646 h 946"/>
              <a:gd name="T20" fmla="*/ 2147483646 w 1234"/>
              <a:gd name="T21" fmla="*/ 2147483646 h 946"/>
              <a:gd name="T22" fmla="*/ 2147483646 w 1234"/>
              <a:gd name="T23" fmla="*/ 2147483646 h 946"/>
              <a:gd name="T24" fmla="*/ 2147483646 w 1234"/>
              <a:gd name="T25" fmla="*/ 2147483646 h 946"/>
              <a:gd name="T26" fmla="*/ 2147483646 w 1234"/>
              <a:gd name="T27" fmla="*/ 2147483646 h 946"/>
              <a:gd name="T28" fmla="*/ 2147483646 w 1234"/>
              <a:gd name="T29" fmla="*/ 2147483646 h 946"/>
              <a:gd name="T30" fmla="*/ 2147483646 w 1234"/>
              <a:gd name="T31" fmla="*/ 2147483646 h 946"/>
              <a:gd name="T32" fmla="*/ 2147483646 w 1234"/>
              <a:gd name="T33" fmla="*/ 2147483646 h 946"/>
              <a:gd name="T34" fmla="*/ 2147483646 w 1234"/>
              <a:gd name="T35" fmla="*/ 2147483646 h 946"/>
              <a:gd name="T36" fmla="*/ 2147483646 w 1234"/>
              <a:gd name="T37" fmla="*/ 2147483646 h 946"/>
              <a:gd name="T38" fmla="*/ 2147483646 w 1234"/>
              <a:gd name="T39" fmla="*/ 2147483646 h 946"/>
              <a:gd name="T40" fmla="*/ 0 w 1234"/>
              <a:gd name="T41" fmla="*/ 2147483646 h 946"/>
              <a:gd name="T42" fmla="*/ 2147483646 w 1234"/>
              <a:gd name="T43" fmla="*/ 2147483646 h 946"/>
              <a:gd name="T44" fmla="*/ 2147483646 w 1234"/>
              <a:gd name="T45" fmla="*/ 2147483646 h 946"/>
              <a:gd name="T46" fmla="*/ 2147483646 w 1234"/>
              <a:gd name="T47" fmla="*/ 2147483646 h 946"/>
              <a:gd name="T48" fmla="*/ 2147483646 w 1234"/>
              <a:gd name="T49" fmla="*/ 2147483646 h 946"/>
              <a:gd name="T50" fmla="*/ 2147483646 w 1234"/>
              <a:gd name="T51" fmla="*/ 2147483646 h 946"/>
              <a:gd name="T52" fmla="*/ 2147483646 w 1234"/>
              <a:gd name="T53" fmla="*/ 2147483646 h 946"/>
              <a:gd name="T54" fmla="*/ 2147483646 w 1234"/>
              <a:gd name="T55" fmla="*/ 2147483646 h 946"/>
              <a:gd name="T56" fmla="*/ 2147483646 w 1234"/>
              <a:gd name="T57" fmla="*/ 2147483646 h 946"/>
              <a:gd name="T58" fmla="*/ 2147483646 w 1234"/>
              <a:gd name="T59" fmla="*/ 2147483646 h 946"/>
              <a:gd name="T60" fmla="*/ 2147483646 w 1234"/>
              <a:gd name="T61" fmla="*/ 2147483646 h 946"/>
              <a:gd name="T62" fmla="*/ 2147483646 w 1234"/>
              <a:gd name="T63" fmla="*/ 2147483646 h 946"/>
              <a:gd name="T64" fmla="*/ 2147483646 w 1234"/>
              <a:gd name="T65" fmla="*/ 2147483646 h 946"/>
              <a:gd name="T66" fmla="*/ 2147483646 w 1234"/>
              <a:gd name="T67" fmla="*/ 2147483646 h 946"/>
              <a:gd name="T68" fmla="*/ 2147483646 w 1234"/>
              <a:gd name="T69" fmla="*/ 2147483646 h 946"/>
              <a:gd name="T70" fmla="*/ 2147483646 w 1234"/>
              <a:gd name="T71" fmla="*/ 2147483646 h 946"/>
              <a:gd name="T72" fmla="*/ 2147483646 w 1234"/>
              <a:gd name="T73" fmla="*/ 2147483646 h 946"/>
              <a:gd name="T74" fmla="*/ 2147483646 w 1234"/>
              <a:gd name="T75" fmla="*/ 2147483646 h 946"/>
              <a:gd name="T76" fmla="*/ 2147483646 w 1234"/>
              <a:gd name="T77" fmla="*/ 2147483646 h 946"/>
              <a:gd name="T78" fmla="*/ 2147483646 w 1234"/>
              <a:gd name="T79" fmla="*/ 2147483646 h 946"/>
              <a:gd name="T80" fmla="*/ 2147483646 w 1234"/>
              <a:gd name="T81" fmla="*/ 2147483646 h 946"/>
              <a:gd name="T82" fmla="*/ 2147483646 w 1234"/>
              <a:gd name="T83" fmla="*/ 2147483646 h 946"/>
              <a:gd name="T84" fmla="*/ 2147483646 w 1234"/>
              <a:gd name="T85" fmla="*/ 2147483646 h 946"/>
              <a:gd name="T86" fmla="*/ 2147483646 w 1234"/>
              <a:gd name="T87" fmla="*/ 2147483646 h 946"/>
              <a:gd name="T88" fmla="*/ 2147483646 w 1234"/>
              <a:gd name="T89" fmla="*/ 2147483646 h 946"/>
              <a:gd name="T90" fmla="*/ 2147483646 w 1234"/>
              <a:gd name="T91" fmla="*/ 2147483646 h 946"/>
              <a:gd name="T92" fmla="*/ 2147483646 w 1234"/>
              <a:gd name="T93" fmla="*/ 2147483646 h 946"/>
              <a:gd name="T94" fmla="*/ 2147483646 w 1234"/>
              <a:gd name="T95" fmla="*/ 2147483646 h 946"/>
              <a:gd name="T96" fmla="*/ 2147483646 w 1234"/>
              <a:gd name="T97" fmla="*/ 2147483646 h 946"/>
              <a:gd name="T98" fmla="*/ 2147483646 w 1234"/>
              <a:gd name="T99" fmla="*/ 2147483646 h 946"/>
              <a:gd name="T100" fmla="*/ 2147483646 w 1234"/>
              <a:gd name="T101" fmla="*/ 2147483646 h 946"/>
              <a:gd name="T102" fmla="*/ 2147483646 w 1234"/>
              <a:gd name="T103" fmla="*/ 2147483646 h 946"/>
              <a:gd name="T104" fmla="*/ 2147483646 w 1234"/>
              <a:gd name="T105" fmla="*/ 2147483646 h 946"/>
              <a:gd name="T106" fmla="*/ 2147483646 w 1234"/>
              <a:gd name="T107" fmla="*/ 2147483646 h 946"/>
              <a:gd name="T108" fmla="*/ 2147483646 w 1234"/>
              <a:gd name="T109" fmla="*/ 2147483646 h 946"/>
              <a:gd name="T110" fmla="*/ 2147483646 w 1234"/>
              <a:gd name="T111" fmla="*/ 2147483646 h 946"/>
              <a:gd name="T112" fmla="*/ 2147483646 w 1234"/>
              <a:gd name="T113" fmla="*/ 2147483646 h 946"/>
              <a:gd name="T114" fmla="*/ 2147483646 w 1234"/>
              <a:gd name="T115" fmla="*/ 2147483646 h 946"/>
              <a:gd name="T116" fmla="*/ 2147483646 w 1234"/>
              <a:gd name="T117" fmla="*/ 2147483646 h 946"/>
              <a:gd name="T118" fmla="*/ 2147483646 w 1234"/>
              <a:gd name="T119" fmla="*/ 2147483646 h 94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34"/>
              <a:gd name="T181" fmla="*/ 0 h 946"/>
              <a:gd name="T182" fmla="*/ 1234 w 1234"/>
              <a:gd name="T183" fmla="*/ 946 h 94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34" h="946">
                <a:moveTo>
                  <a:pt x="668" y="761"/>
                </a:moveTo>
                <a:lnTo>
                  <a:pt x="668" y="762"/>
                </a:lnTo>
                <a:lnTo>
                  <a:pt x="667" y="762"/>
                </a:lnTo>
                <a:lnTo>
                  <a:pt x="671" y="764"/>
                </a:lnTo>
                <a:lnTo>
                  <a:pt x="671" y="765"/>
                </a:lnTo>
                <a:lnTo>
                  <a:pt x="671" y="774"/>
                </a:lnTo>
                <a:lnTo>
                  <a:pt x="670" y="778"/>
                </a:lnTo>
                <a:lnTo>
                  <a:pt x="666" y="780"/>
                </a:lnTo>
                <a:lnTo>
                  <a:pt x="662" y="779"/>
                </a:lnTo>
                <a:lnTo>
                  <a:pt x="659" y="782"/>
                </a:lnTo>
                <a:lnTo>
                  <a:pt x="658" y="787"/>
                </a:lnTo>
                <a:lnTo>
                  <a:pt x="653" y="788"/>
                </a:lnTo>
                <a:lnTo>
                  <a:pt x="649" y="788"/>
                </a:lnTo>
                <a:lnTo>
                  <a:pt x="648" y="792"/>
                </a:lnTo>
                <a:lnTo>
                  <a:pt x="638" y="795"/>
                </a:lnTo>
                <a:lnTo>
                  <a:pt x="639" y="791"/>
                </a:lnTo>
                <a:lnTo>
                  <a:pt x="635" y="789"/>
                </a:lnTo>
                <a:lnTo>
                  <a:pt x="621" y="793"/>
                </a:lnTo>
                <a:lnTo>
                  <a:pt x="613" y="792"/>
                </a:lnTo>
                <a:lnTo>
                  <a:pt x="609" y="800"/>
                </a:lnTo>
                <a:lnTo>
                  <a:pt x="603" y="802"/>
                </a:lnTo>
                <a:lnTo>
                  <a:pt x="604" y="809"/>
                </a:lnTo>
                <a:lnTo>
                  <a:pt x="602" y="810"/>
                </a:lnTo>
                <a:lnTo>
                  <a:pt x="599" y="819"/>
                </a:lnTo>
                <a:lnTo>
                  <a:pt x="582" y="820"/>
                </a:lnTo>
                <a:lnTo>
                  <a:pt x="581" y="818"/>
                </a:lnTo>
                <a:lnTo>
                  <a:pt x="582" y="811"/>
                </a:lnTo>
                <a:lnTo>
                  <a:pt x="577" y="798"/>
                </a:lnTo>
                <a:lnTo>
                  <a:pt x="575" y="797"/>
                </a:lnTo>
                <a:lnTo>
                  <a:pt x="573" y="800"/>
                </a:lnTo>
                <a:lnTo>
                  <a:pt x="571" y="795"/>
                </a:lnTo>
                <a:lnTo>
                  <a:pt x="567" y="793"/>
                </a:lnTo>
                <a:lnTo>
                  <a:pt x="562" y="796"/>
                </a:lnTo>
                <a:lnTo>
                  <a:pt x="559" y="796"/>
                </a:lnTo>
                <a:lnTo>
                  <a:pt x="554" y="804"/>
                </a:lnTo>
                <a:lnTo>
                  <a:pt x="549" y="807"/>
                </a:lnTo>
                <a:lnTo>
                  <a:pt x="539" y="819"/>
                </a:lnTo>
                <a:lnTo>
                  <a:pt x="536" y="818"/>
                </a:lnTo>
                <a:lnTo>
                  <a:pt x="533" y="822"/>
                </a:lnTo>
                <a:lnTo>
                  <a:pt x="530" y="822"/>
                </a:lnTo>
                <a:lnTo>
                  <a:pt x="531" y="816"/>
                </a:lnTo>
                <a:lnTo>
                  <a:pt x="528" y="813"/>
                </a:lnTo>
                <a:lnTo>
                  <a:pt x="526" y="820"/>
                </a:lnTo>
                <a:lnTo>
                  <a:pt x="523" y="818"/>
                </a:lnTo>
                <a:lnTo>
                  <a:pt x="522" y="824"/>
                </a:lnTo>
                <a:lnTo>
                  <a:pt x="519" y="829"/>
                </a:lnTo>
                <a:lnTo>
                  <a:pt x="515" y="827"/>
                </a:lnTo>
                <a:lnTo>
                  <a:pt x="497" y="824"/>
                </a:lnTo>
                <a:lnTo>
                  <a:pt x="485" y="827"/>
                </a:lnTo>
                <a:lnTo>
                  <a:pt x="482" y="827"/>
                </a:lnTo>
                <a:lnTo>
                  <a:pt x="478" y="822"/>
                </a:lnTo>
                <a:lnTo>
                  <a:pt x="473" y="820"/>
                </a:lnTo>
                <a:lnTo>
                  <a:pt x="465" y="823"/>
                </a:lnTo>
                <a:lnTo>
                  <a:pt x="467" y="810"/>
                </a:lnTo>
                <a:lnTo>
                  <a:pt x="469" y="809"/>
                </a:lnTo>
                <a:lnTo>
                  <a:pt x="467" y="806"/>
                </a:lnTo>
                <a:lnTo>
                  <a:pt x="452" y="819"/>
                </a:lnTo>
                <a:lnTo>
                  <a:pt x="449" y="824"/>
                </a:lnTo>
                <a:lnTo>
                  <a:pt x="443" y="824"/>
                </a:lnTo>
                <a:lnTo>
                  <a:pt x="442" y="823"/>
                </a:lnTo>
                <a:lnTo>
                  <a:pt x="441" y="824"/>
                </a:lnTo>
                <a:lnTo>
                  <a:pt x="442" y="825"/>
                </a:lnTo>
                <a:lnTo>
                  <a:pt x="438" y="832"/>
                </a:lnTo>
                <a:lnTo>
                  <a:pt x="436" y="833"/>
                </a:lnTo>
                <a:lnTo>
                  <a:pt x="428" y="831"/>
                </a:lnTo>
                <a:lnTo>
                  <a:pt x="429" y="838"/>
                </a:lnTo>
                <a:lnTo>
                  <a:pt x="416" y="843"/>
                </a:lnTo>
                <a:lnTo>
                  <a:pt x="418" y="847"/>
                </a:lnTo>
                <a:lnTo>
                  <a:pt x="411" y="845"/>
                </a:lnTo>
                <a:lnTo>
                  <a:pt x="405" y="850"/>
                </a:lnTo>
                <a:lnTo>
                  <a:pt x="396" y="850"/>
                </a:lnTo>
                <a:lnTo>
                  <a:pt x="392" y="852"/>
                </a:lnTo>
                <a:lnTo>
                  <a:pt x="389" y="850"/>
                </a:lnTo>
                <a:lnTo>
                  <a:pt x="384" y="841"/>
                </a:lnTo>
                <a:lnTo>
                  <a:pt x="383" y="841"/>
                </a:lnTo>
                <a:lnTo>
                  <a:pt x="379" y="841"/>
                </a:lnTo>
                <a:lnTo>
                  <a:pt x="380" y="843"/>
                </a:lnTo>
                <a:lnTo>
                  <a:pt x="377" y="842"/>
                </a:lnTo>
                <a:lnTo>
                  <a:pt x="369" y="843"/>
                </a:lnTo>
                <a:lnTo>
                  <a:pt x="366" y="850"/>
                </a:lnTo>
                <a:lnTo>
                  <a:pt x="360" y="850"/>
                </a:lnTo>
                <a:lnTo>
                  <a:pt x="357" y="854"/>
                </a:lnTo>
                <a:lnTo>
                  <a:pt x="355" y="852"/>
                </a:lnTo>
                <a:lnTo>
                  <a:pt x="353" y="852"/>
                </a:lnTo>
                <a:lnTo>
                  <a:pt x="352" y="858"/>
                </a:lnTo>
                <a:lnTo>
                  <a:pt x="355" y="859"/>
                </a:lnTo>
                <a:lnTo>
                  <a:pt x="350" y="860"/>
                </a:lnTo>
                <a:lnTo>
                  <a:pt x="351" y="861"/>
                </a:lnTo>
                <a:lnTo>
                  <a:pt x="350" y="863"/>
                </a:lnTo>
                <a:lnTo>
                  <a:pt x="347" y="861"/>
                </a:lnTo>
                <a:lnTo>
                  <a:pt x="347" y="864"/>
                </a:lnTo>
                <a:lnTo>
                  <a:pt x="344" y="865"/>
                </a:lnTo>
                <a:lnTo>
                  <a:pt x="337" y="865"/>
                </a:lnTo>
                <a:lnTo>
                  <a:pt x="337" y="867"/>
                </a:lnTo>
                <a:lnTo>
                  <a:pt x="332" y="863"/>
                </a:lnTo>
                <a:lnTo>
                  <a:pt x="333" y="870"/>
                </a:lnTo>
                <a:lnTo>
                  <a:pt x="330" y="873"/>
                </a:lnTo>
                <a:lnTo>
                  <a:pt x="333" y="883"/>
                </a:lnTo>
                <a:lnTo>
                  <a:pt x="332" y="887"/>
                </a:lnTo>
                <a:lnTo>
                  <a:pt x="323" y="887"/>
                </a:lnTo>
                <a:lnTo>
                  <a:pt x="323" y="888"/>
                </a:lnTo>
                <a:lnTo>
                  <a:pt x="328" y="891"/>
                </a:lnTo>
                <a:lnTo>
                  <a:pt x="328" y="897"/>
                </a:lnTo>
                <a:lnTo>
                  <a:pt x="329" y="903"/>
                </a:lnTo>
                <a:lnTo>
                  <a:pt x="326" y="906"/>
                </a:lnTo>
                <a:lnTo>
                  <a:pt x="321" y="905"/>
                </a:lnTo>
                <a:lnTo>
                  <a:pt x="317" y="904"/>
                </a:lnTo>
                <a:lnTo>
                  <a:pt x="316" y="900"/>
                </a:lnTo>
                <a:lnTo>
                  <a:pt x="315" y="901"/>
                </a:lnTo>
                <a:lnTo>
                  <a:pt x="314" y="899"/>
                </a:lnTo>
                <a:lnTo>
                  <a:pt x="311" y="906"/>
                </a:lnTo>
                <a:lnTo>
                  <a:pt x="312" y="909"/>
                </a:lnTo>
                <a:lnTo>
                  <a:pt x="311" y="917"/>
                </a:lnTo>
                <a:lnTo>
                  <a:pt x="307" y="918"/>
                </a:lnTo>
                <a:lnTo>
                  <a:pt x="306" y="917"/>
                </a:lnTo>
                <a:lnTo>
                  <a:pt x="305" y="919"/>
                </a:lnTo>
                <a:lnTo>
                  <a:pt x="307" y="921"/>
                </a:lnTo>
                <a:lnTo>
                  <a:pt x="305" y="924"/>
                </a:lnTo>
                <a:lnTo>
                  <a:pt x="299" y="926"/>
                </a:lnTo>
                <a:lnTo>
                  <a:pt x="290" y="921"/>
                </a:lnTo>
                <a:lnTo>
                  <a:pt x="290" y="919"/>
                </a:lnTo>
                <a:lnTo>
                  <a:pt x="289" y="918"/>
                </a:lnTo>
                <a:lnTo>
                  <a:pt x="280" y="918"/>
                </a:lnTo>
                <a:lnTo>
                  <a:pt x="279" y="923"/>
                </a:lnTo>
                <a:lnTo>
                  <a:pt x="275" y="923"/>
                </a:lnTo>
                <a:lnTo>
                  <a:pt x="272" y="927"/>
                </a:lnTo>
                <a:lnTo>
                  <a:pt x="269" y="926"/>
                </a:lnTo>
                <a:lnTo>
                  <a:pt x="263" y="928"/>
                </a:lnTo>
                <a:lnTo>
                  <a:pt x="267" y="931"/>
                </a:lnTo>
                <a:lnTo>
                  <a:pt x="265" y="937"/>
                </a:lnTo>
                <a:lnTo>
                  <a:pt x="263" y="935"/>
                </a:lnTo>
                <a:lnTo>
                  <a:pt x="261" y="941"/>
                </a:lnTo>
                <a:lnTo>
                  <a:pt x="256" y="942"/>
                </a:lnTo>
                <a:lnTo>
                  <a:pt x="254" y="945"/>
                </a:lnTo>
                <a:lnTo>
                  <a:pt x="252" y="944"/>
                </a:lnTo>
                <a:lnTo>
                  <a:pt x="249" y="942"/>
                </a:lnTo>
                <a:lnTo>
                  <a:pt x="242" y="946"/>
                </a:lnTo>
                <a:lnTo>
                  <a:pt x="238" y="942"/>
                </a:lnTo>
                <a:lnTo>
                  <a:pt x="240" y="932"/>
                </a:lnTo>
                <a:lnTo>
                  <a:pt x="236" y="931"/>
                </a:lnTo>
                <a:lnTo>
                  <a:pt x="234" y="928"/>
                </a:lnTo>
                <a:lnTo>
                  <a:pt x="231" y="930"/>
                </a:lnTo>
                <a:lnTo>
                  <a:pt x="233" y="923"/>
                </a:lnTo>
                <a:lnTo>
                  <a:pt x="229" y="921"/>
                </a:lnTo>
                <a:lnTo>
                  <a:pt x="230" y="919"/>
                </a:lnTo>
                <a:lnTo>
                  <a:pt x="233" y="919"/>
                </a:lnTo>
                <a:lnTo>
                  <a:pt x="231" y="917"/>
                </a:lnTo>
                <a:lnTo>
                  <a:pt x="226" y="919"/>
                </a:lnTo>
                <a:lnTo>
                  <a:pt x="224" y="919"/>
                </a:lnTo>
                <a:lnTo>
                  <a:pt x="221" y="922"/>
                </a:lnTo>
                <a:lnTo>
                  <a:pt x="220" y="927"/>
                </a:lnTo>
                <a:lnTo>
                  <a:pt x="218" y="927"/>
                </a:lnTo>
                <a:lnTo>
                  <a:pt x="215" y="932"/>
                </a:lnTo>
                <a:lnTo>
                  <a:pt x="208" y="930"/>
                </a:lnTo>
                <a:lnTo>
                  <a:pt x="211" y="922"/>
                </a:lnTo>
                <a:lnTo>
                  <a:pt x="211" y="913"/>
                </a:lnTo>
                <a:lnTo>
                  <a:pt x="209" y="913"/>
                </a:lnTo>
                <a:lnTo>
                  <a:pt x="208" y="915"/>
                </a:lnTo>
                <a:lnTo>
                  <a:pt x="195" y="914"/>
                </a:lnTo>
                <a:lnTo>
                  <a:pt x="194" y="914"/>
                </a:lnTo>
                <a:lnTo>
                  <a:pt x="190" y="913"/>
                </a:lnTo>
                <a:lnTo>
                  <a:pt x="193" y="910"/>
                </a:lnTo>
                <a:lnTo>
                  <a:pt x="193" y="899"/>
                </a:lnTo>
                <a:lnTo>
                  <a:pt x="190" y="896"/>
                </a:lnTo>
                <a:lnTo>
                  <a:pt x="182" y="897"/>
                </a:lnTo>
                <a:lnTo>
                  <a:pt x="184" y="895"/>
                </a:lnTo>
                <a:lnTo>
                  <a:pt x="189" y="894"/>
                </a:lnTo>
                <a:lnTo>
                  <a:pt x="182" y="890"/>
                </a:lnTo>
                <a:lnTo>
                  <a:pt x="182" y="887"/>
                </a:lnTo>
                <a:lnTo>
                  <a:pt x="181" y="882"/>
                </a:lnTo>
                <a:lnTo>
                  <a:pt x="176" y="881"/>
                </a:lnTo>
                <a:lnTo>
                  <a:pt x="168" y="882"/>
                </a:lnTo>
                <a:lnTo>
                  <a:pt x="166" y="881"/>
                </a:lnTo>
                <a:lnTo>
                  <a:pt x="164" y="879"/>
                </a:lnTo>
                <a:lnTo>
                  <a:pt x="163" y="882"/>
                </a:lnTo>
                <a:lnTo>
                  <a:pt x="162" y="882"/>
                </a:lnTo>
                <a:lnTo>
                  <a:pt x="161" y="881"/>
                </a:lnTo>
                <a:lnTo>
                  <a:pt x="155" y="874"/>
                </a:lnTo>
                <a:lnTo>
                  <a:pt x="152" y="874"/>
                </a:lnTo>
                <a:lnTo>
                  <a:pt x="150" y="870"/>
                </a:lnTo>
                <a:lnTo>
                  <a:pt x="154" y="870"/>
                </a:lnTo>
                <a:lnTo>
                  <a:pt x="158" y="872"/>
                </a:lnTo>
                <a:lnTo>
                  <a:pt x="159" y="869"/>
                </a:lnTo>
                <a:lnTo>
                  <a:pt x="157" y="869"/>
                </a:lnTo>
                <a:lnTo>
                  <a:pt x="155" y="868"/>
                </a:lnTo>
                <a:lnTo>
                  <a:pt x="155" y="867"/>
                </a:lnTo>
                <a:lnTo>
                  <a:pt x="157" y="864"/>
                </a:lnTo>
                <a:lnTo>
                  <a:pt x="161" y="864"/>
                </a:lnTo>
                <a:lnTo>
                  <a:pt x="164" y="863"/>
                </a:lnTo>
                <a:lnTo>
                  <a:pt x="166" y="863"/>
                </a:lnTo>
                <a:lnTo>
                  <a:pt x="167" y="860"/>
                </a:lnTo>
                <a:lnTo>
                  <a:pt x="173" y="865"/>
                </a:lnTo>
                <a:lnTo>
                  <a:pt x="173" y="864"/>
                </a:lnTo>
                <a:lnTo>
                  <a:pt x="177" y="865"/>
                </a:lnTo>
                <a:lnTo>
                  <a:pt x="179" y="864"/>
                </a:lnTo>
                <a:lnTo>
                  <a:pt x="180" y="867"/>
                </a:lnTo>
                <a:lnTo>
                  <a:pt x="179" y="867"/>
                </a:lnTo>
                <a:lnTo>
                  <a:pt x="185" y="873"/>
                </a:lnTo>
                <a:lnTo>
                  <a:pt x="188" y="873"/>
                </a:lnTo>
                <a:lnTo>
                  <a:pt x="186" y="867"/>
                </a:lnTo>
                <a:lnTo>
                  <a:pt x="190" y="865"/>
                </a:lnTo>
                <a:lnTo>
                  <a:pt x="186" y="863"/>
                </a:lnTo>
                <a:lnTo>
                  <a:pt x="188" y="863"/>
                </a:lnTo>
                <a:lnTo>
                  <a:pt x="186" y="859"/>
                </a:lnTo>
                <a:lnTo>
                  <a:pt x="180" y="855"/>
                </a:lnTo>
                <a:lnTo>
                  <a:pt x="181" y="851"/>
                </a:lnTo>
                <a:lnTo>
                  <a:pt x="179" y="851"/>
                </a:lnTo>
                <a:lnTo>
                  <a:pt x="184" y="849"/>
                </a:lnTo>
                <a:lnTo>
                  <a:pt x="191" y="851"/>
                </a:lnTo>
                <a:lnTo>
                  <a:pt x="195" y="840"/>
                </a:lnTo>
                <a:lnTo>
                  <a:pt x="186" y="838"/>
                </a:lnTo>
                <a:lnTo>
                  <a:pt x="190" y="836"/>
                </a:lnTo>
                <a:lnTo>
                  <a:pt x="191" y="831"/>
                </a:lnTo>
                <a:lnTo>
                  <a:pt x="190" y="828"/>
                </a:lnTo>
                <a:lnTo>
                  <a:pt x="190" y="820"/>
                </a:lnTo>
                <a:lnTo>
                  <a:pt x="185" y="815"/>
                </a:lnTo>
                <a:lnTo>
                  <a:pt x="188" y="810"/>
                </a:lnTo>
                <a:lnTo>
                  <a:pt x="182" y="804"/>
                </a:lnTo>
                <a:lnTo>
                  <a:pt x="181" y="805"/>
                </a:lnTo>
                <a:lnTo>
                  <a:pt x="179" y="802"/>
                </a:lnTo>
                <a:lnTo>
                  <a:pt x="182" y="800"/>
                </a:lnTo>
                <a:lnTo>
                  <a:pt x="182" y="796"/>
                </a:lnTo>
                <a:lnTo>
                  <a:pt x="179" y="797"/>
                </a:lnTo>
                <a:lnTo>
                  <a:pt x="171" y="795"/>
                </a:lnTo>
                <a:lnTo>
                  <a:pt x="171" y="788"/>
                </a:lnTo>
                <a:lnTo>
                  <a:pt x="179" y="788"/>
                </a:lnTo>
                <a:lnTo>
                  <a:pt x="177" y="783"/>
                </a:lnTo>
                <a:lnTo>
                  <a:pt x="180" y="780"/>
                </a:lnTo>
                <a:lnTo>
                  <a:pt x="180" y="778"/>
                </a:lnTo>
                <a:lnTo>
                  <a:pt x="179" y="775"/>
                </a:lnTo>
                <a:lnTo>
                  <a:pt x="182" y="775"/>
                </a:lnTo>
                <a:lnTo>
                  <a:pt x="184" y="773"/>
                </a:lnTo>
                <a:lnTo>
                  <a:pt x="179" y="770"/>
                </a:lnTo>
                <a:lnTo>
                  <a:pt x="179" y="768"/>
                </a:lnTo>
                <a:lnTo>
                  <a:pt x="176" y="766"/>
                </a:lnTo>
                <a:lnTo>
                  <a:pt x="171" y="768"/>
                </a:lnTo>
                <a:lnTo>
                  <a:pt x="167" y="766"/>
                </a:lnTo>
                <a:lnTo>
                  <a:pt x="164" y="759"/>
                </a:lnTo>
                <a:lnTo>
                  <a:pt x="166" y="756"/>
                </a:lnTo>
                <a:lnTo>
                  <a:pt x="163" y="755"/>
                </a:lnTo>
                <a:lnTo>
                  <a:pt x="167" y="752"/>
                </a:lnTo>
                <a:lnTo>
                  <a:pt x="171" y="753"/>
                </a:lnTo>
                <a:lnTo>
                  <a:pt x="175" y="751"/>
                </a:lnTo>
                <a:lnTo>
                  <a:pt x="173" y="743"/>
                </a:lnTo>
                <a:lnTo>
                  <a:pt x="173" y="734"/>
                </a:lnTo>
                <a:lnTo>
                  <a:pt x="172" y="734"/>
                </a:lnTo>
                <a:lnTo>
                  <a:pt x="172" y="729"/>
                </a:lnTo>
                <a:lnTo>
                  <a:pt x="176" y="724"/>
                </a:lnTo>
                <a:lnTo>
                  <a:pt x="167" y="721"/>
                </a:lnTo>
                <a:lnTo>
                  <a:pt x="163" y="721"/>
                </a:lnTo>
                <a:lnTo>
                  <a:pt x="163" y="720"/>
                </a:lnTo>
                <a:lnTo>
                  <a:pt x="166" y="719"/>
                </a:lnTo>
                <a:lnTo>
                  <a:pt x="170" y="711"/>
                </a:lnTo>
                <a:lnTo>
                  <a:pt x="168" y="708"/>
                </a:lnTo>
                <a:lnTo>
                  <a:pt x="172" y="708"/>
                </a:lnTo>
                <a:lnTo>
                  <a:pt x="173" y="706"/>
                </a:lnTo>
                <a:lnTo>
                  <a:pt x="172" y="705"/>
                </a:lnTo>
                <a:lnTo>
                  <a:pt x="173" y="701"/>
                </a:lnTo>
                <a:lnTo>
                  <a:pt x="177" y="698"/>
                </a:lnTo>
                <a:lnTo>
                  <a:pt x="180" y="698"/>
                </a:lnTo>
                <a:lnTo>
                  <a:pt x="181" y="693"/>
                </a:lnTo>
                <a:lnTo>
                  <a:pt x="176" y="690"/>
                </a:lnTo>
                <a:lnTo>
                  <a:pt x="177" y="687"/>
                </a:lnTo>
                <a:lnTo>
                  <a:pt x="175" y="687"/>
                </a:lnTo>
                <a:lnTo>
                  <a:pt x="176" y="684"/>
                </a:lnTo>
                <a:lnTo>
                  <a:pt x="173" y="680"/>
                </a:lnTo>
                <a:lnTo>
                  <a:pt x="173" y="678"/>
                </a:lnTo>
                <a:lnTo>
                  <a:pt x="177" y="675"/>
                </a:lnTo>
                <a:lnTo>
                  <a:pt x="179" y="676"/>
                </a:lnTo>
                <a:lnTo>
                  <a:pt x="180" y="674"/>
                </a:lnTo>
                <a:lnTo>
                  <a:pt x="185" y="672"/>
                </a:lnTo>
                <a:lnTo>
                  <a:pt x="185" y="670"/>
                </a:lnTo>
                <a:lnTo>
                  <a:pt x="188" y="670"/>
                </a:lnTo>
                <a:lnTo>
                  <a:pt x="188" y="663"/>
                </a:lnTo>
                <a:lnTo>
                  <a:pt x="185" y="660"/>
                </a:lnTo>
                <a:lnTo>
                  <a:pt x="189" y="657"/>
                </a:lnTo>
                <a:lnTo>
                  <a:pt x="182" y="653"/>
                </a:lnTo>
                <a:lnTo>
                  <a:pt x="182" y="644"/>
                </a:lnTo>
                <a:lnTo>
                  <a:pt x="181" y="639"/>
                </a:lnTo>
                <a:lnTo>
                  <a:pt x="172" y="634"/>
                </a:lnTo>
                <a:lnTo>
                  <a:pt x="175" y="630"/>
                </a:lnTo>
                <a:lnTo>
                  <a:pt x="173" y="627"/>
                </a:lnTo>
                <a:lnTo>
                  <a:pt x="168" y="630"/>
                </a:lnTo>
                <a:lnTo>
                  <a:pt x="163" y="635"/>
                </a:lnTo>
                <a:lnTo>
                  <a:pt x="159" y="633"/>
                </a:lnTo>
                <a:lnTo>
                  <a:pt x="155" y="636"/>
                </a:lnTo>
                <a:lnTo>
                  <a:pt x="155" y="633"/>
                </a:lnTo>
                <a:lnTo>
                  <a:pt x="146" y="634"/>
                </a:lnTo>
                <a:lnTo>
                  <a:pt x="143" y="631"/>
                </a:lnTo>
                <a:lnTo>
                  <a:pt x="139" y="631"/>
                </a:lnTo>
                <a:lnTo>
                  <a:pt x="136" y="630"/>
                </a:lnTo>
                <a:lnTo>
                  <a:pt x="135" y="630"/>
                </a:lnTo>
                <a:lnTo>
                  <a:pt x="134" y="626"/>
                </a:lnTo>
                <a:lnTo>
                  <a:pt x="125" y="625"/>
                </a:lnTo>
                <a:lnTo>
                  <a:pt x="121" y="622"/>
                </a:lnTo>
                <a:lnTo>
                  <a:pt x="116" y="625"/>
                </a:lnTo>
                <a:lnTo>
                  <a:pt x="113" y="625"/>
                </a:lnTo>
                <a:lnTo>
                  <a:pt x="114" y="629"/>
                </a:lnTo>
                <a:lnTo>
                  <a:pt x="110" y="630"/>
                </a:lnTo>
                <a:lnTo>
                  <a:pt x="109" y="631"/>
                </a:lnTo>
                <a:lnTo>
                  <a:pt x="105" y="629"/>
                </a:lnTo>
                <a:lnTo>
                  <a:pt x="107" y="626"/>
                </a:lnTo>
                <a:lnTo>
                  <a:pt x="105" y="625"/>
                </a:lnTo>
                <a:lnTo>
                  <a:pt x="101" y="625"/>
                </a:lnTo>
                <a:lnTo>
                  <a:pt x="98" y="621"/>
                </a:lnTo>
                <a:lnTo>
                  <a:pt x="95" y="622"/>
                </a:lnTo>
                <a:lnTo>
                  <a:pt x="94" y="621"/>
                </a:lnTo>
                <a:lnTo>
                  <a:pt x="95" y="618"/>
                </a:lnTo>
                <a:lnTo>
                  <a:pt x="99" y="617"/>
                </a:lnTo>
                <a:lnTo>
                  <a:pt x="101" y="608"/>
                </a:lnTo>
                <a:lnTo>
                  <a:pt x="108" y="608"/>
                </a:lnTo>
                <a:lnTo>
                  <a:pt x="108" y="606"/>
                </a:lnTo>
                <a:lnTo>
                  <a:pt x="103" y="594"/>
                </a:lnTo>
                <a:lnTo>
                  <a:pt x="100" y="593"/>
                </a:lnTo>
                <a:lnTo>
                  <a:pt x="96" y="595"/>
                </a:lnTo>
                <a:lnTo>
                  <a:pt x="90" y="593"/>
                </a:lnTo>
                <a:lnTo>
                  <a:pt x="83" y="582"/>
                </a:lnTo>
                <a:lnTo>
                  <a:pt x="83" y="585"/>
                </a:lnTo>
                <a:lnTo>
                  <a:pt x="69" y="582"/>
                </a:lnTo>
                <a:lnTo>
                  <a:pt x="67" y="586"/>
                </a:lnTo>
                <a:lnTo>
                  <a:pt x="55" y="577"/>
                </a:lnTo>
                <a:lnTo>
                  <a:pt x="53" y="571"/>
                </a:lnTo>
                <a:lnTo>
                  <a:pt x="45" y="573"/>
                </a:lnTo>
                <a:lnTo>
                  <a:pt x="36" y="576"/>
                </a:lnTo>
                <a:lnTo>
                  <a:pt x="33" y="576"/>
                </a:lnTo>
                <a:lnTo>
                  <a:pt x="35" y="572"/>
                </a:lnTo>
                <a:lnTo>
                  <a:pt x="32" y="573"/>
                </a:lnTo>
                <a:lnTo>
                  <a:pt x="31" y="571"/>
                </a:lnTo>
                <a:lnTo>
                  <a:pt x="20" y="573"/>
                </a:lnTo>
                <a:lnTo>
                  <a:pt x="18" y="567"/>
                </a:lnTo>
                <a:lnTo>
                  <a:pt x="14" y="561"/>
                </a:lnTo>
                <a:lnTo>
                  <a:pt x="4" y="554"/>
                </a:lnTo>
                <a:lnTo>
                  <a:pt x="4" y="552"/>
                </a:lnTo>
                <a:lnTo>
                  <a:pt x="1" y="552"/>
                </a:lnTo>
                <a:lnTo>
                  <a:pt x="0" y="550"/>
                </a:lnTo>
                <a:lnTo>
                  <a:pt x="0" y="549"/>
                </a:lnTo>
                <a:lnTo>
                  <a:pt x="1" y="546"/>
                </a:lnTo>
                <a:lnTo>
                  <a:pt x="6" y="545"/>
                </a:lnTo>
                <a:lnTo>
                  <a:pt x="18" y="545"/>
                </a:lnTo>
                <a:lnTo>
                  <a:pt x="29" y="543"/>
                </a:lnTo>
                <a:lnTo>
                  <a:pt x="33" y="540"/>
                </a:lnTo>
                <a:lnTo>
                  <a:pt x="38" y="532"/>
                </a:lnTo>
                <a:lnTo>
                  <a:pt x="42" y="527"/>
                </a:lnTo>
                <a:lnTo>
                  <a:pt x="56" y="519"/>
                </a:lnTo>
                <a:lnTo>
                  <a:pt x="63" y="510"/>
                </a:lnTo>
                <a:lnTo>
                  <a:pt x="62" y="503"/>
                </a:lnTo>
                <a:lnTo>
                  <a:pt x="63" y="492"/>
                </a:lnTo>
                <a:lnTo>
                  <a:pt x="68" y="474"/>
                </a:lnTo>
                <a:lnTo>
                  <a:pt x="77" y="462"/>
                </a:lnTo>
                <a:lnTo>
                  <a:pt x="78" y="451"/>
                </a:lnTo>
                <a:lnTo>
                  <a:pt x="83" y="453"/>
                </a:lnTo>
                <a:lnTo>
                  <a:pt x="87" y="451"/>
                </a:lnTo>
                <a:lnTo>
                  <a:pt x="91" y="459"/>
                </a:lnTo>
                <a:lnTo>
                  <a:pt x="95" y="463"/>
                </a:lnTo>
                <a:lnTo>
                  <a:pt x="113" y="467"/>
                </a:lnTo>
                <a:lnTo>
                  <a:pt x="118" y="465"/>
                </a:lnTo>
                <a:lnTo>
                  <a:pt x="126" y="465"/>
                </a:lnTo>
                <a:lnTo>
                  <a:pt x="139" y="456"/>
                </a:lnTo>
                <a:lnTo>
                  <a:pt x="148" y="453"/>
                </a:lnTo>
                <a:lnTo>
                  <a:pt x="149" y="458"/>
                </a:lnTo>
                <a:lnTo>
                  <a:pt x="152" y="460"/>
                </a:lnTo>
                <a:lnTo>
                  <a:pt x="150" y="467"/>
                </a:lnTo>
                <a:lnTo>
                  <a:pt x="154" y="468"/>
                </a:lnTo>
                <a:lnTo>
                  <a:pt x="161" y="465"/>
                </a:lnTo>
                <a:lnTo>
                  <a:pt x="175" y="473"/>
                </a:lnTo>
                <a:lnTo>
                  <a:pt x="182" y="473"/>
                </a:lnTo>
                <a:lnTo>
                  <a:pt x="186" y="474"/>
                </a:lnTo>
                <a:lnTo>
                  <a:pt x="189" y="474"/>
                </a:lnTo>
                <a:lnTo>
                  <a:pt x="189" y="463"/>
                </a:lnTo>
                <a:lnTo>
                  <a:pt x="199" y="458"/>
                </a:lnTo>
                <a:lnTo>
                  <a:pt x="202" y="449"/>
                </a:lnTo>
                <a:lnTo>
                  <a:pt x="211" y="437"/>
                </a:lnTo>
                <a:lnTo>
                  <a:pt x="212" y="433"/>
                </a:lnTo>
                <a:lnTo>
                  <a:pt x="217" y="429"/>
                </a:lnTo>
                <a:lnTo>
                  <a:pt x="217" y="424"/>
                </a:lnTo>
                <a:lnTo>
                  <a:pt x="216" y="420"/>
                </a:lnTo>
                <a:lnTo>
                  <a:pt x="216" y="415"/>
                </a:lnTo>
                <a:lnTo>
                  <a:pt x="226" y="408"/>
                </a:lnTo>
                <a:lnTo>
                  <a:pt x="225" y="400"/>
                </a:lnTo>
                <a:lnTo>
                  <a:pt x="227" y="400"/>
                </a:lnTo>
                <a:lnTo>
                  <a:pt x="231" y="393"/>
                </a:lnTo>
                <a:lnTo>
                  <a:pt x="236" y="393"/>
                </a:lnTo>
                <a:lnTo>
                  <a:pt x="236" y="388"/>
                </a:lnTo>
                <a:lnTo>
                  <a:pt x="242" y="384"/>
                </a:lnTo>
                <a:lnTo>
                  <a:pt x="247" y="388"/>
                </a:lnTo>
                <a:lnTo>
                  <a:pt x="260" y="390"/>
                </a:lnTo>
                <a:lnTo>
                  <a:pt x="262" y="395"/>
                </a:lnTo>
                <a:lnTo>
                  <a:pt x="261" y="397"/>
                </a:lnTo>
                <a:lnTo>
                  <a:pt x="265" y="409"/>
                </a:lnTo>
                <a:lnTo>
                  <a:pt x="270" y="406"/>
                </a:lnTo>
                <a:lnTo>
                  <a:pt x="278" y="408"/>
                </a:lnTo>
                <a:lnTo>
                  <a:pt x="287" y="406"/>
                </a:lnTo>
                <a:lnTo>
                  <a:pt x="288" y="400"/>
                </a:lnTo>
                <a:lnTo>
                  <a:pt x="287" y="397"/>
                </a:lnTo>
                <a:lnTo>
                  <a:pt x="289" y="390"/>
                </a:lnTo>
                <a:lnTo>
                  <a:pt x="288" y="384"/>
                </a:lnTo>
                <a:lnTo>
                  <a:pt x="292" y="382"/>
                </a:lnTo>
                <a:lnTo>
                  <a:pt x="292" y="378"/>
                </a:lnTo>
                <a:lnTo>
                  <a:pt x="298" y="381"/>
                </a:lnTo>
                <a:lnTo>
                  <a:pt x="302" y="377"/>
                </a:lnTo>
                <a:lnTo>
                  <a:pt x="302" y="374"/>
                </a:lnTo>
                <a:lnTo>
                  <a:pt x="316" y="373"/>
                </a:lnTo>
                <a:lnTo>
                  <a:pt x="319" y="370"/>
                </a:lnTo>
                <a:lnTo>
                  <a:pt x="321" y="372"/>
                </a:lnTo>
                <a:lnTo>
                  <a:pt x="324" y="369"/>
                </a:lnTo>
                <a:lnTo>
                  <a:pt x="325" y="365"/>
                </a:lnTo>
                <a:lnTo>
                  <a:pt x="330" y="363"/>
                </a:lnTo>
                <a:lnTo>
                  <a:pt x="329" y="357"/>
                </a:lnTo>
                <a:lnTo>
                  <a:pt x="330" y="338"/>
                </a:lnTo>
                <a:lnTo>
                  <a:pt x="334" y="339"/>
                </a:lnTo>
                <a:lnTo>
                  <a:pt x="337" y="345"/>
                </a:lnTo>
                <a:lnTo>
                  <a:pt x="339" y="343"/>
                </a:lnTo>
                <a:lnTo>
                  <a:pt x="343" y="345"/>
                </a:lnTo>
                <a:lnTo>
                  <a:pt x="343" y="350"/>
                </a:lnTo>
                <a:lnTo>
                  <a:pt x="351" y="359"/>
                </a:lnTo>
                <a:lnTo>
                  <a:pt x="355" y="373"/>
                </a:lnTo>
                <a:lnTo>
                  <a:pt x="353" y="375"/>
                </a:lnTo>
                <a:lnTo>
                  <a:pt x="355" y="379"/>
                </a:lnTo>
                <a:lnTo>
                  <a:pt x="361" y="379"/>
                </a:lnTo>
                <a:lnTo>
                  <a:pt x="362" y="382"/>
                </a:lnTo>
                <a:lnTo>
                  <a:pt x="361" y="383"/>
                </a:lnTo>
                <a:lnTo>
                  <a:pt x="364" y="386"/>
                </a:lnTo>
                <a:lnTo>
                  <a:pt x="371" y="387"/>
                </a:lnTo>
                <a:lnTo>
                  <a:pt x="384" y="399"/>
                </a:lnTo>
                <a:lnTo>
                  <a:pt x="391" y="392"/>
                </a:lnTo>
                <a:lnTo>
                  <a:pt x="396" y="390"/>
                </a:lnTo>
                <a:lnTo>
                  <a:pt x="396" y="387"/>
                </a:lnTo>
                <a:lnTo>
                  <a:pt x="409" y="378"/>
                </a:lnTo>
                <a:lnTo>
                  <a:pt x="413" y="372"/>
                </a:lnTo>
                <a:lnTo>
                  <a:pt x="416" y="368"/>
                </a:lnTo>
                <a:lnTo>
                  <a:pt x="427" y="368"/>
                </a:lnTo>
                <a:lnTo>
                  <a:pt x="432" y="365"/>
                </a:lnTo>
                <a:lnTo>
                  <a:pt x="434" y="356"/>
                </a:lnTo>
                <a:lnTo>
                  <a:pt x="428" y="354"/>
                </a:lnTo>
                <a:lnTo>
                  <a:pt x="425" y="348"/>
                </a:lnTo>
                <a:lnTo>
                  <a:pt x="441" y="334"/>
                </a:lnTo>
                <a:lnTo>
                  <a:pt x="446" y="337"/>
                </a:lnTo>
                <a:lnTo>
                  <a:pt x="447" y="336"/>
                </a:lnTo>
                <a:lnTo>
                  <a:pt x="447" y="329"/>
                </a:lnTo>
                <a:lnTo>
                  <a:pt x="451" y="327"/>
                </a:lnTo>
                <a:lnTo>
                  <a:pt x="451" y="316"/>
                </a:lnTo>
                <a:lnTo>
                  <a:pt x="450" y="312"/>
                </a:lnTo>
                <a:lnTo>
                  <a:pt x="443" y="302"/>
                </a:lnTo>
                <a:lnTo>
                  <a:pt x="443" y="296"/>
                </a:lnTo>
                <a:lnTo>
                  <a:pt x="451" y="296"/>
                </a:lnTo>
                <a:lnTo>
                  <a:pt x="458" y="291"/>
                </a:lnTo>
                <a:lnTo>
                  <a:pt x="464" y="289"/>
                </a:lnTo>
                <a:lnTo>
                  <a:pt x="468" y="289"/>
                </a:lnTo>
                <a:lnTo>
                  <a:pt x="473" y="292"/>
                </a:lnTo>
                <a:lnTo>
                  <a:pt x="477" y="292"/>
                </a:lnTo>
                <a:lnTo>
                  <a:pt x="485" y="293"/>
                </a:lnTo>
                <a:lnTo>
                  <a:pt x="495" y="298"/>
                </a:lnTo>
                <a:lnTo>
                  <a:pt x="501" y="296"/>
                </a:lnTo>
                <a:lnTo>
                  <a:pt x="513" y="294"/>
                </a:lnTo>
                <a:lnTo>
                  <a:pt x="513" y="287"/>
                </a:lnTo>
                <a:lnTo>
                  <a:pt x="521" y="285"/>
                </a:lnTo>
                <a:lnTo>
                  <a:pt x="527" y="282"/>
                </a:lnTo>
                <a:lnTo>
                  <a:pt x="541" y="282"/>
                </a:lnTo>
                <a:lnTo>
                  <a:pt x="551" y="291"/>
                </a:lnTo>
                <a:lnTo>
                  <a:pt x="557" y="298"/>
                </a:lnTo>
                <a:lnTo>
                  <a:pt x="568" y="302"/>
                </a:lnTo>
                <a:lnTo>
                  <a:pt x="571" y="298"/>
                </a:lnTo>
                <a:lnTo>
                  <a:pt x="571" y="293"/>
                </a:lnTo>
                <a:lnTo>
                  <a:pt x="573" y="293"/>
                </a:lnTo>
                <a:lnTo>
                  <a:pt x="584" y="285"/>
                </a:lnTo>
                <a:lnTo>
                  <a:pt x="590" y="293"/>
                </a:lnTo>
                <a:lnTo>
                  <a:pt x="595" y="293"/>
                </a:lnTo>
                <a:lnTo>
                  <a:pt x="599" y="292"/>
                </a:lnTo>
                <a:lnTo>
                  <a:pt x="604" y="287"/>
                </a:lnTo>
                <a:lnTo>
                  <a:pt x="608" y="288"/>
                </a:lnTo>
                <a:lnTo>
                  <a:pt x="613" y="291"/>
                </a:lnTo>
                <a:lnTo>
                  <a:pt x="618" y="288"/>
                </a:lnTo>
                <a:lnTo>
                  <a:pt x="622" y="292"/>
                </a:lnTo>
                <a:lnTo>
                  <a:pt x="625" y="289"/>
                </a:lnTo>
                <a:lnTo>
                  <a:pt x="626" y="293"/>
                </a:lnTo>
                <a:lnTo>
                  <a:pt x="630" y="292"/>
                </a:lnTo>
                <a:lnTo>
                  <a:pt x="638" y="294"/>
                </a:lnTo>
                <a:lnTo>
                  <a:pt x="639" y="297"/>
                </a:lnTo>
                <a:lnTo>
                  <a:pt x="649" y="306"/>
                </a:lnTo>
                <a:lnTo>
                  <a:pt x="652" y="306"/>
                </a:lnTo>
                <a:lnTo>
                  <a:pt x="656" y="303"/>
                </a:lnTo>
                <a:lnTo>
                  <a:pt x="661" y="306"/>
                </a:lnTo>
                <a:lnTo>
                  <a:pt x="668" y="305"/>
                </a:lnTo>
                <a:lnTo>
                  <a:pt x="674" y="296"/>
                </a:lnTo>
                <a:lnTo>
                  <a:pt x="675" y="289"/>
                </a:lnTo>
                <a:lnTo>
                  <a:pt x="680" y="291"/>
                </a:lnTo>
                <a:lnTo>
                  <a:pt x="685" y="296"/>
                </a:lnTo>
                <a:lnTo>
                  <a:pt x="689" y="296"/>
                </a:lnTo>
                <a:lnTo>
                  <a:pt x="699" y="292"/>
                </a:lnTo>
                <a:lnTo>
                  <a:pt x="703" y="282"/>
                </a:lnTo>
                <a:lnTo>
                  <a:pt x="697" y="271"/>
                </a:lnTo>
                <a:lnTo>
                  <a:pt x="697" y="264"/>
                </a:lnTo>
                <a:lnTo>
                  <a:pt x="701" y="258"/>
                </a:lnTo>
                <a:lnTo>
                  <a:pt x="703" y="253"/>
                </a:lnTo>
                <a:lnTo>
                  <a:pt x="707" y="248"/>
                </a:lnTo>
                <a:lnTo>
                  <a:pt x="706" y="246"/>
                </a:lnTo>
                <a:lnTo>
                  <a:pt x="707" y="240"/>
                </a:lnTo>
                <a:lnTo>
                  <a:pt x="711" y="238"/>
                </a:lnTo>
                <a:lnTo>
                  <a:pt x="720" y="244"/>
                </a:lnTo>
                <a:lnTo>
                  <a:pt x="734" y="247"/>
                </a:lnTo>
                <a:lnTo>
                  <a:pt x="739" y="244"/>
                </a:lnTo>
                <a:lnTo>
                  <a:pt x="742" y="240"/>
                </a:lnTo>
                <a:lnTo>
                  <a:pt x="747" y="237"/>
                </a:lnTo>
                <a:lnTo>
                  <a:pt x="747" y="230"/>
                </a:lnTo>
                <a:lnTo>
                  <a:pt x="749" y="227"/>
                </a:lnTo>
                <a:lnTo>
                  <a:pt x="758" y="227"/>
                </a:lnTo>
                <a:lnTo>
                  <a:pt x="769" y="224"/>
                </a:lnTo>
                <a:lnTo>
                  <a:pt x="774" y="220"/>
                </a:lnTo>
                <a:lnTo>
                  <a:pt x="782" y="226"/>
                </a:lnTo>
                <a:lnTo>
                  <a:pt x="782" y="231"/>
                </a:lnTo>
                <a:lnTo>
                  <a:pt x="791" y="233"/>
                </a:lnTo>
                <a:lnTo>
                  <a:pt x="800" y="242"/>
                </a:lnTo>
                <a:lnTo>
                  <a:pt x="806" y="235"/>
                </a:lnTo>
                <a:lnTo>
                  <a:pt x="811" y="235"/>
                </a:lnTo>
                <a:lnTo>
                  <a:pt x="818" y="235"/>
                </a:lnTo>
                <a:lnTo>
                  <a:pt x="821" y="238"/>
                </a:lnTo>
                <a:lnTo>
                  <a:pt x="828" y="238"/>
                </a:lnTo>
                <a:lnTo>
                  <a:pt x="832" y="237"/>
                </a:lnTo>
                <a:lnTo>
                  <a:pt x="833" y="231"/>
                </a:lnTo>
                <a:lnTo>
                  <a:pt x="841" y="222"/>
                </a:lnTo>
                <a:lnTo>
                  <a:pt x="848" y="225"/>
                </a:lnTo>
                <a:lnTo>
                  <a:pt x="851" y="221"/>
                </a:lnTo>
                <a:lnTo>
                  <a:pt x="857" y="221"/>
                </a:lnTo>
                <a:lnTo>
                  <a:pt x="866" y="218"/>
                </a:lnTo>
                <a:lnTo>
                  <a:pt x="872" y="218"/>
                </a:lnTo>
                <a:lnTo>
                  <a:pt x="892" y="207"/>
                </a:lnTo>
                <a:lnTo>
                  <a:pt x="911" y="208"/>
                </a:lnTo>
                <a:lnTo>
                  <a:pt x="917" y="206"/>
                </a:lnTo>
                <a:lnTo>
                  <a:pt x="920" y="207"/>
                </a:lnTo>
                <a:lnTo>
                  <a:pt x="932" y="199"/>
                </a:lnTo>
                <a:lnTo>
                  <a:pt x="936" y="200"/>
                </a:lnTo>
                <a:lnTo>
                  <a:pt x="947" y="182"/>
                </a:lnTo>
                <a:lnTo>
                  <a:pt x="947" y="171"/>
                </a:lnTo>
                <a:lnTo>
                  <a:pt x="954" y="173"/>
                </a:lnTo>
                <a:lnTo>
                  <a:pt x="959" y="173"/>
                </a:lnTo>
                <a:lnTo>
                  <a:pt x="972" y="167"/>
                </a:lnTo>
                <a:lnTo>
                  <a:pt x="981" y="171"/>
                </a:lnTo>
                <a:lnTo>
                  <a:pt x="986" y="179"/>
                </a:lnTo>
                <a:lnTo>
                  <a:pt x="994" y="181"/>
                </a:lnTo>
                <a:lnTo>
                  <a:pt x="1007" y="177"/>
                </a:lnTo>
                <a:lnTo>
                  <a:pt x="1010" y="179"/>
                </a:lnTo>
                <a:lnTo>
                  <a:pt x="1025" y="177"/>
                </a:lnTo>
                <a:lnTo>
                  <a:pt x="1027" y="175"/>
                </a:lnTo>
                <a:lnTo>
                  <a:pt x="1027" y="168"/>
                </a:lnTo>
                <a:lnTo>
                  <a:pt x="1030" y="171"/>
                </a:lnTo>
                <a:lnTo>
                  <a:pt x="1032" y="171"/>
                </a:lnTo>
                <a:lnTo>
                  <a:pt x="1043" y="175"/>
                </a:lnTo>
                <a:lnTo>
                  <a:pt x="1052" y="173"/>
                </a:lnTo>
                <a:lnTo>
                  <a:pt x="1053" y="172"/>
                </a:lnTo>
                <a:lnTo>
                  <a:pt x="1054" y="163"/>
                </a:lnTo>
                <a:lnTo>
                  <a:pt x="1053" y="154"/>
                </a:lnTo>
                <a:lnTo>
                  <a:pt x="1057" y="155"/>
                </a:lnTo>
                <a:lnTo>
                  <a:pt x="1055" y="153"/>
                </a:lnTo>
                <a:lnTo>
                  <a:pt x="1059" y="154"/>
                </a:lnTo>
                <a:lnTo>
                  <a:pt x="1061" y="153"/>
                </a:lnTo>
                <a:lnTo>
                  <a:pt x="1058" y="152"/>
                </a:lnTo>
                <a:lnTo>
                  <a:pt x="1064" y="148"/>
                </a:lnTo>
                <a:lnTo>
                  <a:pt x="1064" y="141"/>
                </a:lnTo>
                <a:lnTo>
                  <a:pt x="1067" y="139"/>
                </a:lnTo>
                <a:lnTo>
                  <a:pt x="1063" y="135"/>
                </a:lnTo>
                <a:lnTo>
                  <a:pt x="1059" y="128"/>
                </a:lnTo>
                <a:lnTo>
                  <a:pt x="1049" y="130"/>
                </a:lnTo>
                <a:lnTo>
                  <a:pt x="1046" y="130"/>
                </a:lnTo>
                <a:lnTo>
                  <a:pt x="1046" y="126"/>
                </a:lnTo>
                <a:lnTo>
                  <a:pt x="1041" y="126"/>
                </a:lnTo>
                <a:lnTo>
                  <a:pt x="1037" y="122"/>
                </a:lnTo>
                <a:lnTo>
                  <a:pt x="1034" y="121"/>
                </a:lnTo>
                <a:lnTo>
                  <a:pt x="1031" y="117"/>
                </a:lnTo>
                <a:lnTo>
                  <a:pt x="1018" y="114"/>
                </a:lnTo>
                <a:lnTo>
                  <a:pt x="1009" y="108"/>
                </a:lnTo>
                <a:lnTo>
                  <a:pt x="1014" y="104"/>
                </a:lnTo>
                <a:lnTo>
                  <a:pt x="1014" y="101"/>
                </a:lnTo>
                <a:lnTo>
                  <a:pt x="1005" y="95"/>
                </a:lnTo>
                <a:lnTo>
                  <a:pt x="1014" y="87"/>
                </a:lnTo>
                <a:lnTo>
                  <a:pt x="1018" y="90"/>
                </a:lnTo>
                <a:lnTo>
                  <a:pt x="1023" y="90"/>
                </a:lnTo>
                <a:lnTo>
                  <a:pt x="1023" y="82"/>
                </a:lnTo>
                <a:lnTo>
                  <a:pt x="1025" y="80"/>
                </a:lnTo>
                <a:lnTo>
                  <a:pt x="1021" y="76"/>
                </a:lnTo>
                <a:lnTo>
                  <a:pt x="1013" y="76"/>
                </a:lnTo>
                <a:lnTo>
                  <a:pt x="1004" y="81"/>
                </a:lnTo>
                <a:lnTo>
                  <a:pt x="998" y="80"/>
                </a:lnTo>
                <a:lnTo>
                  <a:pt x="995" y="81"/>
                </a:lnTo>
                <a:lnTo>
                  <a:pt x="989" y="73"/>
                </a:lnTo>
                <a:lnTo>
                  <a:pt x="981" y="71"/>
                </a:lnTo>
                <a:lnTo>
                  <a:pt x="978" y="68"/>
                </a:lnTo>
                <a:lnTo>
                  <a:pt x="980" y="63"/>
                </a:lnTo>
                <a:lnTo>
                  <a:pt x="987" y="55"/>
                </a:lnTo>
                <a:lnTo>
                  <a:pt x="983" y="49"/>
                </a:lnTo>
                <a:lnTo>
                  <a:pt x="983" y="44"/>
                </a:lnTo>
                <a:lnTo>
                  <a:pt x="987" y="45"/>
                </a:lnTo>
                <a:lnTo>
                  <a:pt x="999" y="40"/>
                </a:lnTo>
                <a:lnTo>
                  <a:pt x="996" y="36"/>
                </a:lnTo>
                <a:lnTo>
                  <a:pt x="1001" y="29"/>
                </a:lnTo>
                <a:lnTo>
                  <a:pt x="1004" y="24"/>
                </a:lnTo>
                <a:lnTo>
                  <a:pt x="1000" y="18"/>
                </a:lnTo>
                <a:lnTo>
                  <a:pt x="996" y="15"/>
                </a:lnTo>
                <a:lnTo>
                  <a:pt x="996" y="13"/>
                </a:lnTo>
                <a:lnTo>
                  <a:pt x="1007" y="15"/>
                </a:lnTo>
                <a:lnTo>
                  <a:pt x="1013" y="4"/>
                </a:lnTo>
                <a:lnTo>
                  <a:pt x="1017" y="0"/>
                </a:lnTo>
                <a:lnTo>
                  <a:pt x="1027" y="0"/>
                </a:lnTo>
                <a:lnTo>
                  <a:pt x="1032" y="9"/>
                </a:lnTo>
                <a:lnTo>
                  <a:pt x="1037" y="20"/>
                </a:lnTo>
                <a:lnTo>
                  <a:pt x="1044" y="20"/>
                </a:lnTo>
                <a:lnTo>
                  <a:pt x="1046" y="18"/>
                </a:lnTo>
                <a:lnTo>
                  <a:pt x="1057" y="15"/>
                </a:lnTo>
                <a:lnTo>
                  <a:pt x="1063" y="23"/>
                </a:lnTo>
                <a:lnTo>
                  <a:pt x="1070" y="24"/>
                </a:lnTo>
                <a:lnTo>
                  <a:pt x="1070" y="37"/>
                </a:lnTo>
                <a:lnTo>
                  <a:pt x="1072" y="41"/>
                </a:lnTo>
                <a:lnTo>
                  <a:pt x="1079" y="44"/>
                </a:lnTo>
                <a:lnTo>
                  <a:pt x="1085" y="49"/>
                </a:lnTo>
                <a:lnTo>
                  <a:pt x="1093" y="49"/>
                </a:lnTo>
                <a:lnTo>
                  <a:pt x="1100" y="46"/>
                </a:lnTo>
                <a:lnTo>
                  <a:pt x="1102" y="42"/>
                </a:lnTo>
                <a:lnTo>
                  <a:pt x="1117" y="35"/>
                </a:lnTo>
                <a:lnTo>
                  <a:pt x="1125" y="36"/>
                </a:lnTo>
                <a:lnTo>
                  <a:pt x="1127" y="41"/>
                </a:lnTo>
                <a:lnTo>
                  <a:pt x="1130" y="44"/>
                </a:lnTo>
                <a:lnTo>
                  <a:pt x="1130" y="47"/>
                </a:lnTo>
                <a:lnTo>
                  <a:pt x="1140" y="51"/>
                </a:lnTo>
                <a:lnTo>
                  <a:pt x="1144" y="38"/>
                </a:lnTo>
                <a:lnTo>
                  <a:pt x="1143" y="29"/>
                </a:lnTo>
                <a:lnTo>
                  <a:pt x="1151" y="27"/>
                </a:lnTo>
                <a:lnTo>
                  <a:pt x="1154" y="33"/>
                </a:lnTo>
                <a:lnTo>
                  <a:pt x="1148" y="44"/>
                </a:lnTo>
                <a:lnTo>
                  <a:pt x="1145" y="53"/>
                </a:lnTo>
                <a:lnTo>
                  <a:pt x="1166" y="62"/>
                </a:lnTo>
                <a:lnTo>
                  <a:pt x="1171" y="67"/>
                </a:lnTo>
                <a:lnTo>
                  <a:pt x="1171" y="69"/>
                </a:lnTo>
                <a:lnTo>
                  <a:pt x="1167" y="69"/>
                </a:lnTo>
                <a:lnTo>
                  <a:pt x="1166" y="73"/>
                </a:lnTo>
                <a:lnTo>
                  <a:pt x="1166" y="74"/>
                </a:lnTo>
                <a:lnTo>
                  <a:pt x="1167" y="76"/>
                </a:lnTo>
                <a:lnTo>
                  <a:pt x="1184" y="74"/>
                </a:lnTo>
                <a:lnTo>
                  <a:pt x="1188" y="72"/>
                </a:lnTo>
                <a:lnTo>
                  <a:pt x="1188" y="76"/>
                </a:lnTo>
                <a:lnTo>
                  <a:pt x="1196" y="85"/>
                </a:lnTo>
                <a:lnTo>
                  <a:pt x="1197" y="91"/>
                </a:lnTo>
                <a:lnTo>
                  <a:pt x="1205" y="99"/>
                </a:lnTo>
                <a:lnTo>
                  <a:pt x="1207" y="99"/>
                </a:lnTo>
                <a:lnTo>
                  <a:pt x="1206" y="108"/>
                </a:lnTo>
                <a:lnTo>
                  <a:pt x="1203" y="113"/>
                </a:lnTo>
                <a:lnTo>
                  <a:pt x="1203" y="118"/>
                </a:lnTo>
                <a:lnTo>
                  <a:pt x="1199" y="121"/>
                </a:lnTo>
                <a:lnTo>
                  <a:pt x="1201" y="125"/>
                </a:lnTo>
                <a:lnTo>
                  <a:pt x="1193" y="136"/>
                </a:lnTo>
                <a:lnTo>
                  <a:pt x="1190" y="143"/>
                </a:lnTo>
                <a:lnTo>
                  <a:pt x="1181" y="150"/>
                </a:lnTo>
                <a:lnTo>
                  <a:pt x="1172" y="162"/>
                </a:lnTo>
                <a:lnTo>
                  <a:pt x="1174" y="170"/>
                </a:lnTo>
                <a:lnTo>
                  <a:pt x="1179" y="171"/>
                </a:lnTo>
                <a:lnTo>
                  <a:pt x="1184" y="176"/>
                </a:lnTo>
                <a:lnTo>
                  <a:pt x="1198" y="171"/>
                </a:lnTo>
                <a:lnTo>
                  <a:pt x="1206" y="170"/>
                </a:lnTo>
                <a:lnTo>
                  <a:pt x="1211" y="167"/>
                </a:lnTo>
                <a:lnTo>
                  <a:pt x="1217" y="168"/>
                </a:lnTo>
                <a:lnTo>
                  <a:pt x="1228" y="163"/>
                </a:lnTo>
                <a:lnTo>
                  <a:pt x="1233" y="163"/>
                </a:lnTo>
                <a:lnTo>
                  <a:pt x="1234" y="171"/>
                </a:lnTo>
                <a:lnTo>
                  <a:pt x="1232" y="191"/>
                </a:lnTo>
                <a:lnTo>
                  <a:pt x="1220" y="197"/>
                </a:lnTo>
                <a:lnTo>
                  <a:pt x="1216" y="209"/>
                </a:lnTo>
                <a:lnTo>
                  <a:pt x="1206" y="229"/>
                </a:lnTo>
                <a:lnTo>
                  <a:pt x="1202" y="231"/>
                </a:lnTo>
                <a:lnTo>
                  <a:pt x="1202" y="239"/>
                </a:lnTo>
                <a:lnTo>
                  <a:pt x="1192" y="253"/>
                </a:lnTo>
                <a:lnTo>
                  <a:pt x="1189" y="255"/>
                </a:lnTo>
                <a:lnTo>
                  <a:pt x="1184" y="256"/>
                </a:lnTo>
                <a:lnTo>
                  <a:pt x="1179" y="257"/>
                </a:lnTo>
                <a:lnTo>
                  <a:pt x="1165" y="253"/>
                </a:lnTo>
                <a:lnTo>
                  <a:pt x="1163" y="256"/>
                </a:lnTo>
                <a:lnTo>
                  <a:pt x="1165" y="264"/>
                </a:lnTo>
                <a:lnTo>
                  <a:pt x="1160" y="266"/>
                </a:lnTo>
                <a:lnTo>
                  <a:pt x="1160" y="274"/>
                </a:lnTo>
                <a:lnTo>
                  <a:pt x="1156" y="279"/>
                </a:lnTo>
                <a:lnTo>
                  <a:pt x="1157" y="288"/>
                </a:lnTo>
                <a:lnTo>
                  <a:pt x="1154" y="294"/>
                </a:lnTo>
                <a:lnTo>
                  <a:pt x="1145" y="297"/>
                </a:lnTo>
                <a:lnTo>
                  <a:pt x="1142" y="297"/>
                </a:lnTo>
                <a:lnTo>
                  <a:pt x="1142" y="296"/>
                </a:lnTo>
                <a:lnTo>
                  <a:pt x="1140" y="298"/>
                </a:lnTo>
                <a:lnTo>
                  <a:pt x="1136" y="294"/>
                </a:lnTo>
                <a:lnTo>
                  <a:pt x="1129" y="296"/>
                </a:lnTo>
                <a:lnTo>
                  <a:pt x="1127" y="292"/>
                </a:lnTo>
                <a:lnTo>
                  <a:pt x="1121" y="289"/>
                </a:lnTo>
                <a:lnTo>
                  <a:pt x="1118" y="283"/>
                </a:lnTo>
                <a:lnTo>
                  <a:pt x="1112" y="276"/>
                </a:lnTo>
                <a:lnTo>
                  <a:pt x="1108" y="276"/>
                </a:lnTo>
                <a:lnTo>
                  <a:pt x="1107" y="279"/>
                </a:lnTo>
                <a:lnTo>
                  <a:pt x="1104" y="278"/>
                </a:lnTo>
                <a:lnTo>
                  <a:pt x="1100" y="278"/>
                </a:lnTo>
                <a:lnTo>
                  <a:pt x="1104" y="275"/>
                </a:lnTo>
                <a:lnTo>
                  <a:pt x="1104" y="271"/>
                </a:lnTo>
                <a:lnTo>
                  <a:pt x="1102" y="271"/>
                </a:lnTo>
                <a:lnTo>
                  <a:pt x="1099" y="270"/>
                </a:lnTo>
                <a:lnTo>
                  <a:pt x="1093" y="273"/>
                </a:lnTo>
                <a:lnTo>
                  <a:pt x="1088" y="275"/>
                </a:lnTo>
                <a:lnTo>
                  <a:pt x="1082" y="270"/>
                </a:lnTo>
                <a:lnTo>
                  <a:pt x="1076" y="273"/>
                </a:lnTo>
                <a:lnTo>
                  <a:pt x="1079" y="276"/>
                </a:lnTo>
                <a:lnTo>
                  <a:pt x="1077" y="278"/>
                </a:lnTo>
                <a:lnTo>
                  <a:pt x="1080" y="279"/>
                </a:lnTo>
                <a:lnTo>
                  <a:pt x="1082" y="276"/>
                </a:lnTo>
                <a:lnTo>
                  <a:pt x="1086" y="278"/>
                </a:lnTo>
                <a:lnTo>
                  <a:pt x="1085" y="280"/>
                </a:lnTo>
                <a:lnTo>
                  <a:pt x="1082" y="279"/>
                </a:lnTo>
                <a:lnTo>
                  <a:pt x="1080" y="283"/>
                </a:lnTo>
                <a:lnTo>
                  <a:pt x="1081" y="285"/>
                </a:lnTo>
                <a:lnTo>
                  <a:pt x="1080" y="289"/>
                </a:lnTo>
                <a:lnTo>
                  <a:pt x="1080" y="292"/>
                </a:lnTo>
                <a:lnTo>
                  <a:pt x="1082" y="291"/>
                </a:lnTo>
                <a:lnTo>
                  <a:pt x="1084" y="292"/>
                </a:lnTo>
                <a:lnTo>
                  <a:pt x="1085" y="293"/>
                </a:lnTo>
                <a:lnTo>
                  <a:pt x="1084" y="296"/>
                </a:lnTo>
                <a:lnTo>
                  <a:pt x="1077" y="298"/>
                </a:lnTo>
                <a:lnTo>
                  <a:pt x="1077" y="301"/>
                </a:lnTo>
                <a:lnTo>
                  <a:pt x="1082" y="307"/>
                </a:lnTo>
                <a:lnTo>
                  <a:pt x="1075" y="315"/>
                </a:lnTo>
                <a:lnTo>
                  <a:pt x="1071" y="311"/>
                </a:lnTo>
                <a:lnTo>
                  <a:pt x="1064" y="311"/>
                </a:lnTo>
                <a:lnTo>
                  <a:pt x="1064" y="312"/>
                </a:lnTo>
                <a:lnTo>
                  <a:pt x="1059" y="319"/>
                </a:lnTo>
                <a:lnTo>
                  <a:pt x="1057" y="330"/>
                </a:lnTo>
                <a:lnTo>
                  <a:pt x="1054" y="334"/>
                </a:lnTo>
                <a:lnTo>
                  <a:pt x="1052" y="336"/>
                </a:lnTo>
                <a:lnTo>
                  <a:pt x="1049" y="343"/>
                </a:lnTo>
                <a:lnTo>
                  <a:pt x="1058" y="350"/>
                </a:lnTo>
                <a:lnTo>
                  <a:pt x="1054" y="354"/>
                </a:lnTo>
                <a:lnTo>
                  <a:pt x="1049" y="354"/>
                </a:lnTo>
                <a:lnTo>
                  <a:pt x="1046" y="352"/>
                </a:lnTo>
                <a:lnTo>
                  <a:pt x="1048" y="350"/>
                </a:lnTo>
                <a:lnTo>
                  <a:pt x="1046" y="345"/>
                </a:lnTo>
                <a:lnTo>
                  <a:pt x="1043" y="348"/>
                </a:lnTo>
                <a:lnTo>
                  <a:pt x="1043" y="351"/>
                </a:lnTo>
                <a:lnTo>
                  <a:pt x="1037" y="357"/>
                </a:lnTo>
                <a:lnTo>
                  <a:pt x="1027" y="361"/>
                </a:lnTo>
                <a:lnTo>
                  <a:pt x="1018" y="363"/>
                </a:lnTo>
                <a:lnTo>
                  <a:pt x="1016" y="368"/>
                </a:lnTo>
                <a:lnTo>
                  <a:pt x="1014" y="375"/>
                </a:lnTo>
                <a:lnTo>
                  <a:pt x="1010" y="378"/>
                </a:lnTo>
                <a:lnTo>
                  <a:pt x="1009" y="386"/>
                </a:lnTo>
                <a:lnTo>
                  <a:pt x="1014" y="391"/>
                </a:lnTo>
                <a:lnTo>
                  <a:pt x="1016" y="395"/>
                </a:lnTo>
                <a:lnTo>
                  <a:pt x="999" y="405"/>
                </a:lnTo>
                <a:lnTo>
                  <a:pt x="998" y="404"/>
                </a:lnTo>
                <a:lnTo>
                  <a:pt x="989" y="415"/>
                </a:lnTo>
                <a:lnTo>
                  <a:pt x="987" y="426"/>
                </a:lnTo>
                <a:lnTo>
                  <a:pt x="992" y="428"/>
                </a:lnTo>
                <a:lnTo>
                  <a:pt x="998" y="427"/>
                </a:lnTo>
                <a:lnTo>
                  <a:pt x="1000" y="428"/>
                </a:lnTo>
                <a:lnTo>
                  <a:pt x="998" y="433"/>
                </a:lnTo>
                <a:lnTo>
                  <a:pt x="998" y="437"/>
                </a:lnTo>
                <a:lnTo>
                  <a:pt x="996" y="438"/>
                </a:lnTo>
                <a:lnTo>
                  <a:pt x="1000" y="446"/>
                </a:lnTo>
                <a:lnTo>
                  <a:pt x="999" y="450"/>
                </a:lnTo>
                <a:lnTo>
                  <a:pt x="994" y="459"/>
                </a:lnTo>
                <a:lnTo>
                  <a:pt x="1000" y="465"/>
                </a:lnTo>
                <a:lnTo>
                  <a:pt x="999" y="467"/>
                </a:lnTo>
                <a:lnTo>
                  <a:pt x="999" y="469"/>
                </a:lnTo>
                <a:lnTo>
                  <a:pt x="1005" y="474"/>
                </a:lnTo>
                <a:lnTo>
                  <a:pt x="1007" y="486"/>
                </a:lnTo>
                <a:lnTo>
                  <a:pt x="1004" y="490"/>
                </a:lnTo>
                <a:lnTo>
                  <a:pt x="1008" y="492"/>
                </a:lnTo>
                <a:lnTo>
                  <a:pt x="1010" y="498"/>
                </a:lnTo>
                <a:lnTo>
                  <a:pt x="1010" y="501"/>
                </a:lnTo>
                <a:lnTo>
                  <a:pt x="1018" y="505"/>
                </a:lnTo>
                <a:lnTo>
                  <a:pt x="1018" y="510"/>
                </a:lnTo>
                <a:lnTo>
                  <a:pt x="1019" y="512"/>
                </a:lnTo>
                <a:lnTo>
                  <a:pt x="1017" y="513"/>
                </a:lnTo>
                <a:lnTo>
                  <a:pt x="1021" y="513"/>
                </a:lnTo>
                <a:lnTo>
                  <a:pt x="1021" y="522"/>
                </a:lnTo>
                <a:lnTo>
                  <a:pt x="1023" y="521"/>
                </a:lnTo>
                <a:lnTo>
                  <a:pt x="1022" y="525"/>
                </a:lnTo>
                <a:lnTo>
                  <a:pt x="1025" y="528"/>
                </a:lnTo>
                <a:lnTo>
                  <a:pt x="1025" y="536"/>
                </a:lnTo>
                <a:lnTo>
                  <a:pt x="1023" y="540"/>
                </a:lnTo>
                <a:lnTo>
                  <a:pt x="1028" y="544"/>
                </a:lnTo>
                <a:lnTo>
                  <a:pt x="1030" y="550"/>
                </a:lnTo>
                <a:lnTo>
                  <a:pt x="1031" y="552"/>
                </a:lnTo>
                <a:lnTo>
                  <a:pt x="1031" y="553"/>
                </a:lnTo>
                <a:lnTo>
                  <a:pt x="1032" y="553"/>
                </a:lnTo>
                <a:lnTo>
                  <a:pt x="1032" y="555"/>
                </a:lnTo>
                <a:lnTo>
                  <a:pt x="1034" y="558"/>
                </a:lnTo>
                <a:lnTo>
                  <a:pt x="1032" y="558"/>
                </a:lnTo>
                <a:lnTo>
                  <a:pt x="1034" y="559"/>
                </a:lnTo>
                <a:lnTo>
                  <a:pt x="1035" y="559"/>
                </a:lnTo>
                <a:lnTo>
                  <a:pt x="1036" y="561"/>
                </a:lnTo>
                <a:lnTo>
                  <a:pt x="1032" y="566"/>
                </a:lnTo>
                <a:lnTo>
                  <a:pt x="1035" y="567"/>
                </a:lnTo>
                <a:lnTo>
                  <a:pt x="1037" y="566"/>
                </a:lnTo>
                <a:lnTo>
                  <a:pt x="1035" y="572"/>
                </a:lnTo>
                <a:lnTo>
                  <a:pt x="1043" y="575"/>
                </a:lnTo>
                <a:lnTo>
                  <a:pt x="1044" y="573"/>
                </a:lnTo>
                <a:lnTo>
                  <a:pt x="1045" y="573"/>
                </a:lnTo>
                <a:lnTo>
                  <a:pt x="1044" y="575"/>
                </a:lnTo>
                <a:lnTo>
                  <a:pt x="1046" y="577"/>
                </a:lnTo>
                <a:lnTo>
                  <a:pt x="1048" y="575"/>
                </a:lnTo>
                <a:lnTo>
                  <a:pt x="1050" y="577"/>
                </a:lnTo>
                <a:lnTo>
                  <a:pt x="1054" y="577"/>
                </a:lnTo>
                <a:lnTo>
                  <a:pt x="1054" y="579"/>
                </a:lnTo>
                <a:lnTo>
                  <a:pt x="1053" y="580"/>
                </a:lnTo>
                <a:lnTo>
                  <a:pt x="1057" y="581"/>
                </a:lnTo>
                <a:lnTo>
                  <a:pt x="1057" y="589"/>
                </a:lnTo>
                <a:lnTo>
                  <a:pt x="1058" y="590"/>
                </a:lnTo>
                <a:lnTo>
                  <a:pt x="1061" y="594"/>
                </a:lnTo>
                <a:lnTo>
                  <a:pt x="1062" y="602"/>
                </a:lnTo>
                <a:lnTo>
                  <a:pt x="1052" y="595"/>
                </a:lnTo>
                <a:lnTo>
                  <a:pt x="1052" y="607"/>
                </a:lnTo>
                <a:lnTo>
                  <a:pt x="1040" y="608"/>
                </a:lnTo>
                <a:lnTo>
                  <a:pt x="1048" y="629"/>
                </a:lnTo>
                <a:lnTo>
                  <a:pt x="1046" y="638"/>
                </a:lnTo>
                <a:lnTo>
                  <a:pt x="1044" y="638"/>
                </a:lnTo>
                <a:lnTo>
                  <a:pt x="1048" y="639"/>
                </a:lnTo>
                <a:lnTo>
                  <a:pt x="1046" y="643"/>
                </a:lnTo>
                <a:lnTo>
                  <a:pt x="1046" y="647"/>
                </a:lnTo>
                <a:lnTo>
                  <a:pt x="1045" y="649"/>
                </a:lnTo>
                <a:lnTo>
                  <a:pt x="1044" y="660"/>
                </a:lnTo>
                <a:lnTo>
                  <a:pt x="1036" y="658"/>
                </a:lnTo>
                <a:lnTo>
                  <a:pt x="1028" y="652"/>
                </a:lnTo>
                <a:lnTo>
                  <a:pt x="1027" y="661"/>
                </a:lnTo>
                <a:lnTo>
                  <a:pt x="1021" y="660"/>
                </a:lnTo>
                <a:lnTo>
                  <a:pt x="1012" y="651"/>
                </a:lnTo>
                <a:lnTo>
                  <a:pt x="1012" y="665"/>
                </a:lnTo>
                <a:lnTo>
                  <a:pt x="1007" y="667"/>
                </a:lnTo>
                <a:lnTo>
                  <a:pt x="1005" y="667"/>
                </a:lnTo>
                <a:lnTo>
                  <a:pt x="1008" y="670"/>
                </a:lnTo>
                <a:lnTo>
                  <a:pt x="1005" y="671"/>
                </a:lnTo>
                <a:lnTo>
                  <a:pt x="1004" y="670"/>
                </a:lnTo>
                <a:lnTo>
                  <a:pt x="999" y="672"/>
                </a:lnTo>
                <a:lnTo>
                  <a:pt x="1000" y="675"/>
                </a:lnTo>
                <a:lnTo>
                  <a:pt x="1005" y="675"/>
                </a:lnTo>
                <a:lnTo>
                  <a:pt x="1007" y="676"/>
                </a:lnTo>
                <a:lnTo>
                  <a:pt x="1004" y="679"/>
                </a:lnTo>
                <a:lnTo>
                  <a:pt x="1005" y="683"/>
                </a:lnTo>
                <a:lnTo>
                  <a:pt x="1003" y="681"/>
                </a:lnTo>
                <a:lnTo>
                  <a:pt x="1001" y="684"/>
                </a:lnTo>
                <a:lnTo>
                  <a:pt x="987" y="676"/>
                </a:lnTo>
                <a:lnTo>
                  <a:pt x="977" y="665"/>
                </a:lnTo>
                <a:lnTo>
                  <a:pt x="973" y="666"/>
                </a:lnTo>
                <a:lnTo>
                  <a:pt x="972" y="669"/>
                </a:lnTo>
                <a:lnTo>
                  <a:pt x="969" y="669"/>
                </a:lnTo>
                <a:lnTo>
                  <a:pt x="965" y="670"/>
                </a:lnTo>
                <a:lnTo>
                  <a:pt x="965" y="672"/>
                </a:lnTo>
                <a:lnTo>
                  <a:pt x="969" y="675"/>
                </a:lnTo>
                <a:lnTo>
                  <a:pt x="969" y="676"/>
                </a:lnTo>
                <a:lnTo>
                  <a:pt x="972" y="678"/>
                </a:lnTo>
                <a:lnTo>
                  <a:pt x="972" y="680"/>
                </a:lnTo>
                <a:lnTo>
                  <a:pt x="968" y="680"/>
                </a:lnTo>
                <a:lnTo>
                  <a:pt x="968" y="683"/>
                </a:lnTo>
                <a:lnTo>
                  <a:pt x="972" y="685"/>
                </a:lnTo>
                <a:lnTo>
                  <a:pt x="971" y="688"/>
                </a:lnTo>
                <a:lnTo>
                  <a:pt x="973" y="692"/>
                </a:lnTo>
                <a:lnTo>
                  <a:pt x="971" y="693"/>
                </a:lnTo>
                <a:lnTo>
                  <a:pt x="969" y="690"/>
                </a:lnTo>
                <a:lnTo>
                  <a:pt x="964" y="693"/>
                </a:lnTo>
                <a:lnTo>
                  <a:pt x="964" y="696"/>
                </a:lnTo>
                <a:lnTo>
                  <a:pt x="968" y="699"/>
                </a:lnTo>
                <a:lnTo>
                  <a:pt x="967" y="703"/>
                </a:lnTo>
                <a:lnTo>
                  <a:pt x="971" y="705"/>
                </a:lnTo>
                <a:lnTo>
                  <a:pt x="973" y="707"/>
                </a:lnTo>
                <a:lnTo>
                  <a:pt x="972" y="710"/>
                </a:lnTo>
                <a:lnTo>
                  <a:pt x="971" y="711"/>
                </a:lnTo>
                <a:lnTo>
                  <a:pt x="971" y="715"/>
                </a:lnTo>
                <a:lnTo>
                  <a:pt x="969" y="728"/>
                </a:lnTo>
                <a:lnTo>
                  <a:pt x="963" y="725"/>
                </a:lnTo>
                <a:lnTo>
                  <a:pt x="962" y="734"/>
                </a:lnTo>
                <a:lnTo>
                  <a:pt x="962" y="735"/>
                </a:lnTo>
                <a:lnTo>
                  <a:pt x="963" y="737"/>
                </a:lnTo>
                <a:lnTo>
                  <a:pt x="963" y="739"/>
                </a:lnTo>
                <a:lnTo>
                  <a:pt x="964" y="739"/>
                </a:lnTo>
                <a:lnTo>
                  <a:pt x="963" y="743"/>
                </a:lnTo>
                <a:lnTo>
                  <a:pt x="964" y="743"/>
                </a:lnTo>
                <a:lnTo>
                  <a:pt x="958" y="753"/>
                </a:lnTo>
                <a:lnTo>
                  <a:pt x="956" y="752"/>
                </a:lnTo>
                <a:lnTo>
                  <a:pt x="953" y="755"/>
                </a:lnTo>
                <a:lnTo>
                  <a:pt x="951" y="753"/>
                </a:lnTo>
                <a:lnTo>
                  <a:pt x="953" y="752"/>
                </a:lnTo>
                <a:lnTo>
                  <a:pt x="951" y="751"/>
                </a:lnTo>
                <a:lnTo>
                  <a:pt x="949" y="751"/>
                </a:lnTo>
                <a:lnTo>
                  <a:pt x="950" y="753"/>
                </a:lnTo>
                <a:lnTo>
                  <a:pt x="949" y="753"/>
                </a:lnTo>
                <a:lnTo>
                  <a:pt x="947" y="755"/>
                </a:lnTo>
                <a:lnTo>
                  <a:pt x="947" y="750"/>
                </a:lnTo>
                <a:lnTo>
                  <a:pt x="944" y="750"/>
                </a:lnTo>
                <a:lnTo>
                  <a:pt x="944" y="747"/>
                </a:lnTo>
                <a:lnTo>
                  <a:pt x="940" y="747"/>
                </a:lnTo>
                <a:lnTo>
                  <a:pt x="940" y="744"/>
                </a:lnTo>
                <a:lnTo>
                  <a:pt x="933" y="743"/>
                </a:lnTo>
                <a:lnTo>
                  <a:pt x="932" y="744"/>
                </a:lnTo>
                <a:lnTo>
                  <a:pt x="929" y="743"/>
                </a:lnTo>
                <a:lnTo>
                  <a:pt x="928" y="748"/>
                </a:lnTo>
                <a:lnTo>
                  <a:pt x="919" y="746"/>
                </a:lnTo>
                <a:lnTo>
                  <a:pt x="919" y="750"/>
                </a:lnTo>
                <a:lnTo>
                  <a:pt x="915" y="750"/>
                </a:lnTo>
                <a:lnTo>
                  <a:pt x="911" y="746"/>
                </a:lnTo>
                <a:lnTo>
                  <a:pt x="910" y="748"/>
                </a:lnTo>
                <a:lnTo>
                  <a:pt x="909" y="750"/>
                </a:lnTo>
                <a:lnTo>
                  <a:pt x="905" y="748"/>
                </a:lnTo>
                <a:lnTo>
                  <a:pt x="897" y="742"/>
                </a:lnTo>
                <a:lnTo>
                  <a:pt x="893" y="747"/>
                </a:lnTo>
                <a:lnTo>
                  <a:pt x="892" y="744"/>
                </a:lnTo>
                <a:lnTo>
                  <a:pt x="887" y="752"/>
                </a:lnTo>
                <a:lnTo>
                  <a:pt x="887" y="755"/>
                </a:lnTo>
                <a:lnTo>
                  <a:pt x="882" y="759"/>
                </a:lnTo>
                <a:lnTo>
                  <a:pt x="881" y="757"/>
                </a:lnTo>
                <a:lnTo>
                  <a:pt x="875" y="766"/>
                </a:lnTo>
                <a:lnTo>
                  <a:pt x="873" y="766"/>
                </a:lnTo>
                <a:lnTo>
                  <a:pt x="874" y="764"/>
                </a:lnTo>
                <a:lnTo>
                  <a:pt x="869" y="760"/>
                </a:lnTo>
                <a:lnTo>
                  <a:pt x="855" y="751"/>
                </a:lnTo>
                <a:lnTo>
                  <a:pt x="852" y="755"/>
                </a:lnTo>
                <a:lnTo>
                  <a:pt x="850" y="753"/>
                </a:lnTo>
                <a:lnTo>
                  <a:pt x="850" y="756"/>
                </a:lnTo>
                <a:lnTo>
                  <a:pt x="843" y="753"/>
                </a:lnTo>
                <a:lnTo>
                  <a:pt x="843" y="755"/>
                </a:lnTo>
                <a:lnTo>
                  <a:pt x="839" y="750"/>
                </a:lnTo>
                <a:lnTo>
                  <a:pt x="841" y="748"/>
                </a:lnTo>
                <a:lnTo>
                  <a:pt x="832" y="743"/>
                </a:lnTo>
                <a:lnTo>
                  <a:pt x="832" y="747"/>
                </a:lnTo>
                <a:lnTo>
                  <a:pt x="830" y="753"/>
                </a:lnTo>
                <a:lnTo>
                  <a:pt x="821" y="752"/>
                </a:lnTo>
                <a:lnTo>
                  <a:pt x="821" y="753"/>
                </a:lnTo>
                <a:lnTo>
                  <a:pt x="806" y="752"/>
                </a:lnTo>
                <a:lnTo>
                  <a:pt x="803" y="753"/>
                </a:lnTo>
                <a:lnTo>
                  <a:pt x="801" y="752"/>
                </a:lnTo>
                <a:lnTo>
                  <a:pt x="793" y="750"/>
                </a:lnTo>
                <a:lnTo>
                  <a:pt x="785" y="748"/>
                </a:lnTo>
                <a:lnTo>
                  <a:pt x="785" y="747"/>
                </a:lnTo>
                <a:lnTo>
                  <a:pt x="771" y="746"/>
                </a:lnTo>
                <a:lnTo>
                  <a:pt x="760" y="743"/>
                </a:lnTo>
                <a:lnTo>
                  <a:pt x="757" y="743"/>
                </a:lnTo>
                <a:lnTo>
                  <a:pt x="757" y="741"/>
                </a:lnTo>
                <a:lnTo>
                  <a:pt x="755" y="739"/>
                </a:lnTo>
                <a:lnTo>
                  <a:pt x="752" y="737"/>
                </a:lnTo>
                <a:lnTo>
                  <a:pt x="743" y="734"/>
                </a:lnTo>
                <a:lnTo>
                  <a:pt x="733" y="728"/>
                </a:lnTo>
                <a:lnTo>
                  <a:pt x="733" y="729"/>
                </a:lnTo>
                <a:lnTo>
                  <a:pt x="729" y="729"/>
                </a:lnTo>
                <a:lnTo>
                  <a:pt x="729" y="733"/>
                </a:lnTo>
                <a:lnTo>
                  <a:pt x="725" y="732"/>
                </a:lnTo>
                <a:lnTo>
                  <a:pt x="721" y="724"/>
                </a:lnTo>
                <a:lnTo>
                  <a:pt x="712" y="725"/>
                </a:lnTo>
                <a:lnTo>
                  <a:pt x="710" y="728"/>
                </a:lnTo>
                <a:lnTo>
                  <a:pt x="706" y="729"/>
                </a:lnTo>
                <a:lnTo>
                  <a:pt x="703" y="732"/>
                </a:lnTo>
                <a:lnTo>
                  <a:pt x="699" y="733"/>
                </a:lnTo>
                <a:lnTo>
                  <a:pt x="701" y="734"/>
                </a:lnTo>
                <a:lnTo>
                  <a:pt x="693" y="735"/>
                </a:lnTo>
                <a:lnTo>
                  <a:pt x="693" y="748"/>
                </a:lnTo>
                <a:lnTo>
                  <a:pt x="695" y="748"/>
                </a:lnTo>
                <a:lnTo>
                  <a:pt x="698" y="755"/>
                </a:lnTo>
                <a:lnTo>
                  <a:pt x="695" y="761"/>
                </a:lnTo>
                <a:lnTo>
                  <a:pt x="697" y="762"/>
                </a:lnTo>
                <a:lnTo>
                  <a:pt x="697" y="765"/>
                </a:lnTo>
                <a:lnTo>
                  <a:pt x="694" y="765"/>
                </a:lnTo>
                <a:lnTo>
                  <a:pt x="697" y="766"/>
                </a:lnTo>
                <a:lnTo>
                  <a:pt x="697" y="768"/>
                </a:lnTo>
                <a:lnTo>
                  <a:pt x="694" y="769"/>
                </a:lnTo>
                <a:lnTo>
                  <a:pt x="681" y="768"/>
                </a:lnTo>
                <a:lnTo>
                  <a:pt x="681" y="765"/>
                </a:lnTo>
                <a:lnTo>
                  <a:pt x="675" y="765"/>
                </a:lnTo>
                <a:lnTo>
                  <a:pt x="674" y="762"/>
                </a:lnTo>
                <a:lnTo>
                  <a:pt x="668" y="761"/>
                </a:lnTo>
                <a:close/>
              </a:path>
            </a:pathLst>
          </a:custGeom>
          <a:solidFill>
            <a:srgbClr val="FFFFCC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4593" name="Freeform 94"/>
          <p:cNvSpPr>
            <a:spLocks noChangeAspect="1"/>
          </p:cNvSpPr>
          <p:nvPr/>
        </p:nvSpPr>
        <p:spPr bwMode="auto">
          <a:xfrm rot="-609737">
            <a:off x="2281238" y="1931194"/>
            <a:ext cx="202406" cy="142875"/>
          </a:xfrm>
          <a:custGeom>
            <a:avLst/>
            <a:gdLst>
              <a:gd name="T0" fmla="*/ 2147483646 w 327"/>
              <a:gd name="T1" fmla="*/ 2147483646 h 238"/>
              <a:gd name="T2" fmla="*/ 2147483646 w 327"/>
              <a:gd name="T3" fmla="*/ 2147483646 h 238"/>
              <a:gd name="T4" fmla="*/ 2147483646 w 327"/>
              <a:gd name="T5" fmla="*/ 2147483646 h 238"/>
              <a:gd name="T6" fmla="*/ 2147483646 w 327"/>
              <a:gd name="T7" fmla="*/ 2147483646 h 238"/>
              <a:gd name="T8" fmla="*/ 2147483646 w 327"/>
              <a:gd name="T9" fmla="*/ 2147483646 h 238"/>
              <a:gd name="T10" fmla="*/ 2147483646 w 327"/>
              <a:gd name="T11" fmla="*/ 2147483646 h 238"/>
              <a:gd name="T12" fmla="*/ 2147483646 w 327"/>
              <a:gd name="T13" fmla="*/ 2147483646 h 238"/>
              <a:gd name="T14" fmla="*/ 2147483646 w 327"/>
              <a:gd name="T15" fmla="*/ 2147483646 h 238"/>
              <a:gd name="T16" fmla="*/ 2147483646 w 327"/>
              <a:gd name="T17" fmla="*/ 2147483646 h 238"/>
              <a:gd name="T18" fmla="*/ 2147483646 w 327"/>
              <a:gd name="T19" fmla="*/ 2147483646 h 238"/>
              <a:gd name="T20" fmla="*/ 2147483646 w 327"/>
              <a:gd name="T21" fmla="*/ 2147483646 h 238"/>
              <a:gd name="T22" fmla="*/ 2147483646 w 327"/>
              <a:gd name="T23" fmla="*/ 2147483646 h 238"/>
              <a:gd name="T24" fmla="*/ 2147483646 w 327"/>
              <a:gd name="T25" fmla="*/ 2147483646 h 238"/>
              <a:gd name="T26" fmla="*/ 2147483646 w 327"/>
              <a:gd name="T27" fmla="*/ 2147483646 h 238"/>
              <a:gd name="T28" fmla="*/ 2147483646 w 327"/>
              <a:gd name="T29" fmla="*/ 2147483646 h 238"/>
              <a:gd name="T30" fmla="*/ 2147483646 w 327"/>
              <a:gd name="T31" fmla="*/ 2147483646 h 238"/>
              <a:gd name="T32" fmla="*/ 2147483646 w 327"/>
              <a:gd name="T33" fmla="*/ 2147483646 h 238"/>
              <a:gd name="T34" fmla="*/ 2147483646 w 327"/>
              <a:gd name="T35" fmla="*/ 2147483646 h 238"/>
              <a:gd name="T36" fmla="*/ 2147483646 w 327"/>
              <a:gd name="T37" fmla="*/ 2147483646 h 238"/>
              <a:gd name="T38" fmla="*/ 2147483646 w 327"/>
              <a:gd name="T39" fmla="*/ 2147483646 h 238"/>
              <a:gd name="T40" fmla="*/ 2147483646 w 327"/>
              <a:gd name="T41" fmla="*/ 2147483646 h 238"/>
              <a:gd name="T42" fmla="*/ 2147483646 w 327"/>
              <a:gd name="T43" fmla="*/ 2147483646 h 238"/>
              <a:gd name="T44" fmla="*/ 2147483646 w 327"/>
              <a:gd name="T45" fmla="*/ 2147483646 h 238"/>
              <a:gd name="T46" fmla="*/ 2147483646 w 327"/>
              <a:gd name="T47" fmla="*/ 2147483646 h 238"/>
              <a:gd name="T48" fmla="*/ 2147483646 w 327"/>
              <a:gd name="T49" fmla="*/ 2147483646 h 238"/>
              <a:gd name="T50" fmla="*/ 2147483646 w 327"/>
              <a:gd name="T51" fmla="*/ 2147483646 h 238"/>
              <a:gd name="T52" fmla="*/ 2147483646 w 327"/>
              <a:gd name="T53" fmla="*/ 2147483646 h 238"/>
              <a:gd name="T54" fmla="*/ 2147483646 w 327"/>
              <a:gd name="T55" fmla="*/ 2147483646 h 238"/>
              <a:gd name="T56" fmla="*/ 2147483646 w 327"/>
              <a:gd name="T57" fmla="*/ 2147483646 h 238"/>
              <a:gd name="T58" fmla="*/ 2147483646 w 327"/>
              <a:gd name="T59" fmla="*/ 2147483646 h 238"/>
              <a:gd name="T60" fmla="*/ 2147483646 w 327"/>
              <a:gd name="T61" fmla="*/ 2147483646 h 238"/>
              <a:gd name="T62" fmla="*/ 2147483646 w 327"/>
              <a:gd name="T63" fmla="*/ 2147483646 h 238"/>
              <a:gd name="T64" fmla="*/ 2147483646 w 327"/>
              <a:gd name="T65" fmla="*/ 2147483646 h 238"/>
              <a:gd name="T66" fmla="*/ 2147483646 w 327"/>
              <a:gd name="T67" fmla="*/ 2147483646 h 238"/>
              <a:gd name="T68" fmla="*/ 2147483646 w 327"/>
              <a:gd name="T69" fmla="*/ 2147483646 h 238"/>
              <a:gd name="T70" fmla="*/ 2147483646 w 327"/>
              <a:gd name="T71" fmla="*/ 2147483646 h 238"/>
              <a:gd name="T72" fmla="*/ 2147483646 w 327"/>
              <a:gd name="T73" fmla="*/ 2147483646 h 238"/>
              <a:gd name="T74" fmla="*/ 2147483646 w 327"/>
              <a:gd name="T75" fmla="*/ 2147483646 h 238"/>
              <a:gd name="T76" fmla="*/ 2147483646 w 327"/>
              <a:gd name="T77" fmla="*/ 2147483646 h 238"/>
              <a:gd name="T78" fmla="*/ 2147483646 w 327"/>
              <a:gd name="T79" fmla="*/ 2147483646 h 238"/>
              <a:gd name="T80" fmla="*/ 2147483646 w 327"/>
              <a:gd name="T81" fmla="*/ 2147483646 h 238"/>
              <a:gd name="T82" fmla="*/ 2147483646 w 327"/>
              <a:gd name="T83" fmla="*/ 2147483646 h 238"/>
              <a:gd name="T84" fmla="*/ 2147483646 w 327"/>
              <a:gd name="T85" fmla="*/ 2147483646 h 238"/>
              <a:gd name="T86" fmla="*/ 2147483646 w 327"/>
              <a:gd name="T87" fmla="*/ 2147483646 h 238"/>
              <a:gd name="T88" fmla="*/ 2147483646 w 327"/>
              <a:gd name="T89" fmla="*/ 2147483646 h 238"/>
              <a:gd name="T90" fmla="*/ 2147483646 w 327"/>
              <a:gd name="T91" fmla="*/ 2147483646 h 238"/>
              <a:gd name="T92" fmla="*/ 2147483646 w 327"/>
              <a:gd name="T93" fmla="*/ 2147483646 h 238"/>
              <a:gd name="T94" fmla="*/ 2147483646 w 327"/>
              <a:gd name="T95" fmla="*/ 2147483646 h 238"/>
              <a:gd name="T96" fmla="*/ 2147483646 w 327"/>
              <a:gd name="T97" fmla="*/ 2147483646 h 238"/>
              <a:gd name="T98" fmla="*/ 2147483646 w 327"/>
              <a:gd name="T99" fmla="*/ 2147483646 h 238"/>
              <a:gd name="T100" fmla="*/ 2147483646 w 327"/>
              <a:gd name="T101" fmla="*/ 2147483646 h 238"/>
              <a:gd name="T102" fmla="*/ 2147483646 w 327"/>
              <a:gd name="T103" fmla="*/ 2147483646 h 238"/>
              <a:gd name="T104" fmla="*/ 2147483646 w 327"/>
              <a:gd name="T105" fmla="*/ 2147483646 h 238"/>
              <a:gd name="T106" fmla="*/ 2147483646 w 327"/>
              <a:gd name="T107" fmla="*/ 2147483646 h 238"/>
              <a:gd name="T108" fmla="*/ 2147483646 w 327"/>
              <a:gd name="T109" fmla="*/ 2147483646 h 238"/>
              <a:gd name="T110" fmla="*/ 2147483646 w 327"/>
              <a:gd name="T111" fmla="*/ 2147483646 h 23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27"/>
              <a:gd name="T169" fmla="*/ 0 h 238"/>
              <a:gd name="T170" fmla="*/ 327 w 327"/>
              <a:gd name="T171" fmla="*/ 238 h 23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27" h="238">
                <a:moveTo>
                  <a:pt x="212" y="179"/>
                </a:moveTo>
                <a:lnTo>
                  <a:pt x="213" y="180"/>
                </a:lnTo>
                <a:lnTo>
                  <a:pt x="210" y="182"/>
                </a:lnTo>
                <a:lnTo>
                  <a:pt x="204" y="181"/>
                </a:lnTo>
                <a:lnTo>
                  <a:pt x="199" y="177"/>
                </a:lnTo>
                <a:lnTo>
                  <a:pt x="194" y="177"/>
                </a:lnTo>
                <a:lnTo>
                  <a:pt x="189" y="180"/>
                </a:lnTo>
                <a:lnTo>
                  <a:pt x="194" y="189"/>
                </a:lnTo>
                <a:lnTo>
                  <a:pt x="185" y="191"/>
                </a:lnTo>
                <a:lnTo>
                  <a:pt x="186" y="194"/>
                </a:lnTo>
                <a:lnTo>
                  <a:pt x="185" y="191"/>
                </a:lnTo>
                <a:lnTo>
                  <a:pt x="183" y="194"/>
                </a:lnTo>
                <a:lnTo>
                  <a:pt x="181" y="195"/>
                </a:lnTo>
                <a:lnTo>
                  <a:pt x="179" y="195"/>
                </a:lnTo>
                <a:lnTo>
                  <a:pt x="177" y="189"/>
                </a:lnTo>
                <a:lnTo>
                  <a:pt x="162" y="193"/>
                </a:lnTo>
                <a:lnTo>
                  <a:pt x="161" y="198"/>
                </a:lnTo>
                <a:lnTo>
                  <a:pt x="163" y="198"/>
                </a:lnTo>
                <a:lnTo>
                  <a:pt x="163" y="199"/>
                </a:lnTo>
                <a:lnTo>
                  <a:pt x="153" y="200"/>
                </a:lnTo>
                <a:lnTo>
                  <a:pt x="153" y="204"/>
                </a:lnTo>
                <a:lnTo>
                  <a:pt x="148" y="203"/>
                </a:lnTo>
                <a:lnTo>
                  <a:pt x="147" y="209"/>
                </a:lnTo>
                <a:lnTo>
                  <a:pt x="144" y="213"/>
                </a:lnTo>
                <a:lnTo>
                  <a:pt x="139" y="212"/>
                </a:lnTo>
                <a:lnTo>
                  <a:pt x="136" y="209"/>
                </a:lnTo>
                <a:lnTo>
                  <a:pt x="132" y="209"/>
                </a:lnTo>
                <a:lnTo>
                  <a:pt x="127" y="213"/>
                </a:lnTo>
                <a:lnTo>
                  <a:pt x="116" y="217"/>
                </a:lnTo>
                <a:lnTo>
                  <a:pt x="112" y="216"/>
                </a:lnTo>
                <a:lnTo>
                  <a:pt x="103" y="207"/>
                </a:lnTo>
                <a:lnTo>
                  <a:pt x="100" y="207"/>
                </a:lnTo>
                <a:lnTo>
                  <a:pt x="94" y="226"/>
                </a:lnTo>
                <a:lnTo>
                  <a:pt x="95" y="233"/>
                </a:lnTo>
                <a:lnTo>
                  <a:pt x="95" y="234"/>
                </a:lnTo>
                <a:lnTo>
                  <a:pt x="94" y="238"/>
                </a:lnTo>
                <a:lnTo>
                  <a:pt x="91" y="235"/>
                </a:lnTo>
                <a:lnTo>
                  <a:pt x="90" y="229"/>
                </a:lnTo>
                <a:lnTo>
                  <a:pt x="85" y="229"/>
                </a:lnTo>
                <a:lnTo>
                  <a:pt x="80" y="231"/>
                </a:lnTo>
                <a:lnTo>
                  <a:pt x="78" y="230"/>
                </a:lnTo>
                <a:lnTo>
                  <a:pt x="78" y="227"/>
                </a:lnTo>
                <a:lnTo>
                  <a:pt x="75" y="225"/>
                </a:lnTo>
                <a:lnTo>
                  <a:pt x="69" y="229"/>
                </a:lnTo>
                <a:lnTo>
                  <a:pt x="68" y="227"/>
                </a:lnTo>
                <a:lnTo>
                  <a:pt x="55" y="226"/>
                </a:lnTo>
                <a:lnTo>
                  <a:pt x="54" y="221"/>
                </a:lnTo>
                <a:lnTo>
                  <a:pt x="49" y="217"/>
                </a:lnTo>
                <a:lnTo>
                  <a:pt x="48" y="213"/>
                </a:lnTo>
                <a:lnTo>
                  <a:pt x="51" y="207"/>
                </a:lnTo>
                <a:lnTo>
                  <a:pt x="55" y="204"/>
                </a:lnTo>
                <a:lnTo>
                  <a:pt x="60" y="208"/>
                </a:lnTo>
                <a:lnTo>
                  <a:pt x="64" y="200"/>
                </a:lnTo>
                <a:lnTo>
                  <a:pt x="63" y="198"/>
                </a:lnTo>
                <a:lnTo>
                  <a:pt x="53" y="200"/>
                </a:lnTo>
                <a:lnTo>
                  <a:pt x="51" y="200"/>
                </a:lnTo>
                <a:lnTo>
                  <a:pt x="51" y="199"/>
                </a:lnTo>
                <a:lnTo>
                  <a:pt x="60" y="191"/>
                </a:lnTo>
                <a:lnTo>
                  <a:pt x="60" y="188"/>
                </a:lnTo>
                <a:lnTo>
                  <a:pt x="59" y="184"/>
                </a:lnTo>
                <a:lnTo>
                  <a:pt x="64" y="181"/>
                </a:lnTo>
                <a:lnTo>
                  <a:pt x="59" y="177"/>
                </a:lnTo>
                <a:lnTo>
                  <a:pt x="48" y="181"/>
                </a:lnTo>
                <a:lnTo>
                  <a:pt x="45" y="175"/>
                </a:lnTo>
                <a:lnTo>
                  <a:pt x="42" y="173"/>
                </a:lnTo>
                <a:lnTo>
                  <a:pt x="41" y="172"/>
                </a:lnTo>
                <a:lnTo>
                  <a:pt x="37" y="170"/>
                </a:lnTo>
                <a:lnTo>
                  <a:pt x="37" y="168"/>
                </a:lnTo>
                <a:lnTo>
                  <a:pt x="35" y="164"/>
                </a:lnTo>
                <a:lnTo>
                  <a:pt x="37" y="163"/>
                </a:lnTo>
                <a:lnTo>
                  <a:pt x="40" y="155"/>
                </a:lnTo>
                <a:lnTo>
                  <a:pt x="45" y="161"/>
                </a:lnTo>
                <a:lnTo>
                  <a:pt x="51" y="144"/>
                </a:lnTo>
                <a:lnTo>
                  <a:pt x="39" y="141"/>
                </a:lnTo>
                <a:lnTo>
                  <a:pt x="32" y="137"/>
                </a:lnTo>
                <a:lnTo>
                  <a:pt x="28" y="132"/>
                </a:lnTo>
                <a:lnTo>
                  <a:pt x="22" y="121"/>
                </a:lnTo>
                <a:lnTo>
                  <a:pt x="22" y="119"/>
                </a:lnTo>
                <a:lnTo>
                  <a:pt x="23" y="113"/>
                </a:lnTo>
                <a:lnTo>
                  <a:pt x="22" y="113"/>
                </a:lnTo>
                <a:lnTo>
                  <a:pt x="26" y="110"/>
                </a:lnTo>
                <a:lnTo>
                  <a:pt x="26" y="106"/>
                </a:lnTo>
                <a:lnTo>
                  <a:pt x="21" y="108"/>
                </a:lnTo>
                <a:lnTo>
                  <a:pt x="19" y="104"/>
                </a:lnTo>
                <a:lnTo>
                  <a:pt x="15" y="105"/>
                </a:lnTo>
                <a:lnTo>
                  <a:pt x="15" y="101"/>
                </a:lnTo>
                <a:lnTo>
                  <a:pt x="10" y="100"/>
                </a:lnTo>
                <a:lnTo>
                  <a:pt x="10" y="96"/>
                </a:lnTo>
                <a:lnTo>
                  <a:pt x="14" y="96"/>
                </a:lnTo>
                <a:lnTo>
                  <a:pt x="18" y="94"/>
                </a:lnTo>
                <a:lnTo>
                  <a:pt x="19" y="87"/>
                </a:lnTo>
                <a:lnTo>
                  <a:pt x="30" y="87"/>
                </a:lnTo>
                <a:lnTo>
                  <a:pt x="32" y="90"/>
                </a:lnTo>
                <a:lnTo>
                  <a:pt x="35" y="87"/>
                </a:lnTo>
                <a:lnTo>
                  <a:pt x="41" y="88"/>
                </a:lnTo>
                <a:lnTo>
                  <a:pt x="41" y="86"/>
                </a:lnTo>
                <a:lnTo>
                  <a:pt x="40" y="85"/>
                </a:lnTo>
                <a:lnTo>
                  <a:pt x="40" y="83"/>
                </a:lnTo>
                <a:lnTo>
                  <a:pt x="37" y="82"/>
                </a:lnTo>
                <a:lnTo>
                  <a:pt x="39" y="79"/>
                </a:lnTo>
                <a:lnTo>
                  <a:pt x="31" y="79"/>
                </a:lnTo>
                <a:lnTo>
                  <a:pt x="31" y="72"/>
                </a:lnTo>
                <a:lnTo>
                  <a:pt x="28" y="73"/>
                </a:lnTo>
                <a:lnTo>
                  <a:pt x="23" y="70"/>
                </a:lnTo>
                <a:lnTo>
                  <a:pt x="24" y="61"/>
                </a:lnTo>
                <a:lnTo>
                  <a:pt x="21" y="59"/>
                </a:lnTo>
                <a:lnTo>
                  <a:pt x="23" y="56"/>
                </a:lnTo>
                <a:lnTo>
                  <a:pt x="19" y="52"/>
                </a:lnTo>
                <a:lnTo>
                  <a:pt x="13" y="52"/>
                </a:lnTo>
                <a:lnTo>
                  <a:pt x="9" y="54"/>
                </a:lnTo>
                <a:lnTo>
                  <a:pt x="6" y="51"/>
                </a:lnTo>
                <a:lnTo>
                  <a:pt x="1" y="52"/>
                </a:lnTo>
                <a:lnTo>
                  <a:pt x="0" y="51"/>
                </a:lnTo>
                <a:lnTo>
                  <a:pt x="1" y="50"/>
                </a:lnTo>
                <a:lnTo>
                  <a:pt x="10" y="47"/>
                </a:lnTo>
                <a:lnTo>
                  <a:pt x="10" y="43"/>
                </a:lnTo>
                <a:lnTo>
                  <a:pt x="12" y="42"/>
                </a:lnTo>
                <a:lnTo>
                  <a:pt x="14" y="43"/>
                </a:lnTo>
                <a:lnTo>
                  <a:pt x="15" y="45"/>
                </a:lnTo>
                <a:lnTo>
                  <a:pt x="23" y="43"/>
                </a:lnTo>
                <a:lnTo>
                  <a:pt x="23" y="42"/>
                </a:lnTo>
                <a:lnTo>
                  <a:pt x="24" y="41"/>
                </a:lnTo>
                <a:lnTo>
                  <a:pt x="26" y="42"/>
                </a:lnTo>
                <a:lnTo>
                  <a:pt x="35" y="40"/>
                </a:lnTo>
                <a:lnTo>
                  <a:pt x="40" y="38"/>
                </a:lnTo>
                <a:lnTo>
                  <a:pt x="45" y="43"/>
                </a:lnTo>
                <a:lnTo>
                  <a:pt x="45" y="42"/>
                </a:lnTo>
                <a:lnTo>
                  <a:pt x="53" y="38"/>
                </a:lnTo>
                <a:lnTo>
                  <a:pt x="51" y="34"/>
                </a:lnTo>
                <a:lnTo>
                  <a:pt x="57" y="32"/>
                </a:lnTo>
                <a:lnTo>
                  <a:pt x="57" y="29"/>
                </a:lnTo>
                <a:lnTo>
                  <a:pt x="60" y="29"/>
                </a:lnTo>
                <a:lnTo>
                  <a:pt x="63" y="32"/>
                </a:lnTo>
                <a:lnTo>
                  <a:pt x="67" y="32"/>
                </a:lnTo>
                <a:lnTo>
                  <a:pt x="66" y="36"/>
                </a:lnTo>
                <a:lnTo>
                  <a:pt x="67" y="42"/>
                </a:lnTo>
                <a:lnTo>
                  <a:pt x="68" y="47"/>
                </a:lnTo>
                <a:lnTo>
                  <a:pt x="73" y="46"/>
                </a:lnTo>
                <a:lnTo>
                  <a:pt x="91" y="49"/>
                </a:lnTo>
                <a:lnTo>
                  <a:pt x="96" y="50"/>
                </a:lnTo>
                <a:lnTo>
                  <a:pt x="93" y="41"/>
                </a:lnTo>
                <a:lnTo>
                  <a:pt x="96" y="34"/>
                </a:lnTo>
                <a:lnTo>
                  <a:pt x="95" y="34"/>
                </a:lnTo>
                <a:lnTo>
                  <a:pt x="95" y="33"/>
                </a:lnTo>
                <a:lnTo>
                  <a:pt x="94" y="27"/>
                </a:lnTo>
                <a:lnTo>
                  <a:pt x="96" y="25"/>
                </a:lnTo>
                <a:lnTo>
                  <a:pt x="96" y="23"/>
                </a:lnTo>
                <a:lnTo>
                  <a:pt x="103" y="16"/>
                </a:lnTo>
                <a:lnTo>
                  <a:pt x="108" y="16"/>
                </a:lnTo>
                <a:lnTo>
                  <a:pt x="113" y="20"/>
                </a:lnTo>
                <a:lnTo>
                  <a:pt x="117" y="19"/>
                </a:lnTo>
                <a:lnTo>
                  <a:pt x="122" y="25"/>
                </a:lnTo>
                <a:lnTo>
                  <a:pt x="125" y="23"/>
                </a:lnTo>
                <a:lnTo>
                  <a:pt x="126" y="23"/>
                </a:lnTo>
                <a:lnTo>
                  <a:pt x="127" y="19"/>
                </a:lnTo>
                <a:lnTo>
                  <a:pt x="131" y="20"/>
                </a:lnTo>
                <a:lnTo>
                  <a:pt x="141" y="20"/>
                </a:lnTo>
                <a:lnTo>
                  <a:pt x="141" y="19"/>
                </a:lnTo>
                <a:lnTo>
                  <a:pt x="141" y="16"/>
                </a:lnTo>
                <a:lnTo>
                  <a:pt x="147" y="16"/>
                </a:lnTo>
                <a:lnTo>
                  <a:pt x="148" y="11"/>
                </a:lnTo>
                <a:lnTo>
                  <a:pt x="157" y="14"/>
                </a:lnTo>
                <a:lnTo>
                  <a:pt x="170" y="14"/>
                </a:lnTo>
                <a:lnTo>
                  <a:pt x="172" y="14"/>
                </a:lnTo>
                <a:lnTo>
                  <a:pt x="174" y="7"/>
                </a:lnTo>
                <a:lnTo>
                  <a:pt x="175" y="7"/>
                </a:lnTo>
                <a:lnTo>
                  <a:pt x="176" y="2"/>
                </a:lnTo>
                <a:lnTo>
                  <a:pt x="184" y="4"/>
                </a:lnTo>
                <a:lnTo>
                  <a:pt x="184" y="1"/>
                </a:lnTo>
                <a:lnTo>
                  <a:pt x="197" y="4"/>
                </a:lnTo>
                <a:lnTo>
                  <a:pt x="203" y="5"/>
                </a:lnTo>
                <a:lnTo>
                  <a:pt x="206" y="2"/>
                </a:lnTo>
                <a:lnTo>
                  <a:pt x="212" y="4"/>
                </a:lnTo>
                <a:lnTo>
                  <a:pt x="217" y="0"/>
                </a:lnTo>
                <a:lnTo>
                  <a:pt x="222" y="1"/>
                </a:lnTo>
                <a:lnTo>
                  <a:pt x="220" y="11"/>
                </a:lnTo>
                <a:lnTo>
                  <a:pt x="219" y="13"/>
                </a:lnTo>
                <a:lnTo>
                  <a:pt x="220" y="18"/>
                </a:lnTo>
                <a:lnTo>
                  <a:pt x="225" y="15"/>
                </a:lnTo>
                <a:lnTo>
                  <a:pt x="226" y="18"/>
                </a:lnTo>
                <a:lnTo>
                  <a:pt x="229" y="16"/>
                </a:lnTo>
                <a:lnTo>
                  <a:pt x="231" y="14"/>
                </a:lnTo>
                <a:lnTo>
                  <a:pt x="233" y="18"/>
                </a:lnTo>
                <a:lnTo>
                  <a:pt x="238" y="20"/>
                </a:lnTo>
                <a:lnTo>
                  <a:pt x="239" y="27"/>
                </a:lnTo>
                <a:lnTo>
                  <a:pt x="238" y="27"/>
                </a:lnTo>
                <a:lnTo>
                  <a:pt x="238" y="32"/>
                </a:lnTo>
                <a:lnTo>
                  <a:pt x="240" y="31"/>
                </a:lnTo>
                <a:lnTo>
                  <a:pt x="243" y="33"/>
                </a:lnTo>
                <a:lnTo>
                  <a:pt x="249" y="34"/>
                </a:lnTo>
                <a:lnTo>
                  <a:pt x="253" y="31"/>
                </a:lnTo>
                <a:lnTo>
                  <a:pt x="257" y="31"/>
                </a:lnTo>
                <a:lnTo>
                  <a:pt x="264" y="32"/>
                </a:lnTo>
                <a:lnTo>
                  <a:pt x="258" y="37"/>
                </a:lnTo>
                <a:lnTo>
                  <a:pt x="255" y="40"/>
                </a:lnTo>
                <a:lnTo>
                  <a:pt x="256" y="43"/>
                </a:lnTo>
                <a:lnTo>
                  <a:pt x="256" y="46"/>
                </a:lnTo>
                <a:lnTo>
                  <a:pt x="258" y="52"/>
                </a:lnTo>
                <a:lnTo>
                  <a:pt x="261" y="58"/>
                </a:lnTo>
                <a:lnTo>
                  <a:pt x="264" y="59"/>
                </a:lnTo>
                <a:lnTo>
                  <a:pt x="267" y="61"/>
                </a:lnTo>
                <a:lnTo>
                  <a:pt x="275" y="59"/>
                </a:lnTo>
                <a:lnTo>
                  <a:pt x="275" y="61"/>
                </a:lnTo>
                <a:lnTo>
                  <a:pt x="283" y="60"/>
                </a:lnTo>
                <a:lnTo>
                  <a:pt x="284" y="67"/>
                </a:lnTo>
                <a:lnTo>
                  <a:pt x="300" y="70"/>
                </a:lnTo>
                <a:lnTo>
                  <a:pt x="297" y="87"/>
                </a:lnTo>
                <a:lnTo>
                  <a:pt x="302" y="91"/>
                </a:lnTo>
                <a:lnTo>
                  <a:pt x="303" y="90"/>
                </a:lnTo>
                <a:lnTo>
                  <a:pt x="309" y="94"/>
                </a:lnTo>
                <a:lnTo>
                  <a:pt x="319" y="96"/>
                </a:lnTo>
                <a:lnTo>
                  <a:pt x="316" y="97"/>
                </a:lnTo>
                <a:lnTo>
                  <a:pt x="316" y="101"/>
                </a:lnTo>
                <a:lnTo>
                  <a:pt x="318" y="101"/>
                </a:lnTo>
                <a:lnTo>
                  <a:pt x="325" y="106"/>
                </a:lnTo>
                <a:lnTo>
                  <a:pt x="327" y="113"/>
                </a:lnTo>
                <a:lnTo>
                  <a:pt x="320" y="127"/>
                </a:lnTo>
                <a:lnTo>
                  <a:pt x="314" y="127"/>
                </a:lnTo>
                <a:lnTo>
                  <a:pt x="312" y="128"/>
                </a:lnTo>
                <a:lnTo>
                  <a:pt x="300" y="132"/>
                </a:lnTo>
                <a:lnTo>
                  <a:pt x="292" y="134"/>
                </a:lnTo>
                <a:lnTo>
                  <a:pt x="291" y="134"/>
                </a:lnTo>
                <a:lnTo>
                  <a:pt x="291" y="135"/>
                </a:lnTo>
                <a:lnTo>
                  <a:pt x="285" y="134"/>
                </a:lnTo>
                <a:lnTo>
                  <a:pt x="285" y="136"/>
                </a:lnTo>
                <a:lnTo>
                  <a:pt x="282" y="135"/>
                </a:lnTo>
                <a:lnTo>
                  <a:pt x="282" y="137"/>
                </a:lnTo>
                <a:lnTo>
                  <a:pt x="278" y="139"/>
                </a:lnTo>
                <a:lnTo>
                  <a:pt x="276" y="146"/>
                </a:lnTo>
                <a:lnTo>
                  <a:pt x="276" y="148"/>
                </a:lnTo>
                <a:lnTo>
                  <a:pt x="278" y="155"/>
                </a:lnTo>
                <a:lnTo>
                  <a:pt x="282" y="154"/>
                </a:lnTo>
                <a:lnTo>
                  <a:pt x="285" y="148"/>
                </a:lnTo>
                <a:lnTo>
                  <a:pt x="289" y="153"/>
                </a:lnTo>
                <a:lnTo>
                  <a:pt x="293" y="161"/>
                </a:lnTo>
                <a:lnTo>
                  <a:pt x="287" y="161"/>
                </a:lnTo>
                <a:lnTo>
                  <a:pt x="285" y="167"/>
                </a:lnTo>
                <a:lnTo>
                  <a:pt x="288" y="173"/>
                </a:lnTo>
                <a:lnTo>
                  <a:pt x="292" y="181"/>
                </a:lnTo>
                <a:lnTo>
                  <a:pt x="291" y="184"/>
                </a:lnTo>
                <a:lnTo>
                  <a:pt x="291" y="186"/>
                </a:lnTo>
                <a:lnTo>
                  <a:pt x="285" y="188"/>
                </a:lnTo>
                <a:lnTo>
                  <a:pt x="285" y="193"/>
                </a:lnTo>
                <a:lnTo>
                  <a:pt x="282" y="197"/>
                </a:lnTo>
                <a:lnTo>
                  <a:pt x="278" y="190"/>
                </a:lnTo>
                <a:lnTo>
                  <a:pt x="276" y="191"/>
                </a:lnTo>
                <a:lnTo>
                  <a:pt x="274" y="195"/>
                </a:lnTo>
                <a:lnTo>
                  <a:pt x="274" y="193"/>
                </a:lnTo>
                <a:lnTo>
                  <a:pt x="270" y="193"/>
                </a:lnTo>
                <a:lnTo>
                  <a:pt x="275" y="200"/>
                </a:lnTo>
                <a:lnTo>
                  <a:pt x="269" y="204"/>
                </a:lnTo>
                <a:lnTo>
                  <a:pt x="265" y="202"/>
                </a:lnTo>
                <a:lnTo>
                  <a:pt x="261" y="203"/>
                </a:lnTo>
                <a:lnTo>
                  <a:pt x="256" y="199"/>
                </a:lnTo>
                <a:lnTo>
                  <a:pt x="255" y="200"/>
                </a:lnTo>
                <a:lnTo>
                  <a:pt x="253" y="198"/>
                </a:lnTo>
                <a:lnTo>
                  <a:pt x="253" y="199"/>
                </a:lnTo>
                <a:lnTo>
                  <a:pt x="251" y="197"/>
                </a:lnTo>
                <a:lnTo>
                  <a:pt x="249" y="198"/>
                </a:lnTo>
                <a:lnTo>
                  <a:pt x="248" y="197"/>
                </a:lnTo>
                <a:lnTo>
                  <a:pt x="248" y="194"/>
                </a:lnTo>
                <a:lnTo>
                  <a:pt x="248" y="193"/>
                </a:lnTo>
                <a:lnTo>
                  <a:pt x="246" y="194"/>
                </a:lnTo>
                <a:lnTo>
                  <a:pt x="246" y="185"/>
                </a:lnTo>
                <a:lnTo>
                  <a:pt x="240" y="186"/>
                </a:lnTo>
                <a:lnTo>
                  <a:pt x="240" y="184"/>
                </a:lnTo>
                <a:lnTo>
                  <a:pt x="235" y="185"/>
                </a:lnTo>
                <a:lnTo>
                  <a:pt x="235" y="182"/>
                </a:lnTo>
                <a:lnTo>
                  <a:pt x="235" y="181"/>
                </a:lnTo>
                <a:lnTo>
                  <a:pt x="231" y="181"/>
                </a:lnTo>
                <a:lnTo>
                  <a:pt x="233" y="176"/>
                </a:lnTo>
                <a:lnTo>
                  <a:pt x="228" y="179"/>
                </a:lnTo>
                <a:lnTo>
                  <a:pt x="226" y="180"/>
                </a:lnTo>
                <a:lnTo>
                  <a:pt x="222" y="184"/>
                </a:lnTo>
                <a:lnTo>
                  <a:pt x="217" y="179"/>
                </a:lnTo>
                <a:lnTo>
                  <a:pt x="212" y="179"/>
                </a:lnTo>
                <a:close/>
              </a:path>
            </a:pathLst>
          </a:custGeom>
          <a:solidFill>
            <a:srgbClr val="993300"/>
          </a:solidFill>
          <a:ln w="12700" cap="sq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4594" name="Freeform 95"/>
          <p:cNvSpPr>
            <a:spLocks noChangeAspect="1"/>
          </p:cNvSpPr>
          <p:nvPr/>
        </p:nvSpPr>
        <p:spPr bwMode="auto">
          <a:xfrm rot="-609737">
            <a:off x="1381125" y="1778794"/>
            <a:ext cx="491729" cy="350044"/>
          </a:xfrm>
          <a:custGeom>
            <a:avLst/>
            <a:gdLst>
              <a:gd name="T0" fmla="*/ 2147483646 w 797"/>
              <a:gd name="T1" fmla="*/ 2147483646 h 587"/>
              <a:gd name="T2" fmla="*/ 2147483646 w 797"/>
              <a:gd name="T3" fmla="*/ 2147483646 h 587"/>
              <a:gd name="T4" fmla="*/ 2147483646 w 797"/>
              <a:gd name="T5" fmla="*/ 2147483646 h 587"/>
              <a:gd name="T6" fmla="*/ 2147483646 w 797"/>
              <a:gd name="T7" fmla="*/ 2147483646 h 587"/>
              <a:gd name="T8" fmla="*/ 2147483646 w 797"/>
              <a:gd name="T9" fmla="*/ 2147483646 h 587"/>
              <a:gd name="T10" fmla="*/ 2147483646 w 797"/>
              <a:gd name="T11" fmla="*/ 2147483646 h 587"/>
              <a:gd name="T12" fmla="*/ 2147483646 w 797"/>
              <a:gd name="T13" fmla="*/ 2147483646 h 587"/>
              <a:gd name="T14" fmla="*/ 2147483646 w 797"/>
              <a:gd name="T15" fmla="*/ 2147483646 h 587"/>
              <a:gd name="T16" fmla="*/ 2147483646 w 797"/>
              <a:gd name="T17" fmla="*/ 2147483646 h 587"/>
              <a:gd name="T18" fmla="*/ 2147483646 w 797"/>
              <a:gd name="T19" fmla="*/ 2147483646 h 587"/>
              <a:gd name="T20" fmla="*/ 2147483646 w 797"/>
              <a:gd name="T21" fmla="*/ 2147483646 h 587"/>
              <a:gd name="T22" fmla="*/ 2147483646 w 797"/>
              <a:gd name="T23" fmla="*/ 2147483646 h 587"/>
              <a:gd name="T24" fmla="*/ 2147483646 w 797"/>
              <a:gd name="T25" fmla="*/ 2147483646 h 587"/>
              <a:gd name="T26" fmla="*/ 2147483646 w 797"/>
              <a:gd name="T27" fmla="*/ 2147483646 h 587"/>
              <a:gd name="T28" fmla="*/ 2147483646 w 797"/>
              <a:gd name="T29" fmla="*/ 2147483646 h 587"/>
              <a:gd name="T30" fmla="*/ 2147483646 w 797"/>
              <a:gd name="T31" fmla="*/ 2147483646 h 587"/>
              <a:gd name="T32" fmla="*/ 2147483646 w 797"/>
              <a:gd name="T33" fmla="*/ 2147483646 h 587"/>
              <a:gd name="T34" fmla="*/ 2147483646 w 797"/>
              <a:gd name="T35" fmla="*/ 2147483646 h 587"/>
              <a:gd name="T36" fmla="*/ 2147483646 w 797"/>
              <a:gd name="T37" fmla="*/ 2147483646 h 587"/>
              <a:gd name="T38" fmla="*/ 2147483646 w 797"/>
              <a:gd name="T39" fmla="*/ 2147483646 h 587"/>
              <a:gd name="T40" fmla="*/ 2147483646 w 797"/>
              <a:gd name="T41" fmla="*/ 2147483646 h 587"/>
              <a:gd name="T42" fmla="*/ 2147483646 w 797"/>
              <a:gd name="T43" fmla="*/ 2147483646 h 587"/>
              <a:gd name="T44" fmla="*/ 2147483646 w 797"/>
              <a:gd name="T45" fmla="*/ 2147483646 h 587"/>
              <a:gd name="T46" fmla="*/ 2147483646 w 797"/>
              <a:gd name="T47" fmla="*/ 2147483646 h 587"/>
              <a:gd name="T48" fmla="*/ 2147483646 w 797"/>
              <a:gd name="T49" fmla="*/ 2147483646 h 587"/>
              <a:gd name="T50" fmla="*/ 2147483646 w 797"/>
              <a:gd name="T51" fmla="*/ 2147483646 h 587"/>
              <a:gd name="T52" fmla="*/ 2147483646 w 797"/>
              <a:gd name="T53" fmla="*/ 2147483646 h 587"/>
              <a:gd name="T54" fmla="*/ 2147483646 w 797"/>
              <a:gd name="T55" fmla="*/ 2147483646 h 587"/>
              <a:gd name="T56" fmla="*/ 2147483646 w 797"/>
              <a:gd name="T57" fmla="*/ 2147483646 h 587"/>
              <a:gd name="T58" fmla="*/ 2147483646 w 797"/>
              <a:gd name="T59" fmla="*/ 2147483646 h 587"/>
              <a:gd name="T60" fmla="*/ 2147483646 w 797"/>
              <a:gd name="T61" fmla="*/ 2147483646 h 587"/>
              <a:gd name="T62" fmla="*/ 2147483646 w 797"/>
              <a:gd name="T63" fmla="*/ 2147483646 h 587"/>
              <a:gd name="T64" fmla="*/ 2147483646 w 797"/>
              <a:gd name="T65" fmla="*/ 2147483646 h 587"/>
              <a:gd name="T66" fmla="*/ 2147483646 w 797"/>
              <a:gd name="T67" fmla="*/ 2147483646 h 587"/>
              <a:gd name="T68" fmla="*/ 2147483646 w 797"/>
              <a:gd name="T69" fmla="*/ 2147483646 h 587"/>
              <a:gd name="T70" fmla="*/ 2147483646 w 797"/>
              <a:gd name="T71" fmla="*/ 2147483646 h 587"/>
              <a:gd name="T72" fmla="*/ 2147483646 w 797"/>
              <a:gd name="T73" fmla="*/ 2147483646 h 587"/>
              <a:gd name="T74" fmla="*/ 2147483646 w 797"/>
              <a:gd name="T75" fmla="*/ 2147483646 h 587"/>
              <a:gd name="T76" fmla="*/ 2147483646 w 797"/>
              <a:gd name="T77" fmla="*/ 2147483646 h 587"/>
              <a:gd name="T78" fmla="*/ 2147483646 w 797"/>
              <a:gd name="T79" fmla="*/ 2147483646 h 587"/>
              <a:gd name="T80" fmla="*/ 2147483646 w 797"/>
              <a:gd name="T81" fmla="*/ 2147483646 h 587"/>
              <a:gd name="T82" fmla="*/ 2147483646 w 797"/>
              <a:gd name="T83" fmla="*/ 2147483646 h 587"/>
              <a:gd name="T84" fmla="*/ 2147483646 w 797"/>
              <a:gd name="T85" fmla="*/ 2147483646 h 587"/>
              <a:gd name="T86" fmla="*/ 2147483646 w 797"/>
              <a:gd name="T87" fmla="*/ 2147483646 h 587"/>
              <a:gd name="T88" fmla="*/ 2147483646 w 797"/>
              <a:gd name="T89" fmla="*/ 2147483646 h 587"/>
              <a:gd name="T90" fmla="*/ 2147483646 w 797"/>
              <a:gd name="T91" fmla="*/ 2147483646 h 587"/>
              <a:gd name="T92" fmla="*/ 2147483646 w 797"/>
              <a:gd name="T93" fmla="*/ 2147483646 h 587"/>
              <a:gd name="T94" fmla="*/ 2147483646 w 797"/>
              <a:gd name="T95" fmla="*/ 2147483646 h 587"/>
              <a:gd name="T96" fmla="*/ 2147483646 w 797"/>
              <a:gd name="T97" fmla="*/ 2147483646 h 587"/>
              <a:gd name="T98" fmla="*/ 2147483646 w 797"/>
              <a:gd name="T99" fmla="*/ 2147483646 h 587"/>
              <a:gd name="T100" fmla="*/ 2147483646 w 797"/>
              <a:gd name="T101" fmla="*/ 2147483646 h 587"/>
              <a:gd name="T102" fmla="*/ 2147483646 w 797"/>
              <a:gd name="T103" fmla="*/ 2147483646 h 587"/>
              <a:gd name="T104" fmla="*/ 2147483646 w 797"/>
              <a:gd name="T105" fmla="*/ 2147483646 h 587"/>
              <a:gd name="T106" fmla="*/ 2147483646 w 797"/>
              <a:gd name="T107" fmla="*/ 2147483646 h 587"/>
              <a:gd name="T108" fmla="*/ 2147483646 w 797"/>
              <a:gd name="T109" fmla="*/ 2147483646 h 587"/>
              <a:gd name="T110" fmla="*/ 2147483646 w 797"/>
              <a:gd name="T111" fmla="*/ 2147483646 h 587"/>
              <a:gd name="T112" fmla="*/ 2147483646 w 797"/>
              <a:gd name="T113" fmla="*/ 2147483646 h 587"/>
              <a:gd name="T114" fmla="*/ 2147483646 w 797"/>
              <a:gd name="T115" fmla="*/ 2147483646 h 58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97"/>
              <a:gd name="T175" fmla="*/ 0 h 587"/>
              <a:gd name="T176" fmla="*/ 797 w 797"/>
              <a:gd name="T177" fmla="*/ 587 h 58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97" h="587">
                <a:moveTo>
                  <a:pt x="778" y="476"/>
                </a:moveTo>
                <a:lnTo>
                  <a:pt x="775" y="477"/>
                </a:lnTo>
                <a:lnTo>
                  <a:pt x="774" y="472"/>
                </a:lnTo>
                <a:lnTo>
                  <a:pt x="773" y="472"/>
                </a:lnTo>
                <a:lnTo>
                  <a:pt x="775" y="479"/>
                </a:lnTo>
                <a:lnTo>
                  <a:pt x="774" y="481"/>
                </a:lnTo>
                <a:lnTo>
                  <a:pt x="769" y="479"/>
                </a:lnTo>
                <a:lnTo>
                  <a:pt x="764" y="481"/>
                </a:lnTo>
                <a:lnTo>
                  <a:pt x="759" y="479"/>
                </a:lnTo>
                <a:lnTo>
                  <a:pt x="756" y="481"/>
                </a:lnTo>
                <a:lnTo>
                  <a:pt x="756" y="485"/>
                </a:lnTo>
                <a:lnTo>
                  <a:pt x="751" y="486"/>
                </a:lnTo>
                <a:lnTo>
                  <a:pt x="752" y="479"/>
                </a:lnTo>
                <a:lnTo>
                  <a:pt x="750" y="483"/>
                </a:lnTo>
                <a:lnTo>
                  <a:pt x="746" y="483"/>
                </a:lnTo>
                <a:lnTo>
                  <a:pt x="743" y="481"/>
                </a:lnTo>
                <a:lnTo>
                  <a:pt x="739" y="479"/>
                </a:lnTo>
                <a:lnTo>
                  <a:pt x="742" y="482"/>
                </a:lnTo>
                <a:lnTo>
                  <a:pt x="738" y="483"/>
                </a:lnTo>
                <a:lnTo>
                  <a:pt x="737" y="487"/>
                </a:lnTo>
                <a:lnTo>
                  <a:pt x="741" y="488"/>
                </a:lnTo>
                <a:lnTo>
                  <a:pt x="743" y="492"/>
                </a:lnTo>
                <a:lnTo>
                  <a:pt x="742" y="494"/>
                </a:lnTo>
                <a:lnTo>
                  <a:pt x="743" y="506"/>
                </a:lnTo>
                <a:lnTo>
                  <a:pt x="742" y="508"/>
                </a:lnTo>
                <a:lnTo>
                  <a:pt x="738" y="508"/>
                </a:lnTo>
                <a:lnTo>
                  <a:pt x="733" y="517"/>
                </a:lnTo>
                <a:lnTo>
                  <a:pt x="732" y="526"/>
                </a:lnTo>
                <a:lnTo>
                  <a:pt x="736" y="533"/>
                </a:lnTo>
                <a:lnTo>
                  <a:pt x="733" y="536"/>
                </a:lnTo>
                <a:lnTo>
                  <a:pt x="728" y="536"/>
                </a:lnTo>
                <a:lnTo>
                  <a:pt x="716" y="531"/>
                </a:lnTo>
                <a:lnTo>
                  <a:pt x="709" y="519"/>
                </a:lnTo>
                <a:lnTo>
                  <a:pt x="703" y="515"/>
                </a:lnTo>
                <a:lnTo>
                  <a:pt x="702" y="513"/>
                </a:lnTo>
                <a:lnTo>
                  <a:pt x="705" y="508"/>
                </a:lnTo>
                <a:lnTo>
                  <a:pt x="702" y="508"/>
                </a:lnTo>
                <a:lnTo>
                  <a:pt x="701" y="510"/>
                </a:lnTo>
                <a:lnTo>
                  <a:pt x="701" y="513"/>
                </a:lnTo>
                <a:lnTo>
                  <a:pt x="701" y="515"/>
                </a:lnTo>
                <a:lnTo>
                  <a:pt x="701" y="517"/>
                </a:lnTo>
                <a:lnTo>
                  <a:pt x="698" y="515"/>
                </a:lnTo>
                <a:lnTo>
                  <a:pt x="698" y="512"/>
                </a:lnTo>
                <a:lnTo>
                  <a:pt x="700" y="510"/>
                </a:lnTo>
                <a:lnTo>
                  <a:pt x="697" y="508"/>
                </a:lnTo>
                <a:lnTo>
                  <a:pt x="696" y="508"/>
                </a:lnTo>
                <a:lnTo>
                  <a:pt x="696" y="505"/>
                </a:lnTo>
                <a:lnTo>
                  <a:pt x="693" y="505"/>
                </a:lnTo>
                <a:lnTo>
                  <a:pt x="689" y="503"/>
                </a:lnTo>
                <a:lnTo>
                  <a:pt x="689" y="504"/>
                </a:lnTo>
                <a:lnTo>
                  <a:pt x="688" y="503"/>
                </a:lnTo>
                <a:lnTo>
                  <a:pt x="688" y="500"/>
                </a:lnTo>
                <a:lnTo>
                  <a:pt x="688" y="499"/>
                </a:lnTo>
                <a:lnTo>
                  <a:pt x="688" y="497"/>
                </a:lnTo>
                <a:lnTo>
                  <a:pt x="687" y="497"/>
                </a:lnTo>
                <a:lnTo>
                  <a:pt x="685" y="500"/>
                </a:lnTo>
                <a:lnTo>
                  <a:pt x="684" y="497"/>
                </a:lnTo>
                <a:lnTo>
                  <a:pt x="678" y="496"/>
                </a:lnTo>
                <a:lnTo>
                  <a:pt x="680" y="496"/>
                </a:lnTo>
                <a:lnTo>
                  <a:pt x="680" y="494"/>
                </a:lnTo>
                <a:lnTo>
                  <a:pt x="675" y="495"/>
                </a:lnTo>
                <a:lnTo>
                  <a:pt x="675" y="496"/>
                </a:lnTo>
                <a:lnTo>
                  <a:pt x="673" y="496"/>
                </a:lnTo>
                <a:lnTo>
                  <a:pt x="667" y="495"/>
                </a:lnTo>
                <a:lnTo>
                  <a:pt x="666" y="495"/>
                </a:lnTo>
                <a:lnTo>
                  <a:pt x="665" y="492"/>
                </a:lnTo>
                <a:lnTo>
                  <a:pt x="660" y="496"/>
                </a:lnTo>
                <a:lnTo>
                  <a:pt x="655" y="490"/>
                </a:lnTo>
                <a:lnTo>
                  <a:pt x="652" y="492"/>
                </a:lnTo>
                <a:lnTo>
                  <a:pt x="648" y="490"/>
                </a:lnTo>
                <a:lnTo>
                  <a:pt x="648" y="485"/>
                </a:lnTo>
                <a:lnTo>
                  <a:pt x="647" y="485"/>
                </a:lnTo>
                <a:lnTo>
                  <a:pt x="647" y="481"/>
                </a:lnTo>
                <a:lnTo>
                  <a:pt x="640" y="483"/>
                </a:lnTo>
                <a:lnTo>
                  <a:pt x="640" y="485"/>
                </a:lnTo>
                <a:lnTo>
                  <a:pt x="637" y="487"/>
                </a:lnTo>
                <a:lnTo>
                  <a:pt x="635" y="486"/>
                </a:lnTo>
                <a:lnTo>
                  <a:pt x="634" y="488"/>
                </a:lnTo>
                <a:lnTo>
                  <a:pt x="635" y="495"/>
                </a:lnTo>
                <a:lnTo>
                  <a:pt x="630" y="496"/>
                </a:lnTo>
                <a:lnTo>
                  <a:pt x="625" y="494"/>
                </a:lnTo>
                <a:lnTo>
                  <a:pt x="622" y="499"/>
                </a:lnTo>
                <a:lnTo>
                  <a:pt x="624" y="500"/>
                </a:lnTo>
                <a:lnTo>
                  <a:pt x="626" y="499"/>
                </a:lnTo>
                <a:lnTo>
                  <a:pt x="628" y="500"/>
                </a:lnTo>
                <a:lnTo>
                  <a:pt x="622" y="505"/>
                </a:lnTo>
                <a:lnTo>
                  <a:pt x="613" y="503"/>
                </a:lnTo>
                <a:lnTo>
                  <a:pt x="611" y="504"/>
                </a:lnTo>
                <a:lnTo>
                  <a:pt x="608" y="509"/>
                </a:lnTo>
                <a:lnTo>
                  <a:pt x="607" y="509"/>
                </a:lnTo>
                <a:lnTo>
                  <a:pt x="599" y="508"/>
                </a:lnTo>
                <a:lnTo>
                  <a:pt x="601" y="513"/>
                </a:lnTo>
                <a:lnTo>
                  <a:pt x="595" y="515"/>
                </a:lnTo>
                <a:lnTo>
                  <a:pt x="592" y="514"/>
                </a:lnTo>
                <a:lnTo>
                  <a:pt x="592" y="515"/>
                </a:lnTo>
                <a:lnTo>
                  <a:pt x="586" y="518"/>
                </a:lnTo>
                <a:lnTo>
                  <a:pt x="588" y="519"/>
                </a:lnTo>
                <a:lnTo>
                  <a:pt x="584" y="523"/>
                </a:lnTo>
                <a:lnTo>
                  <a:pt x="580" y="518"/>
                </a:lnTo>
                <a:lnTo>
                  <a:pt x="571" y="519"/>
                </a:lnTo>
                <a:lnTo>
                  <a:pt x="571" y="531"/>
                </a:lnTo>
                <a:lnTo>
                  <a:pt x="568" y="531"/>
                </a:lnTo>
                <a:lnTo>
                  <a:pt x="570" y="530"/>
                </a:lnTo>
                <a:lnTo>
                  <a:pt x="565" y="526"/>
                </a:lnTo>
                <a:lnTo>
                  <a:pt x="561" y="531"/>
                </a:lnTo>
                <a:lnTo>
                  <a:pt x="552" y="528"/>
                </a:lnTo>
                <a:lnTo>
                  <a:pt x="543" y="528"/>
                </a:lnTo>
                <a:lnTo>
                  <a:pt x="540" y="531"/>
                </a:lnTo>
                <a:lnTo>
                  <a:pt x="539" y="537"/>
                </a:lnTo>
                <a:lnTo>
                  <a:pt x="544" y="549"/>
                </a:lnTo>
                <a:lnTo>
                  <a:pt x="544" y="553"/>
                </a:lnTo>
                <a:lnTo>
                  <a:pt x="541" y="551"/>
                </a:lnTo>
                <a:lnTo>
                  <a:pt x="538" y="553"/>
                </a:lnTo>
                <a:lnTo>
                  <a:pt x="540" y="554"/>
                </a:lnTo>
                <a:lnTo>
                  <a:pt x="538" y="557"/>
                </a:lnTo>
                <a:lnTo>
                  <a:pt x="541" y="559"/>
                </a:lnTo>
                <a:lnTo>
                  <a:pt x="541" y="563"/>
                </a:lnTo>
                <a:lnTo>
                  <a:pt x="536" y="567"/>
                </a:lnTo>
                <a:lnTo>
                  <a:pt x="535" y="569"/>
                </a:lnTo>
                <a:lnTo>
                  <a:pt x="531" y="567"/>
                </a:lnTo>
                <a:lnTo>
                  <a:pt x="530" y="571"/>
                </a:lnTo>
                <a:lnTo>
                  <a:pt x="525" y="572"/>
                </a:lnTo>
                <a:lnTo>
                  <a:pt x="521" y="577"/>
                </a:lnTo>
                <a:lnTo>
                  <a:pt x="517" y="576"/>
                </a:lnTo>
                <a:lnTo>
                  <a:pt x="518" y="578"/>
                </a:lnTo>
                <a:lnTo>
                  <a:pt x="517" y="580"/>
                </a:lnTo>
                <a:lnTo>
                  <a:pt x="511" y="577"/>
                </a:lnTo>
                <a:lnTo>
                  <a:pt x="512" y="582"/>
                </a:lnTo>
                <a:lnTo>
                  <a:pt x="511" y="584"/>
                </a:lnTo>
                <a:lnTo>
                  <a:pt x="508" y="582"/>
                </a:lnTo>
                <a:lnTo>
                  <a:pt x="500" y="576"/>
                </a:lnTo>
                <a:lnTo>
                  <a:pt x="498" y="572"/>
                </a:lnTo>
                <a:lnTo>
                  <a:pt x="498" y="569"/>
                </a:lnTo>
                <a:lnTo>
                  <a:pt x="493" y="566"/>
                </a:lnTo>
                <a:lnTo>
                  <a:pt x="486" y="566"/>
                </a:lnTo>
                <a:lnTo>
                  <a:pt x="477" y="573"/>
                </a:lnTo>
                <a:lnTo>
                  <a:pt x="468" y="569"/>
                </a:lnTo>
                <a:lnTo>
                  <a:pt x="463" y="572"/>
                </a:lnTo>
                <a:lnTo>
                  <a:pt x="459" y="572"/>
                </a:lnTo>
                <a:lnTo>
                  <a:pt x="459" y="566"/>
                </a:lnTo>
                <a:lnTo>
                  <a:pt x="453" y="559"/>
                </a:lnTo>
                <a:lnTo>
                  <a:pt x="446" y="562"/>
                </a:lnTo>
                <a:lnTo>
                  <a:pt x="442" y="558"/>
                </a:lnTo>
                <a:lnTo>
                  <a:pt x="441" y="562"/>
                </a:lnTo>
                <a:lnTo>
                  <a:pt x="440" y="562"/>
                </a:lnTo>
                <a:lnTo>
                  <a:pt x="437" y="558"/>
                </a:lnTo>
                <a:lnTo>
                  <a:pt x="437" y="555"/>
                </a:lnTo>
                <a:lnTo>
                  <a:pt x="435" y="558"/>
                </a:lnTo>
                <a:lnTo>
                  <a:pt x="437" y="554"/>
                </a:lnTo>
                <a:lnTo>
                  <a:pt x="435" y="550"/>
                </a:lnTo>
                <a:lnTo>
                  <a:pt x="427" y="551"/>
                </a:lnTo>
                <a:lnTo>
                  <a:pt x="423" y="548"/>
                </a:lnTo>
                <a:lnTo>
                  <a:pt x="421" y="548"/>
                </a:lnTo>
                <a:lnTo>
                  <a:pt x="419" y="551"/>
                </a:lnTo>
                <a:lnTo>
                  <a:pt x="413" y="553"/>
                </a:lnTo>
                <a:lnTo>
                  <a:pt x="408" y="558"/>
                </a:lnTo>
                <a:lnTo>
                  <a:pt x="404" y="554"/>
                </a:lnTo>
                <a:lnTo>
                  <a:pt x="403" y="550"/>
                </a:lnTo>
                <a:lnTo>
                  <a:pt x="400" y="550"/>
                </a:lnTo>
                <a:lnTo>
                  <a:pt x="399" y="553"/>
                </a:lnTo>
                <a:lnTo>
                  <a:pt x="392" y="554"/>
                </a:lnTo>
                <a:lnTo>
                  <a:pt x="388" y="550"/>
                </a:lnTo>
                <a:lnTo>
                  <a:pt x="386" y="553"/>
                </a:lnTo>
                <a:lnTo>
                  <a:pt x="377" y="560"/>
                </a:lnTo>
                <a:lnTo>
                  <a:pt x="372" y="560"/>
                </a:lnTo>
                <a:lnTo>
                  <a:pt x="365" y="555"/>
                </a:lnTo>
                <a:lnTo>
                  <a:pt x="360" y="554"/>
                </a:lnTo>
                <a:lnTo>
                  <a:pt x="359" y="554"/>
                </a:lnTo>
                <a:lnTo>
                  <a:pt x="363" y="560"/>
                </a:lnTo>
                <a:lnTo>
                  <a:pt x="363" y="569"/>
                </a:lnTo>
                <a:lnTo>
                  <a:pt x="349" y="567"/>
                </a:lnTo>
                <a:lnTo>
                  <a:pt x="336" y="568"/>
                </a:lnTo>
                <a:lnTo>
                  <a:pt x="336" y="571"/>
                </a:lnTo>
                <a:lnTo>
                  <a:pt x="340" y="573"/>
                </a:lnTo>
                <a:lnTo>
                  <a:pt x="340" y="584"/>
                </a:lnTo>
                <a:lnTo>
                  <a:pt x="338" y="587"/>
                </a:lnTo>
                <a:lnTo>
                  <a:pt x="331" y="586"/>
                </a:lnTo>
                <a:lnTo>
                  <a:pt x="333" y="584"/>
                </a:lnTo>
                <a:lnTo>
                  <a:pt x="332" y="581"/>
                </a:lnTo>
                <a:lnTo>
                  <a:pt x="331" y="567"/>
                </a:lnTo>
                <a:lnTo>
                  <a:pt x="327" y="562"/>
                </a:lnTo>
                <a:lnTo>
                  <a:pt x="316" y="558"/>
                </a:lnTo>
                <a:lnTo>
                  <a:pt x="304" y="557"/>
                </a:lnTo>
                <a:lnTo>
                  <a:pt x="302" y="560"/>
                </a:lnTo>
                <a:lnTo>
                  <a:pt x="300" y="559"/>
                </a:lnTo>
                <a:lnTo>
                  <a:pt x="298" y="562"/>
                </a:lnTo>
                <a:lnTo>
                  <a:pt x="295" y="560"/>
                </a:lnTo>
                <a:lnTo>
                  <a:pt x="292" y="564"/>
                </a:lnTo>
                <a:lnTo>
                  <a:pt x="291" y="573"/>
                </a:lnTo>
                <a:lnTo>
                  <a:pt x="283" y="569"/>
                </a:lnTo>
                <a:lnTo>
                  <a:pt x="279" y="576"/>
                </a:lnTo>
                <a:lnTo>
                  <a:pt x="277" y="569"/>
                </a:lnTo>
                <a:lnTo>
                  <a:pt x="271" y="563"/>
                </a:lnTo>
                <a:lnTo>
                  <a:pt x="260" y="564"/>
                </a:lnTo>
                <a:lnTo>
                  <a:pt x="251" y="558"/>
                </a:lnTo>
                <a:lnTo>
                  <a:pt x="251" y="542"/>
                </a:lnTo>
                <a:lnTo>
                  <a:pt x="248" y="539"/>
                </a:lnTo>
                <a:lnTo>
                  <a:pt x="243" y="536"/>
                </a:lnTo>
                <a:lnTo>
                  <a:pt x="235" y="532"/>
                </a:lnTo>
                <a:lnTo>
                  <a:pt x="228" y="531"/>
                </a:lnTo>
                <a:lnTo>
                  <a:pt x="223" y="527"/>
                </a:lnTo>
                <a:lnTo>
                  <a:pt x="220" y="523"/>
                </a:lnTo>
                <a:lnTo>
                  <a:pt x="216" y="523"/>
                </a:lnTo>
                <a:lnTo>
                  <a:pt x="217" y="519"/>
                </a:lnTo>
                <a:lnTo>
                  <a:pt x="207" y="519"/>
                </a:lnTo>
                <a:lnTo>
                  <a:pt x="203" y="508"/>
                </a:lnTo>
                <a:lnTo>
                  <a:pt x="203" y="504"/>
                </a:lnTo>
                <a:lnTo>
                  <a:pt x="211" y="496"/>
                </a:lnTo>
                <a:lnTo>
                  <a:pt x="214" y="495"/>
                </a:lnTo>
                <a:lnTo>
                  <a:pt x="220" y="495"/>
                </a:lnTo>
                <a:lnTo>
                  <a:pt x="223" y="485"/>
                </a:lnTo>
                <a:lnTo>
                  <a:pt x="228" y="482"/>
                </a:lnTo>
                <a:lnTo>
                  <a:pt x="223" y="472"/>
                </a:lnTo>
                <a:lnTo>
                  <a:pt x="214" y="470"/>
                </a:lnTo>
                <a:lnTo>
                  <a:pt x="210" y="461"/>
                </a:lnTo>
                <a:lnTo>
                  <a:pt x="211" y="459"/>
                </a:lnTo>
                <a:lnTo>
                  <a:pt x="205" y="454"/>
                </a:lnTo>
                <a:lnTo>
                  <a:pt x="201" y="455"/>
                </a:lnTo>
                <a:lnTo>
                  <a:pt x="199" y="456"/>
                </a:lnTo>
                <a:lnTo>
                  <a:pt x="194" y="458"/>
                </a:lnTo>
                <a:lnTo>
                  <a:pt x="190" y="460"/>
                </a:lnTo>
                <a:lnTo>
                  <a:pt x="184" y="461"/>
                </a:lnTo>
                <a:lnTo>
                  <a:pt x="184" y="458"/>
                </a:lnTo>
                <a:lnTo>
                  <a:pt x="180" y="454"/>
                </a:lnTo>
                <a:lnTo>
                  <a:pt x="188" y="452"/>
                </a:lnTo>
                <a:lnTo>
                  <a:pt x="188" y="447"/>
                </a:lnTo>
                <a:lnTo>
                  <a:pt x="187" y="442"/>
                </a:lnTo>
                <a:lnTo>
                  <a:pt x="181" y="443"/>
                </a:lnTo>
                <a:lnTo>
                  <a:pt x="178" y="438"/>
                </a:lnTo>
                <a:lnTo>
                  <a:pt x="167" y="436"/>
                </a:lnTo>
                <a:lnTo>
                  <a:pt x="169" y="433"/>
                </a:lnTo>
                <a:lnTo>
                  <a:pt x="165" y="432"/>
                </a:lnTo>
                <a:lnTo>
                  <a:pt x="169" y="428"/>
                </a:lnTo>
                <a:lnTo>
                  <a:pt x="167" y="425"/>
                </a:lnTo>
                <a:lnTo>
                  <a:pt x="157" y="427"/>
                </a:lnTo>
                <a:lnTo>
                  <a:pt x="153" y="424"/>
                </a:lnTo>
                <a:lnTo>
                  <a:pt x="153" y="419"/>
                </a:lnTo>
                <a:lnTo>
                  <a:pt x="147" y="419"/>
                </a:lnTo>
                <a:lnTo>
                  <a:pt x="145" y="414"/>
                </a:lnTo>
                <a:lnTo>
                  <a:pt x="135" y="404"/>
                </a:lnTo>
                <a:lnTo>
                  <a:pt x="136" y="397"/>
                </a:lnTo>
                <a:lnTo>
                  <a:pt x="133" y="395"/>
                </a:lnTo>
                <a:lnTo>
                  <a:pt x="130" y="393"/>
                </a:lnTo>
                <a:lnTo>
                  <a:pt x="122" y="400"/>
                </a:lnTo>
                <a:lnTo>
                  <a:pt x="120" y="398"/>
                </a:lnTo>
                <a:lnTo>
                  <a:pt x="120" y="393"/>
                </a:lnTo>
                <a:lnTo>
                  <a:pt x="116" y="383"/>
                </a:lnTo>
                <a:lnTo>
                  <a:pt x="118" y="380"/>
                </a:lnTo>
                <a:lnTo>
                  <a:pt x="118" y="377"/>
                </a:lnTo>
                <a:lnTo>
                  <a:pt x="116" y="377"/>
                </a:lnTo>
                <a:lnTo>
                  <a:pt x="115" y="374"/>
                </a:lnTo>
                <a:lnTo>
                  <a:pt x="106" y="369"/>
                </a:lnTo>
                <a:lnTo>
                  <a:pt x="91" y="369"/>
                </a:lnTo>
                <a:lnTo>
                  <a:pt x="88" y="362"/>
                </a:lnTo>
                <a:lnTo>
                  <a:pt x="80" y="365"/>
                </a:lnTo>
                <a:lnTo>
                  <a:pt x="80" y="359"/>
                </a:lnTo>
                <a:lnTo>
                  <a:pt x="93" y="347"/>
                </a:lnTo>
                <a:lnTo>
                  <a:pt x="88" y="343"/>
                </a:lnTo>
                <a:lnTo>
                  <a:pt x="84" y="337"/>
                </a:lnTo>
                <a:lnTo>
                  <a:pt x="80" y="333"/>
                </a:lnTo>
                <a:lnTo>
                  <a:pt x="80" y="329"/>
                </a:lnTo>
                <a:lnTo>
                  <a:pt x="76" y="326"/>
                </a:lnTo>
                <a:lnTo>
                  <a:pt x="75" y="325"/>
                </a:lnTo>
                <a:lnTo>
                  <a:pt x="76" y="323"/>
                </a:lnTo>
                <a:lnTo>
                  <a:pt x="72" y="323"/>
                </a:lnTo>
                <a:lnTo>
                  <a:pt x="66" y="323"/>
                </a:lnTo>
                <a:lnTo>
                  <a:pt x="63" y="320"/>
                </a:lnTo>
                <a:lnTo>
                  <a:pt x="66" y="315"/>
                </a:lnTo>
                <a:lnTo>
                  <a:pt x="61" y="312"/>
                </a:lnTo>
                <a:lnTo>
                  <a:pt x="54" y="312"/>
                </a:lnTo>
                <a:lnTo>
                  <a:pt x="52" y="307"/>
                </a:lnTo>
                <a:lnTo>
                  <a:pt x="48" y="302"/>
                </a:lnTo>
                <a:lnTo>
                  <a:pt x="50" y="296"/>
                </a:lnTo>
                <a:lnTo>
                  <a:pt x="48" y="289"/>
                </a:lnTo>
                <a:lnTo>
                  <a:pt x="50" y="275"/>
                </a:lnTo>
                <a:lnTo>
                  <a:pt x="49" y="270"/>
                </a:lnTo>
                <a:lnTo>
                  <a:pt x="50" y="266"/>
                </a:lnTo>
                <a:lnTo>
                  <a:pt x="55" y="265"/>
                </a:lnTo>
                <a:lnTo>
                  <a:pt x="57" y="260"/>
                </a:lnTo>
                <a:lnTo>
                  <a:pt x="54" y="258"/>
                </a:lnTo>
                <a:lnTo>
                  <a:pt x="64" y="251"/>
                </a:lnTo>
                <a:lnTo>
                  <a:pt x="68" y="243"/>
                </a:lnTo>
                <a:lnTo>
                  <a:pt x="63" y="240"/>
                </a:lnTo>
                <a:lnTo>
                  <a:pt x="64" y="239"/>
                </a:lnTo>
                <a:lnTo>
                  <a:pt x="64" y="235"/>
                </a:lnTo>
                <a:lnTo>
                  <a:pt x="63" y="229"/>
                </a:lnTo>
                <a:lnTo>
                  <a:pt x="63" y="221"/>
                </a:lnTo>
                <a:lnTo>
                  <a:pt x="55" y="211"/>
                </a:lnTo>
                <a:lnTo>
                  <a:pt x="57" y="209"/>
                </a:lnTo>
                <a:lnTo>
                  <a:pt x="62" y="208"/>
                </a:lnTo>
                <a:lnTo>
                  <a:pt x="57" y="208"/>
                </a:lnTo>
                <a:lnTo>
                  <a:pt x="57" y="206"/>
                </a:lnTo>
                <a:lnTo>
                  <a:pt x="53" y="207"/>
                </a:lnTo>
                <a:lnTo>
                  <a:pt x="52" y="204"/>
                </a:lnTo>
                <a:lnTo>
                  <a:pt x="54" y="202"/>
                </a:lnTo>
                <a:lnTo>
                  <a:pt x="53" y="202"/>
                </a:lnTo>
                <a:lnTo>
                  <a:pt x="53" y="200"/>
                </a:lnTo>
                <a:lnTo>
                  <a:pt x="50" y="200"/>
                </a:lnTo>
                <a:lnTo>
                  <a:pt x="49" y="190"/>
                </a:lnTo>
                <a:lnTo>
                  <a:pt x="43" y="189"/>
                </a:lnTo>
                <a:lnTo>
                  <a:pt x="39" y="191"/>
                </a:lnTo>
                <a:lnTo>
                  <a:pt x="37" y="188"/>
                </a:lnTo>
                <a:lnTo>
                  <a:pt x="43" y="184"/>
                </a:lnTo>
                <a:lnTo>
                  <a:pt x="41" y="181"/>
                </a:lnTo>
                <a:lnTo>
                  <a:pt x="43" y="177"/>
                </a:lnTo>
                <a:lnTo>
                  <a:pt x="39" y="177"/>
                </a:lnTo>
                <a:lnTo>
                  <a:pt x="40" y="176"/>
                </a:lnTo>
                <a:lnTo>
                  <a:pt x="41" y="175"/>
                </a:lnTo>
                <a:lnTo>
                  <a:pt x="37" y="171"/>
                </a:lnTo>
                <a:lnTo>
                  <a:pt x="32" y="168"/>
                </a:lnTo>
                <a:lnTo>
                  <a:pt x="37" y="166"/>
                </a:lnTo>
                <a:lnTo>
                  <a:pt x="37" y="163"/>
                </a:lnTo>
                <a:lnTo>
                  <a:pt x="31" y="166"/>
                </a:lnTo>
                <a:lnTo>
                  <a:pt x="31" y="168"/>
                </a:lnTo>
                <a:lnTo>
                  <a:pt x="21" y="164"/>
                </a:lnTo>
                <a:lnTo>
                  <a:pt x="9" y="157"/>
                </a:lnTo>
                <a:lnTo>
                  <a:pt x="9" y="148"/>
                </a:lnTo>
                <a:lnTo>
                  <a:pt x="4" y="146"/>
                </a:lnTo>
                <a:lnTo>
                  <a:pt x="0" y="141"/>
                </a:lnTo>
                <a:lnTo>
                  <a:pt x="0" y="139"/>
                </a:lnTo>
                <a:lnTo>
                  <a:pt x="5" y="139"/>
                </a:lnTo>
                <a:lnTo>
                  <a:pt x="8" y="137"/>
                </a:lnTo>
                <a:lnTo>
                  <a:pt x="9" y="135"/>
                </a:lnTo>
                <a:lnTo>
                  <a:pt x="5" y="130"/>
                </a:lnTo>
                <a:lnTo>
                  <a:pt x="12" y="128"/>
                </a:lnTo>
                <a:lnTo>
                  <a:pt x="17" y="126"/>
                </a:lnTo>
                <a:lnTo>
                  <a:pt x="22" y="127"/>
                </a:lnTo>
                <a:lnTo>
                  <a:pt x="23" y="126"/>
                </a:lnTo>
                <a:lnTo>
                  <a:pt x="27" y="125"/>
                </a:lnTo>
                <a:lnTo>
                  <a:pt x="36" y="121"/>
                </a:lnTo>
                <a:lnTo>
                  <a:pt x="37" y="118"/>
                </a:lnTo>
                <a:lnTo>
                  <a:pt x="35" y="114"/>
                </a:lnTo>
                <a:lnTo>
                  <a:pt x="35" y="110"/>
                </a:lnTo>
                <a:lnTo>
                  <a:pt x="28" y="103"/>
                </a:lnTo>
                <a:lnTo>
                  <a:pt x="27" y="92"/>
                </a:lnTo>
                <a:lnTo>
                  <a:pt x="32" y="87"/>
                </a:lnTo>
                <a:lnTo>
                  <a:pt x="32" y="85"/>
                </a:lnTo>
                <a:lnTo>
                  <a:pt x="26" y="78"/>
                </a:lnTo>
                <a:lnTo>
                  <a:pt x="21" y="76"/>
                </a:lnTo>
                <a:lnTo>
                  <a:pt x="18" y="72"/>
                </a:lnTo>
                <a:lnTo>
                  <a:pt x="22" y="68"/>
                </a:lnTo>
                <a:lnTo>
                  <a:pt x="25" y="69"/>
                </a:lnTo>
                <a:lnTo>
                  <a:pt x="28" y="69"/>
                </a:lnTo>
                <a:lnTo>
                  <a:pt x="27" y="74"/>
                </a:lnTo>
                <a:lnTo>
                  <a:pt x="34" y="77"/>
                </a:lnTo>
                <a:lnTo>
                  <a:pt x="37" y="73"/>
                </a:lnTo>
                <a:lnTo>
                  <a:pt x="49" y="72"/>
                </a:lnTo>
                <a:lnTo>
                  <a:pt x="61" y="74"/>
                </a:lnTo>
                <a:lnTo>
                  <a:pt x="76" y="76"/>
                </a:lnTo>
                <a:lnTo>
                  <a:pt x="73" y="81"/>
                </a:lnTo>
                <a:lnTo>
                  <a:pt x="75" y="86"/>
                </a:lnTo>
                <a:lnTo>
                  <a:pt x="80" y="90"/>
                </a:lnTo>
                <a:lnTo>
                  <a:pt x="82" y="94"/>
                </a:lnTo>
                <a:lnTo>
                  <a:pt x="84" y="91"/>
                </a:lnTo>
                <a:lnTo>
                  <a:pt x="79" y="108"/>
                </a:lnTo>
                <a:lnTo>
                  <a:pt x="81" y="113"/>
                </a:lnTo>
                <a:lnTo>
                  <a:pt x="80" y="127"/>
                </a:lnTo>
                <a:lnTo>
                  <a:pt x="79" y="128"/>
                </a:lnTo>
                <a:lnTo>
                  <a:pt x="88" y="135"/>
                </a:lnTo>
                <a:lnTo>
                  <a:pt x="99" y="136"/>
                </a:lnTo>
                <a:lnTo>
                  <a:pt x="107" y="140"/>
                </a:lnTo>
                <a:lnTo>
                  <a:pt x="113" y="139"/>
                </a:lnTo>
                <a:lnTo>
                  <a:pt x="117" y="149"/>
                </a:lnTo>
                <a:lnTo>
                  <a:pt x="118" y="152"/>
                </a:lnTo>
                <a:lnTo>
                  <a:pt x="117" y="158"/>
                </a:lnTo>
                <a:lnTo>
                  <a:pt x="117" y="162"/>
                </a:lnTo>
                <a:lnTo>
                  <a:pt x="113" y="159"/>
                </a:lnTo>
                <a:lnTo>
                  <a:pt x="111" y="159"/>
                </a:lnTo>
                <a:lnTo>
                  <a:pt x="109" y="154"/>
                </a:lnTo>
                <a:lnTo>
                  <a:pt x="106" y="150"/>
                </a:lnTo>
                <a:lnTo>
                  <a:pt x="108" y="155"/>
                </a:lnTo>
                <a:lnTo>
                  <a:pt x="102" y="159"/>
                </a:lnTo>
                <a:lnTo>
                  <a:pt x="99" y="163"/>
                </a:lnTo>
                <a:lnTo>
                  <a:pt x="107" y="168"/>
                </a:lnTo>
                <a:lnTo>
                  <a:pt x="107" y="173"/>
                </a:lnTo>
                <a:lnTo>
                  <a:pt x="113" y="177"/>
                </a:lnTo>
                <a:lnTo>
                  <a:pt x="115" y="181"/>
                </a:lnTo>
                <a:lnTo>
                  <a:pt x="121" y="181"/>
                </a:lnTo>
                <a:lnTo>
                  <a:pt x="127" y="190"/>
                </a:lnTo>
                <a:lnTo>
                  <a:pt x="122" y="190"/>
                </a:lnTo>
                <a:lnTo>
                  <a:pt x="125" y="191"/>
                </a:lnTo>
                <a:lnTo>
                  <a:pt x="121" y="193"/>
                </a:lnTo>
                <a:lnTo>
                  <a:pt x="126" y="193"/>
                </a:lnTo>
                <a:lnTo>
                  <a:pt x="131" y="197"/>
                </a:lnTo>
                <a:lnTo>
                  <a:pt x="122" y="203"/>
                </a:lnTo>
                <a:lnTo>
                  <a:pt x="121" y="208"/>
                </a:lnTo>
                <a:lnTo>
                  <a:pt x="126" y="207"/>
                </a:lnTo>
                <a:lnTo>
                  <a:pt x="124" y="209"/>
                </a:lnTo>
                <a:lnTo>
                  <a:pt x="125" y="212"/>
                </a:lnTo>
                <a:lnTo>
                  <a:pt x="124" y="215"/>
                </a:lnTo>
                <a:lnTo>
                  <a:pt x="117" y="217"/>
                </a:lnTo>
                <a:lnTo>
                  <a:pt x="115" y="218"/>
                </a:lnTo>
                <a:lnTo>
                  <a:pt x="115" y="225"/>
                </a:lnTo>
                <a:lnTo>
                  <a:pt x="117" y="227"/>
                </a:lnTo>
                <a:lnTo>
                  <a:pt x="120" y="227"/>
                </a:lnTo>
                <a:lnTo>
                  <a:pt x="120" y="233"/>
                </a:lnTo>
                <a:lnTo>
                  <a:pt x="122" y="231"/>
                </a:lnTo>
                <a:lnTo>
                  <a:pt x="124" y="235"/>
                </a:lnTo>
                <a:lnTo>
                  <a:pt x="121" y="242"/>
                </a:lnTo>
                <a:lnTo>
                  <a:pt x="125" y="244"/>
                </a:lnTo>
                <a:lnTo>
                  <a:pt x="129" y="244"/>
                </a:lnTo>
                <a:lnTo>
                  <a:pt x="136" y="249"/>
                </a:lnTo>
                <a:lnTo>
                  <a:pt x="151" y="252"/>
                </a:lnTo>
                <a:lnTo>
                  <a:pt x="152" y="251"/>
                </a:lnTo>
                <a:lnTo>
                  <a:pt x="147" y="248"/>
                </a:lnTo>
                <a:lnTo>
                  <a:pt x="147" y="243"/>
                </a:lnTo>
                <a:lnTo>
                  <a:pt x="144" y="240"/>
                </a:lnTo>
                <a:lnTo>
                  <a:pt x="148" y="240"/>
                </a:lnTo>
                <a:lnTo>
                  <a:pt x="149" y="236"/>
                </a:lnTo>
                <a:lnTo>
                  <a:pt x="154" y="235"/>
                </a:lnTo>
                <a:lnTo>
                  <a:pt x="156" y="231"/>
                </a:lnTo>
                <a:lnTo>
                  <a:pt x="156" y="229"/>
                </a:lnTo>
                <a:lnTo>
                  <a:pt x="154" y="226"/>
                </a:lnTo>
                <a:lnTo>
                  <a:pt x="154" y="222"/>
                </a:lnTo>
                <a:lnTo>
                  <a:pt x="151" y="220"/>
                </a:lnTo>
                <a:lnTo>
                  <a:pt x="149" y="215"/>
                </a:lnTo>
                <a:lnTo>
                  <a:pt x="152" y="211"/>
                </a:lnTo>
                <a:lnTo>
                  <a:pt x="153" y="202"/>
                </a:lnTo>
                <a:lnTo>
                  <a:pt x="158" y="204"/>
                </a:lnTo>
                <a:lnTo>
                  <a:pt x="160" y="199"/>
                </a:lnTo>
                <a:lnTo>
                  <a:pt x="157" y="195"/>
                </a:lnTo>
                <a:lnTo>
                  <a:pt x="160" y="186"/>
                </a:lnTo>
                <a:lnTo>
                  <a:pt x="157" y="185"/>
                </a:lnTo>
                <a:lnTo>
                  <a:pt x="161" y="181"/>
                </a:lnTo>
                <a:lnTo>
                  <a:pt x="160" y="176"/>
                </a:lnTo>
                <a:lnTo>
                  <a:pt x="166" y="180"/>
                </a:lnTo>
                <a:lnTo>
                  <a:pt x="171" y="186"/>
                </a:lnTo>
                <a:lnTo>
                  <a:pt x="172" y="185"/>
                </a:lnTo>
                <a:lnTo>
                  <a:pt x="176" y="185"/>
                </a:lnTo>
                <a:lnTo>
                  <a:pt x="174" y="182"/>
                </a:lnTo>
                <a:lnTo>
                  <a:pt x="179" y="180"/>
                </a:lnTo>
                <a:lnTo>
                  <a:pt x="178" y="177"/>
                </a:lnTo>
                <a:lnTo>
                  <a:pt x="175" y="168"/>
                </a:lnTo>
                <a:lnTo>
                  <a:pt x="178" y="158"/>
                </a:lnTo>
                <a:lnTo>
                  <a:pt x="185" y="152"/>
                </a:lnTo>
                <a:lnTo>
                  <a:pt x="187" y="145"/>
                </a:lnTo>
                <a:lnTo>
                  <a:pt x="189" y="141"/>
                </a:lnTo>
                <a:lnTo>
                  <a:pt x="193" y="140"/>
                </a:lnTo>
                <a:lnTo>
                  <a:pt x="194" y="136"/>
                </a:lnTo>
                <a:lnTo>
                  <a:pt x="203" y="134"/>
                </a:lnTo>
                <a:lnTo>
                  <a:pt x="212" y="135"/>
                </a:lnTo>
                <a:lnTo>
                  <a:pt x="216" y="130"/>
                </a:lnTo>
                <a:lnTo>
                  <a:pt x="220" y="121"/>
                </a:lnTo>
                <a:lnTo>
                  <a:pt x="217" y="116"/>
                </a:lnTo>
                <a:lnTo>
                  <a:pt x="221" y="105"/>
                </a:lnTo>
                <a:lnTo>
                  <a:pt x="220" y="101"/>
                </a:lnTo>
                <a:lnTo>
                  <a:pt x="224" y="99"/>
                </a:lnTo>
                <a:lnTo>
                  <a:pt x="233" y="100"/>
                </a:lnTo>
                <a:lnTo>
                  <a:pt x="235" y="103"/>
                </a:lnTo>
                <a:lnTo>
                  <a:pt x="239" y="101"/>
                </a:lnTo>
                <a:lnTo>
                  <a:pt x="243" y="103"/>
                </a:lnTo>
                <a:lnTo>
                  <a:pt x="248" y="98"/>
                </a:lnTo>
                <a:lnTo>
                  <a:pt x="247" y="92"/>
                </a:lnTo>
                <a:lnTo>
                  <a:pt x="251" y="89"/>
                </a:lnTo>
                <a:lnTo>
                  <a:pt x="253" y="85"/>
                </a:lnTo>
                <a:lnTo>
                  <a:pt x="257" y="82"/>
                </a:lnTo>
                <a:lnTo>
                  <a:pt x="265" y="80"/>
                </a:lnTo>
                <a:lnTo>
                  <a:pt x="266" y="77"/>
                </a:lnTo>
                <a:lnTo>
                  <a:pt x="274" y="73"/>
                </a:lnTo>
                <a:lnTo>
                  <a:pt x="283" y="83"/>
                </a:lnTo>
                <a:lnTo>
                  <a:pt x="287" y="81"/>
                </a:lnTo>
                <a:lnTo>
                  <a:pt x="289" y="74"/>
                </a:lnTo>
                <a:lnTo>
                  <a:pt x="288" y="60"/>
                </a:lnTo>
                <a:lnTo>
                  <a:pt x="291" y="55"/>
                </a:lnTo>
                <a:lnTo>
                  <a:pt x="297" y="51"/>
                </a:lnTo>
                <a:lnTo>
                  <a:pt x="301" y="44"/>
                </a:lnTo>
                <a:lnTo>
                  <a:pt x="307" y="40"/>
                </a:lnTo>
                <a:lnTo>
                  <a:pt x="310" y="33"/>
                </a:lnTo>
                <a:lnTo>
                  <a:pt x="311" y="33"/>
                </a:lnTo>
                <a:lnTo>
                  <a:pt x="322" y="36"/>
                </a:lnTo>
                <a:lnTo>
                  <a:pt x="325" y="33"/>
                </a:lnTo>
                <a:lnTo>
                  <a:pt x="332" y="36"/>
                </a:lnTo>
                <a:lnTo>
                  <a:pt x="333" y="33"/>
                </a:lnTo>
                <a:lnTo>
                  <a:pt x="337" y="36"/>
                </a:lnTo>
                <a:lnTo>
                  <a:pt x="342" y="37"/>
                </a:lnTo>
                <a:lnTo>
                  <a:pt x="354" y="35"/>
                </a:lnTo>
                <a:lnTo>
                  <a:pt x="358" y="31"/>
                </a:lnTo>
                <a:lnTo>
                  <a:pt x="364" y="31"/>
                </a:lnTo>
                <a:lnTo>
                  <a:pt x="367" y="32"/>
                </a:lnTo>
                <a:lnTo>
                  <a:pt x="368" y="33"/>
                </a:lnTo>
                <a:lnTo>
                  <a:pt x="373" y="33"/>
                </a:lnTo>
                <a:lnTo>
                  <a:pt x="383" y="27"/>
                </a:lnTo>
                <a:lnTo>
                  <a:pt x="385" y="26"/>
                </a:lnTo>
                <a:lnTo>
                  <a:pt x="391" y="26"/>
                </a:lnTo>
                <a:lnTo>
                  <a:pt x="399" y="32"/>
                </a:lnTo>
                <a:lnTo>
                  <a:pt x="403" y="35"/>
                </a:lnTo>
                <a:lnTo>
                  <a:pt x="410" y="35"/>
                </a:lnTo>
                <a:lnTo>
                  <a:pt x="423" y="31"/>
                </a:lnTo>
                <a:lnTo>
                  <a:pt x="427" y="38"/>
                </a:lnTo>
                <a:lnTo>
                  <a:pt x="433" y="45"/>
                </a:lnTo>
                <a:lnTo>
                  <a:pt x="435" y="49"/>
                </a:lnTo>
                <a:lnTo>
                  <a:pt x="442" y="55"/>
                </a:lnTo>
                <a:lnTo>
                  <a:pt x="444" y="51"/>
                </a:lnTo>
                <a:lnTo>
                  <a:pt x="442" y="47"/>
                </a:lnTo>
                <a:lnTo>
                  <a:pt x="444" y="44"/>
                </a:lnTo>
                <a:lnTo>
                  <a:pt x="454" y="35"/>
                </a:lnTo>
                <a:lnTo>
                  <a:pt x="462" y="31"/>
                </a:lnTo>
                <a:lnTo>
                  <a:pt x="466" y="22"/>
                </a:lnTo>
                <a:lnTo>
                  <a:pt x="511" y="9"/>
                </a:lnTo>
                <a:lnTo>
                  <a:pt x="513" y="20"/>
                </a:lnTo>
                <a:lnTo>
                  <a:pt x="518" y="29"/>
                </a:lnTo>
                <a:lnTo>
                  <a:pt x="520" y="26"/>
                </a:lnTo>
                <a:lnTo>
                  <a:pt x="517" y="22"/>
                </a:lnTo>
                <a:lnTo>
                  <a:pt x="517" y="17"/>
                </a:lnTo>
                <a:lnTo>
                  <a:pt x="526" y="10"/>
                </a:lnTo>
                <a:lnTo>
                  <a:pt x="529" y="0"/>
                </a:lnTo>
                <a:lnTo>
                  <a:pt x="541" y="10"/>
                </a:lnTo>
                <a:lnTo>
                  <a:pt x="547" y="18"/>
                </a:lnTo>
                <a:lnTo>
                  <a:pt x="575" y="41"/>
                </a:lnTo>
                <a:lnTo>
                  <a:pt x="580" y="50"/>
                </a:lnTo>
                <a:lnTo>
                  <a:pt x="585" y="49"/>
                </a:lnTo>
                <a:lnTo>
                  <a:pt x="588" y="51"/>
                </a:lnTo>
                <a:lnTo>
                  <a:pt x="601" y="64"/>
                </a:lnTo>
                <a:lnTo>
                  <a:pt x="599" y="69"/>
                </a:lnTo>
                <a:lnTo>
                  <a:pt x="601" y="71"/>
                </a:lnTo>
                <a:lnTo>
                  <a:pt x="603" y="73"/>
                </a:lnTo>
                <a:lnTo>
                  <a:pt x="606" y="73"/>
                </a:lnTo>
                <a:lnTo>
                  <a:pt x="616" y="80"/>
                </a:lnTo>
                <a:lnTo>
                  <a:pt x="620" y="86"/>
                </a:lnTo>
                <a:lnTo>
                  <a:pt x="622" y="92"/>
                </a:lnTo>
                <a:lnTo>
                  <a:pt x="633" y="90"/>
                </a:lnTo>
                <a:lnTo>
                  <a:pt x="634" y="92"/>
                </a:lnTo>
                <a:lnTo>
                  <a:pt x="637" y="91"/>
                </a:lnTo>
                <a:lnTo>
                  <a:pt x="635" y="95"/>
                </a:lnTo>
                <a:lnTo>
                  <a:pt x="638" y="95"/>
                </a:lnTo>
                <a:lnTo>
                  <a:pt x="647" y="92"/>
                </a:lnTo>
                <a:lnTo>
                  <a:pt x="655" y="90"/>
                </a:lnTo>
                <a:lnTo>
                  <a:pt x="657" y="96"/>
                </a:lnTo>
                <a:lnTo>
                  <a:pt x="669" y="105"/>
                </a:lnTo>
                <a:lnTo>
                  <a:pt x="671" y="101"/>
                </a:lnTo>
                <a:lnTo>
                  <a:pt x="685" y="104"/>
                </a:lnTo>
                <a:lnTo>
                  <a:pt x="685" y="101"/>
                </a:lnTo>
                <a:lnTo>
                  <a:pt x="692" y="112"/>
                </a:lnTo>
                <a:lnTo>
                  <a:pt x="698" y="114"/>
                </a:lnTo>
                <a:lnTo>
                  <a:pt x="702" y="112"/>
                </a:lnTo>
                <a:lnTo>
                  <a:pt x="705" y="113"/>
                </a:lnTo>
                <a:lnTo>
                  <a:pt x="710" y="125"/>
                </a:lnTo>
                <a:lnTo>
                  <a:pt x="710" y="127"/>
                </a:lnTo>
                <a:lnTo>
                  <a:pt x="703" y="127"/>
                </a:lnTo>
                <a:lnTo>
                  <a:pt x="701" y="136"/>
                </a:lnTo>
                <a:lnTo>
                  <a:pt x="697" y="137"/>
                </a:lnTo>
                <a:lnTo>
                  <a:pt x="696" y="140"/>
                </a:lnTo>
                <a:lnTo>
                  <a:pt x="697" y="141"/>
                </a:lnTo>
                <a:lnTo>
                  <a:pt x="700" y="140"/>
                </a:lnTo>
                <a:lnTo>
                  <a:pt x="703" y="144"/>
                </a:lnTo>
                <a:lnTo>
                  <a:pt x="707" y="144"/>
                </a:lnTo>
                <a:lnTo>
                  <a:pt x="709" y="145"/>
                </a:lnTo>
                <a:lnTo>
                  <a:pt x="707" y="148"/>
                </a:lnTo>
                <a:lnTo>
                  <a:pt x="711" y="150"/>
                </a:lnTo>
                <a:lnTo>
                  <a:pt x="712" y="149"/>
                </a:lnTo>
                <a:lnTo>
                  <a:pt x="716" y="148"/>
                </a:lnTo>
                <a:lnTo>
                  <a:pt x="715" y="144"/>
                </a:lnTo>
                <a:lnTo>
                  <a:pt x="718" y="144"/>
                </a:lnTo>
                <a:lnTo>
                  <a:pt x="723" y="141"/>
                </a:lnTo>
                <a:lnTo>
                  <a:pt x="727" y="144"/>
                </a:lnTo>
                <a:lnTo>
                  <a:pt x="736" y="145"/>
                </a:lnTo>
                <a:lnTo>
                  <a:pt x="737" y="149"/>
                </a:lnTo>
                <a:lnTo>
                  <a:pt x="738" y="149"/>
                </a:lnTo>
                <a:lnTo>
                  <a:pt x="741" y="150"/>
                </a:lnTo>
                <a:lnTo>
                  <a:pt x="745" y="150"/>
                </a:lnTo>
                <a:lnTo>
                  <a:pt x="748" y="153"/>
                </a:lnTo>
                <a:lnTo>
                  <a:pt x="757" y="152"/>
                </a:lnTo>
                <a:lnTo>
                  <a:pt x="757" y="155"/>
                </a:lnTo>
                <a:lnTo>
                  <a:pt x="761" y="152"/>
                </a:lnTo>
                <a:lnTo>
                  <a:pt x="765" y="154"/>
                </a:lnTo>
                <a:lnTo>
                  <a:pt x="770" y="149"/>
                </a:lnTo>
                <a:lnTo>
                  <a:pt x="775" y="146"/>
                </a:lnTo>
                <a:lnTo>
                  <a:pt x="777" y="149"/>
                </a:lnTo>
                <a:lnTo>
                  <a:pt x="774" y="153"/>
                </a:lnTo>
                <a:lnTo>
                  <a:pt x="783" y="158"/>
                </a:lnTo>
                <a:lnTo>
                  <a:pt x="784" y="163"/>
                </a:lnTo>
                <a:lnTo>
                  <a:pt x="784" y="172"/>
                </a:lnTo>
                <a:lnTo>
                  <a:pt x="791" y="176"/>
                </a:lnTo>
                <a:lnTo>
                  <a:pt x="787" y="179"/>
                </a:lnTo>
                <a:lnTo>
                  <a:pt x="790" y="182"/>
                </a:lnTo>
                <a:lnTo>
                  <a:pt x="790" y="189"/>
                </a:lnTo>
                <a:lnTo>
                  <a:pt x="787" y="189"/>
                </a:lnTo>
                <a:lnTo>
                  <a:pt x="787" y="191"/>
                </a:lnTo>
                <a:lnTo>
                  <a:pt x="782" y="193"/>
                </a:lnTo>
                <a:lnTo>
                  <a:pt x="781" y="195"/>
                </a:lnTo>
                <a:lnTo>
                  <a:pt x="779" y="194"/>
                </a:lnTo>
                <a:lnTo>
                  <a:pt x="775" y="197"/>
                </a:lnTo>
                <a:lnTo>
                  <a:pt x="775" y="199"/>
                </a:lnTo>
                <a:lnTo>
                  <a:pt x="778" y="203"/>
                </a:lnTo>
                <a:lnTo>
                  <a:pt x="777" y="206"/>
                </a:lnTo>
                <a:lnTo>
                  <a:pt x="779" y="206"/>
                </a:lnTo>
                <a:lnTo>
                  <a:pt x="778" y="209"/>
                </a:lnTo>
                <a:lnTo>
                  <a:pt x="783" y="212"/>
                </a:lnTo>
                <a:lnTo>
                  <a:pt x="782" y="217"/>
                </a:lnTo>
                <a:lnTo>
                  <a:pt x="779" y="217"/>
                </a:lnTo>
                <a:lnTo>
                  <a:pt x="775" y="220"/>
                </a:lnTo>
                <a:lnTo>
                  <a:pt x="774" y="224"/>
                </a:lnTo>
                <a:lnTo>
                  <a:pt x="775" y="225"/>
                </a:lnTo>
                <a:lnTo>
                  <a:pt x="774" y="227"/>
                </a:lnTo>
                <a:lnTo>
                  <a:pt x="770" y="227"/>
                </a:lnTo>
                <a:lnTo>
                  <a:pt x="772" y="230"/>
                </a:lnTo>
                <a:lnTo>
                  <a:pt x="768" y="238"/>
                </a:lnTo>
                <a:lnTo>
                  <a:pt x="765" y="239"/>
                </a:lnTo>
                <a:lnTo>
                  <a:pt x="765" y="240"/>
                </a:lnTo>
                <a:lnTo>
                  <a:pt x="769" y="240"/>
                </a:lnTo>
                <a:lnTo>
                  <a:pt x="778" y="243"/>
                </a:lnTo>
                <a:lnTo>
                  <a:pt x="774" y="248"/>
                </a:lnTo>
                <a:lnTo>
                  <a:pt x="774" y="253"/>
                </a:lnTo>
                <a:lnTo>
                  <a:pt x="775" y="253"/>
                </a:lnTo>
                <a:lnTo>
                  <a:pt x="775" y="262"/>
                </a:lnTo>
                <a:lnTo>
                  <a:pt x="777" y="270"/>
                </a:lnTo>
                <a:lnTo>
                  <a:pt x="773" y="272"/>
                </a:lnTo>
                <a:lnTo>
                  <a:pt x="769" y="271"/>
                </a:lnTo>
                <a:lnTo>
                  <a:pt x="765" y="274"/>
                </a:lnTo>
                <a:lnTo>
                  <a:pt x="768" y="275"/>
                </a:lnTo>
                <a:lnTo>
                  <a:pt x="766" y="278"/>
                </a:lnTo>
                <a:lnTo>
                  <a:pt x="769" y="285"/>
                </a:lnTo>
                <a:lnTo>
                  <a:pt x="773" y="287"/>
                </a:lnTo>
                <a:lnTo>
                  <a:pt x="778" y="285"/>
                </a:lnTo>
                <a:lnTo>
                  <a:pt x="781" y="287"/>
                </a:lnTo>
                <a:lnTo>
                  <a:pt x="781" y="289"/>
                </a:lnTo>
                <a:lnTo>
                  <a:pt x="786" y="292"/>
                </a:lnTo>
                <a:lnTo>
                  <a:pt x="784" y="294"/>
                </a:lnTo>
                <a:lnTo>
                  <a:pt x="781" y="294"/>
                </a:lnTo>
                <a:lnTo>
                  <a:pt x="782" y="297"/>
                </a:lnTo>
                <a:lnTo>
                  <a:pt x="782" y="299"/>
                </a:lnTo>
                <a:lnTo>
                  <a:pt x="779" y="302"/>
                </a:lnTo>
                <a:lnTo>
                  <a:pt x="781" y="307"/>
                </a:lnTo>
                <a:lnTo>
                  <a:pt x="773" y="307"/>
                </a:lnTo>
                <a:lnTo>
                  <a:pt x="773" y="314"/>
                </a:lnTo>
                <a:lnTo>
                  <a:pt x="781" y="316"/>
                </a:lnTo>
                <a:lnTo>
                  <a:pt x="784" y="315"/>
                </a:lnTo>
                <a:lnTo>
                  <a:pt x="784" y="319"/>
                </a:lnTo>
                <a:lnTo>
                  <a:pt x="781" y="321"/>
                </a:lnTo>
                <a:lnTo>
                  <a:pt x="783" y="324"/>
                </a:lnTo>
                <a:lnTo>
                  <a:pt x="784" y="323"/>
                </a:lnTo>
                <a:lnTo>
                  <a:pt x="790" y="329"/>
                </a:lnTo>
                <a:lnTo>
                  <a:pt x="787" y="334"/>
                </a:lnTo>
                <a:lnTo>
                  <a:pt x="792" y="339"/>
                </a:lnTo>
                <a:lnTo>
                  <a:pt x="792" y="347"/>
                </a:lnTo>
                <a:lnTo>
                  <a:pt x="793" y="350"/>
                </a:lnTo>
                <a:lnTo>
                  <a:pt x="792" y="355"/>
                </a:lnTo>
                <a:lnTo>
                  <a:pt x="788" y="357"/>
                </a:lnTo>
                <a:lnTo>
                  <a:pt x="797" y="359"/>
                </a:lnTo>
                <a:lnTo>
                  <a:pt x="793" y="370"/>
                </a:lnTo>
                <a:lnTo>
                  <a:pt x="786" y="368"/>
                </a:lnTo>
                <a:lnTo>
                  <a:pt x="781" y="370"/>
                </a:lnTo>
                <a:lnTo>
                  <a:pt x="783" y="370"/>
                </a:lnTo>
                <a:lnTo>
                  <a:pt x="782" y="374"/>
                </a:lnTo>
                <a:lnTo>
                  <a:pt x="788" y="378"/>
                </a:lnTo>
                <a:lnTo>
                  <a:pt x="790" y="382"/>
                </a:lnTo>
                <a:lnTo>
                  <a:pt x="788" y="382"/>
                </a:lnTo>
                <a:lnTo>
                  <a:pt x="792" y="384"/>
                </a:lnTo>
                <a:lnTo>
                  <a:pt x="788" y="386"/>
                </a:lnTo>
                <a:lnTo>
                  <a:pt x="790" y="392"/>
                </a:lnTo>
                <a:lnTo>
                  <a:pt x="787" y="392"/>
                </a:lnTo>
                <a:lnTo>
                  <a:pt x="781" y="386"/>
                </a:lnTo>
                <a:lnTo>
                  <a:pt x="782" y="386"/>
                </a:lnTo>
                <a:lnTo>
                  <a:pt x="781" y="383"/>
                </a:lnTo>
                <a:lnTo>
                  <a:pt x="779" y="384"/>
                </a:lnTo>
                <a:lnTo>
                  <a:pt x="775" y="383"/>
                </a:lnTo>
                <a:lnTo>
                  <a:pt x="775" y="384"/>
                </a:lnTo>
                <a:lnTo>
                  <a:pt x="769" y="379"/>
                </a:lnTo>
                <a:lnTo>
                  <a:pt x="768" y="382"/>
                </a:lnTo>
                <a:lnTo>
                  <a:pt x="766" y="382"/>
                </a:lnTo>
                <a:lnTo>
                  <a:pt x="763" y="383"/>
                </a:lnTo>
                <a:lnTo>
                  <a:pt x="759" y="383"/>
                </a:lnTo>
                <a:lnTo>
                  <a:pt x="757" y="386"/>
                </a:lnTo>
                <a:lnTo>
                  <a:pt x="757" y="387"/>
                </a:lnTo>
                <a:lnTo>
                  <a:pt x="759" y="388"/>
                </a:lnTo>
                <a:lnTo>
                  <a:pt x="761" y="388"/>
                </a:lnTo>
                <a:lnTo>
                  <a:pt x="760" y="391"/>
                </a:lnTo>
                <a:lnTo>
                  <a:pt x="756" y="389"/>
                </a:lnTo>
                <a:lnTo>
                  <a:pt x="752" y="389"/>
                </a:lnTo>
                <a:lnTo>
                  <a:pt x="754" y="393"/>
                </a:lnTo>
                <a:lnTo>
                  <a:pt x="757" y="393"/>
                </a:lnTo>
                <a:lnTo>
                  <a:pt x="763" y="400"/>
                </a:lnTo>
                <a:lnTo>
                  <a:pt x="764" y="401"/>
                </a:lnTo>
                <a:lnTo>
                  <a:pt x="765" y="401"/>
                </a:lnTo>
                <a:lnTo>
                  <a:pt x="766" y="398"/>
                </a:lnTo>
                <a:lnTo>
                  <a:pt x="768" y="400"/>
                </a:lnTo>
                <a:lnTo>
                  <a:pt x="770" y="401"/>
                </a:lnTo>
                <a:lnTo>
                  <a:pt x="778" y="400"/>
                </a:lnTo>
                <a:lnTo>
                  <a:pt x="783" y="401"/>
                </a:lnTo>
                <a:lnTo>
                  <a:pt x="784" y="406"/>
                </a:lnTo>
                <a:lnTo>
                  <a:pt x="784" y="409"/>
                </a:lnTo>
                <a:lnTo>
                  <a:pt x="791" y="413"/>
                </a:lnTo>
                <a:lnTo>
                  <a:pt x="786" y="414"/>
                </a:lnTo>
                <a:lnTo>
                  <a:pt x="784" y="416"/>
                </a:lnTo>
                <a:lnTo>
                  <a:pt x="792" y="415"/>
                </a:lnTo>
                <a:lnTo>
                  <a:pt x="795" y="418"/>
                </a:lnTo>
                <a:lnTo>
                  <a:pt x="795" y="429"/>
                </a:lnTo>
                <a:lnTo>
                  <a:pt x="792" y="432"/>
                </a:lnTo>
                <a:lnTo>
                  <a:pt x="796" y="433"/>
                </a:lnTo>
                <a:lnTo>
                  <a:pt x="796" y="436"/>
                </a:lnTo>
                <a:lnTo>
                  <a:pt x="792" y="436"/>
                </a:lnTo>
                <a:lnTo>
                  <a:pt x="790" y="436"/>
                </a:lnTo>
                <a:lnTo>
                  <a:pt x="788" y="432"/>
                </a:lnTo>
                <a:lnTo>
                  <a:pt x="783" y="432"/>
                </a:lnTo>
                <a:lnTo>
                  <a:pt x="783" y="434"/>
                </a:lnTo>
                <a:lnTo>
                  <a:pt x="786" y="436"/>
                </a:lnTo>
                <a:lnTo>
                  <a:pt x="787" y="438"/>
                </a:lnTo>
                <a:lnTo>
                  <a:pt x="775" y="454"/>
                </a:lnTo>
                <a:lnTo>
                  <a:pt x="779" y="458"/>
                </a:lnTo>
                <a:lnTo>
                  <a:pt x="787" y="456"/>
                </a:lnTo>
                <a:lnTo>
                  <a:pt x="787" y="459"/>
                </a:lnTo>
                <a:lnTo>
                  <a:pt x="790" y="459"/>
                </a:lnTo>
                <a:lnTo>
                  <a:pt x="790" y="464"/>
                </a:lnTo>
                <a:lnTo>
                  <a:pt x="786" y="469"/>
                </a:lnTo>
                <a:lnTo>
                  <a:pt x="784" y="473"/>
                </a:lnTo>
                <a:lnTo>
                  <a:pt x="778" y="476"/>
                </a:lnTo>
                <a:close/>
              </a:path>
            </a:pathLst>
          </a:custGeom>
          <a:solidFill>
            <a:srgbClr val="FFCC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4595" name="Freeform 96"/>
          <p:cNvSpPr>
            <a:spLocks noChangeAspect="1"/>
          </p:cNvSpPr>
          <p:nvPr/>
        </p:nvSpPr>
        <p:spPr bwMode="auto">
          <a:xfrm rot="-609737">
            <a:off x="2639616" y="1503760"/>
            <a:ext cx="606028" cy="508397"/>
          </a:xfrm>
          <a:custGeom>
            <a:avLst/>
            <a:gdLst>
              <a:gd name="T0" fmla="*/ 2147483646 w 982"/>
              <a:gd name="T1" fmla="*/ 2147483646 h 851"/>
              <a:gd name="T2" fmla="*/ 2147483646 w 982"/>
              <a:gd name="T3" fmla="*/ 2147483646 h 851"/>
              <a:gd name="T4" fmla="*/ 2147483646 w 982"/>
              <a:gd name="T5" fmla="*/ 2147483646 h 851"/>
              <a:gd name="T6" fmla="*/ 2147483646 w 982"/>
              <a:gd name="T7" fmla="*/ 2147483646 h 851"/>
              <a:gd name="T8" fmla="*/ 2147483646 w 982"/>
              <a:gd name="T9" fmla="*/ 2147483646 h 851"/>
              <a:gd name="T10" fmla="*/ 2147483646 w 982"/>
              <a:gd name="T11" fmla="*/ 2147483646 h 851"/>
              <a:gd name="T12" fmla="*/ 2147483646 w 982"/>
              <a:gd name="T13" fmla="*/ 2147483646 h 851"/>
              <a:gd name="T14" fmla="*/ 2147483646 w 982"/>
              <a:gd name="T15" fmla="*/ 2147483646 h 851"/>
              <a:gd name="T16" fmla="*/ 2147483646 w 982"/>
              <a:gd name="T17" fmla="*/ 2147483646 h 851"/>
              <a:gd name="T18" fmla="*/ 2147483646 w 982"/>
              <a:gd name="T19" fmla="*/ 2147483646 h 851"/>
              <a:gd name="T20" fmla="*/ 2147483646 w 982"/>
              <a:gd name="T21" fmla="*/ 2147483646 h 851"/>
              <a:gd name="T22" fmla="*/ 2147483646 w 982"/>
              <a:gd name="T23" fmla="*/ 2147483646 h 851"/>
              <a:gd name="T24" fmla="*/ 2147483646 w 982"/>
              <a:gd name="T25" fmla="*/ 2147483646 h 851"/>
              <a:gd name="T26" fmla="*/ 2147483646 w 982"/>
              <a:gd name="T27" fmla="*/ 2147483646 h 851"/>
              <a:gd name="T28" fmla="*/ 2147483646 w 982"/>
              <a:gd name="T29" fmla="*/ 2147483646 h 851"/>
              <a:gd name="T30" fmla="*/ 2147483646 w 982"/>
              <a:gd name="T31" fmla="*/ 2147483646 h 851"/>
              <a:gd name="T32" fmla="*/ 2147483646 w 982"/>
              <a:gd name="T33" fmla="*/ 2147483646 h 851"/>
              <a:gd name="T34" fmla="*/ 2147483646 w 982"/>
              <a:gd name="T35" fmla="*/ 2147483646 h 851"/>
              <a:gd name="T36" fmla="*/ 2147483646 w 982"/>
              <a:gd name="T37" fmla="*/ 2147483646 h 851"/>
              <a:gd name="T38" fmla="*/ 2147483646 w 982"/>
              <a:gd name="T39" fmla="*/ 2147483646 h 851"/>
              <a:gd name="T40" fmla="*/ 2147483646 w 982"/>
              <a:gd name="T41" fmla="*/ 2147483646 h 851"/>
              <a:gd name="T42" fmla="*/ 2147483646 w 982"/>
              <a:gd name="T43" fmla="*/ 2147483646 h 851"/>
              <a:gd name="T44" fmla="*/ 2147483646 w 982"/>
              <a:gd name="T45" fmla="*/ 2147483646 h 851"/>
              <a:gd name="T46" fmla="*/ 2147483646 w 982"/>
              <a:gd name="T47" fmla="*/ 2147483646 h 851"/>
              <a:gd name="T48" fmla="*/ 2147483646 w 982"/>
              <a:gd name="T49" fmla="*/ 2147483646 h 851"/>
              <a:gd name="T50" fmla="*/ 2147483646 w 982"/>
              <a:gd name="T51" fmla="*/ 2147483646 h 851"/>
              <a:gd name="T52" fmla="*/ 2147483646 w 982"/>
              <a:gd name="T53" fmla="*/ 2147483646 h 851"/>
              <a:gd name="T54" fmla="*/ 2147483646 w 982"/>
              <a:gd name="T55" fmla="*/ 2147483646 h 851"/>
              <a:gd name="T56" fmla="*/ 2147483646 w 982"/>
              <a:gd name="T57" fmla="*/ 2147483646 h 851"/>
              <a:gd name="T58" fmla="*/ 2147483646 w 982"/>
              <a:gd name="T59" fmla="*/ 2147483646 h 851"/>
              <a:gd name="T60" fmla="*/ 2147483646 w 982"/>
              <a:gd name="T61" fmla="*/ 2147483646 h 851"/>
              <a:gd name="T62" fmla="*/ 2147483646 w 982"/>
              <a:gd name="T63" fmla="*/ 2147483646 h 851"/>
              <a:gd name="T64" fmla="*/ 2147483646 w 982"/>
              <a:gd name="T65" fmla="*/ 2147483646 h 851"/>
              <a:gd name="T66" fmla="*/ 2147483646 w 982"/>
              <a:gd name="T67" fmla="*/ 2147483646 h 851"/>
              <a:gd name="T68" fmla="*/ 2147483646 w 982"/>
              <a:gd name="T69" fmla="*/ 2147483646 h 851"/>
              <a:gd name="T70" fmla="*/ 2147483646 w 982"/>
              <a:gd name="T71" fmla="*/ 2147483646 h 851"/>
              <a:gd name="T72" fmla="*/ 2147483646 w 982"/>
              <a:gd name="T73" fmla="*/ 2147483646 h 851"/>
              <a:gd name="T74" fmla="*/ 2147483646 w 982"/>
              <a:gd name="T75" fmla="*/ 2147483646 h 851"/>
              <a:gd name="T76" fmla="*/ 2147483646 w 982"/>
              <a:gd name="T77" fmla="*/ 2147483646 h 851"/>
              <a:gd name="T78" fmla="*/ 2147483646 w 982"/>
              <a:gd name="T79" fmla="*/ 2147483646 h 851"/>
              <a:gd name="T80" fmla="*/ 2147483646 w 982"/>
              <a:gd name="T81" fmla="*/ 2147483646 h 851"/>
              <a:gd name="T82" fmla="*/ 2147483646 w 982"/>
              <a:gd name="T83" fmla="*/ 2147483646 h 851"/>
              <a:gd name="T84" fmla="*/ 2147483646 w 982"/>
              <a:gd name="T85" fmla="*/ 2147483646 h 851"/>
              <a:gd name="T86" fmla="*/ 2147483646 w 982"/>
              <a:gd name="T87" fmla="*/ 2147483646 h 851"/>
              <a:gd name="T88" fmla="*/ 2147483646 w 982"/>
              <a:gd name="T89" fmla="*/ 2147483646 h 851"/>
              <a:gd name="T90" fmla="*/ 2147483646 w 982"/>
              <a:gd name="T91" fmla="*/ 2147483646 h 851"/>
              <a:gd name="T92" fmla="*/ 2147483646 w 982"/>
              <a:gd name="T93" fmla="*/ 2147483646 h 851"/>
              <a:gd name="T94" fmla="*/ 2147483646 w 982"/>
              <a:gd name="T95" fmla="*/ 2147483646 h 851"/>
              <a:gd name="T96" fmla="*/ 2147483646 w 982"/>
              <a:gd name="T97" fmla="*/ 2147483646 h 851"/>
              <a:gd name="T98" fmla="*/ 2147483646 w 982"/>
              <a:gd name="T99" fmla="*/ 2147483646 h 851"/>
              <a:gd name="T100" fmla="*/ 2147483646 w 982"/>
              <a:gd name="T101" fmla="*/ 2147483646 h 851"/>
              <a:gd name="T102" fmla="*/ 2147483646 w 982"/>
              <a:gd name="T103" fmla="*/ 2147483646 h 851"/>
              <a:gd name="T104" fmla="*/ 2147483646 w 982"/>
              <a:gd name="T105" fmla="*/ 2147483646 h 851"/>
              <a:gd name="T106" fmla="*/ 2147483646 w 982"/>
              <a:gd name="T107" fmla="*/ 2147483646 h 851"/>
              <a:gd name="T108" fmla="*/ 2147483646 w 982"/>
              <a:gd name="T109" fmla="*/ 2147483646 h 851"/>
              <a:gd name="T110" fmla="*/ 2147483646 w 982"/>
              <a:gd name="T111" fmla="*/ 2147483646 h 851"/>
              <a:gd name="T112" fmla="*/ 2147483646 w 982"/>
              <a:gd name="T113" fmla="*/ 2147483646 h 851"/>
              <a:gd name="T114" fmla="*/ 2147483646 w 982"/>
              <a:gd name="T115" fmla="*/ 2147483646 h 851"/>
              <a:gd name="T116" fmla="*/ 2147483646 w 982"/>
              <a:gd name="T117" fmla="*/ 2147483646 h 851"/>
              <a:gd name="T118" fmla="*/ 2147483646 w 982"/>
              <a:gd name="T119" fmla="*/ 2147483646 h 851"/>
              <a:gd name="T120" fmla="*/ 2147483646 w 982"/>
              <a:gd name="T121" fmla="*/ 2147483646 h 85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82"/>
              <a:gd name="T184" fmla="*/ 0 h 851"/>
              <a:gd name="T185" fmla="*/ 982 w 982"/>
              <a:gd name="T186" fmla="*/ 851 h 85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82" h="851">
                <a:moveTo>
                  <a:pt x="172" y="669"/>
                </a:moveTo>
                <a:lnTo>
                  <a:pt x="174" y="671"/>
                </a:lnTo>
                <a:lnTo>
                  <a:pt x="171" y="675"/>
                </a:lnTo>
                <a:lnTo>
                  <a:pt x="163" y="671"/>
                </a:lnTo>
                <a:lnTo>
                  <a:pt x="162" y="667"/>
                </a:lnTo>
                <a:lnTo>
                  <a:pt x="157" y="661"/>
                </a:lnTo>
                <a:lnTo>
                  <a:pt x="147" y="662"/>
                </a:lnTo>
                <a:lnTo>
                  <a:pt x="135" y="660"/>
                </a:lnTo>
                <a:lnTo>
                  <a:pt x="135" y="658"/>
                </a:lnTo>
                <a:lnTo>
                  <a:pt x="143" y="656"/>
                </a:lnTo>
                <a:lnTo>
                  <a:pt x="156" y="649"/>
                </a:lnTo>
                <a:lnTo>
                  <a:pt x="154" y="647"/>
                </a:lnTo>
                <a:lnTo>
                  <a:pt x="147" y="642"/>
                </a:lnTo>
                <a:lnTo>
                  <a:pt x="143" y="640"/>
                </a:lnTo>
                <a:lnTo>
                  <a:pt x="144" y="637"/>
                </a:lnTo>
                <a:lnTo>
                  <a:pt x="147" y="637"/>
                </a:lnTo>
                <a:lnTo>
                  <a:pt x="148" y="639"/>
                </a:lnTo>
                <a:lnTo>
                  <a:pt x="151" y="638"/>
                </a:lnTo>
                <a:lnTo>
                  <a:pt x="151" y="634"/>
                </a:lnTo>
                <a:lnTo>
                  <a:pt x="152" y="631"/>
                </a:lnTo>
                <a:lnTo>
                  <a:pt x="153" y="634"/>
                </a:lnTo>
                <a:lnTo>
                  <a:pt x="154" y="630"/>
                </a:lnTo>
                <a:lnTo>
                  <a:pt x="160" y="631"/>
                </a:lnTo>
                <a:lnTo>
                  <a:pt x="161" y="626"/>
                </a:lnTo>
                <a:lnTo>
                  <a:pt x="165" y="625"/>
                </a:lnTo>
                <a:lnTo>
                  <a:pt x="166" y="622"/>
                </a:lnTo>
                <a:lnTo>
                  <a:pt x="167" y="622"/>
                </a:lnTo>
                <a:lnTo>
                  <a:pt x="169" y="619"/>
                </a:lnTo>
                <a:lnTo>
                  <a:pt x="171" y="619"/>
                </a:lnTo>
                <a:lnTo>
                  <a:pt x="169" y="616"/>
                </a:lnTo>
                <a:lnTo>
                  <a:pt x="169" y="615"/>
                </a:lnTo>
                <a:lnTo>
                  <a:pt x="170" y="612"/>
                </a:lnTo>
                <a:lnTo>
                  <a:pt x="172" y="613"/>
                </a:lnTo>
                <a:lnTo>
                  <a:pt x="175" y="608"/>
                </a:lnTo>
                <a:lnTo>
                  <a:pt x="175" y="603"/>
                </a:lnTo>
                <a:lnTo>
                  <a:pt x="181" y="597"/>
                </a:lnTo>
                <a:lnTo>
                  <a:pt x="174" y="599"/>
                </a:lnTo>
                <a:lnTo>
                  <a:pt x="178" y="597"/>
                </a:lnTo>
                <a:lnTo>
                  <a:pt x="175" y="594"/>
                </a:lnTo>
                <a:lnTo>
                  <a:pt x="176" y="592"/>
                </a:lnTo>
                <a:lnTo>
                  <a:pt x="172" y="593"/>
                </a:lnTo>
                <a:lnTo>
                  <a:pt x="175" y="585"/>
                </a:lnTo>
                <a:lnTo>
                  <a:pt x="169" y="581"/>
                </a:lnTo>
                <a:lnTo>
                  <a:pt x="167" y="583"/>
                </a:lnTo>
                <a:lnTo>
                  <a:pt x="167" y="576"/>
                </a:lnTo>
                <a:lnTo>
                  <a:pt x="162" y="574"/>
                </a:lnTo>
                <a:lnTo>
                  <a:pt x="166" y="567"/>
                </a:lnTo>
                <a:lnTo>
                  <a:pt x="166" y="554"/>
                </a:lnTo>
                <a:lnTo>
                  <a:pt x="163" y="553"/>
                </a:lnTo>
                <a:lnTo>
                  <a:pt x="166" y="549"/>
                </a:lnTo>
                <a:lnTo>
                  <a:pt x="171" y="549"/>
                </a:lnTo>
                <a:lnTo>
                  <a:pt x="175" y="545"/>
                </a:lnTo>
                <a:lnTo>
                  <a:pt x="172" y="540"/>
                </a:lnTo>
                <a:lnTo>
                  <a:pt x="171" y="539"/>
                </a:lnTo>
                <a:lnTo>
                  <a:pt x="172" y="535"/>
                </a:lnTo>
                <a:lnTo>
                  <a:pt x="171" y="525"/>
                </a:lnTo>
                <a:lnTo>
                  <a:pt x="174" y="525"/>
                </a:lnTo>
                <a:lnTo>
                  <a:pt x="174" y="523"/>
                </a:lnTo>
                <a:lnTo>
                  <a:pt x="171" y="520"/>
                </a:lnTo>
                <a:lnTo>
                  <a:pt x="175" y="516"/>
                </a:lnTo>
                <a:lnTo>
                  <a:pt x="174" y="513"/>
                </a:lnTo>
                <a:lnTo>
                  <a:pt x="169" y="512"/>
                </a:lnTo>
                <a:lnTo>
                  <a:pt x="170" y="511"/>
                </a:lnTo>
                <a:lnTo>
                  <a:pt x="166" y="508"/>
                </a:lnTo>
                <a:lnTo>
                  <a:pt x="162" y="508"/>
                </a:lnTo>
                <a:lnTo>
                  <a:pt x="162" y="505"/>
                </a:lnTo>
                <a:lnTo>
                  <a:pt x="160" y="507"/>
                </a:lnTo>
                <a:lnTo>
                  <a:pt x="160" y="498"/>
                </a:lnTo>
                <a:lnTo>
                  <a:pt x="158" y="498"/>
                </a:lnTo>
                <a:lnTo>
                  <a:pt x="157" y="495"/>
                </a:lnTo>
                <a:lnTo>
                  <a:pt x="156" y="499"/>
                </a:lnTo>
                <a:lnTo>
                  <a:pt x="152" y="499"/>
                </a:lnTo>
                <a:lnTo>
                  <a:pt x="152" y="500"/>
                </a:lnTo>
                <a:lnTo>
                  <a:pt x="145" y="499"/>
                </a:lnTo>
                <a:lnTo>
                  <a:pt x="142" y="503"/>
                </a:lnTo>
                <a:lnTo>
                  <a:pt x="134" y="502"/>
                </a:lnTo>
                <a:lnTo>
                  <a:pt x="131" y="508"/>
                </a:lnTo>
                <a:lnTo>
                  <a:pt x="126" y="511"/>
                </a:lnTo>
                <a:lnTo>
                  <a:pt x="125" y="512"/>
                </a:lnTo>
                <a:lnTo>
                  <a:pt x="122" y="509"/>
                </a:lnTo>
                <a:lnTo>
                  <a:pt x="122" y="508"/>
                </a:lnTo>
                <a:lnTo>
                  <a:pt x="117" y="504"/>
                </a:lnTo>
                <a:lnTo>
                  <a:pt x="112" y="500"/>
                </a:lnTo>
                <a:lnTo>
                  <a:pt x="109" y="502"/>
                </a:lnTo>
                <a:lnTo>
                  <a:pt x="107" y="498"/>
                </a:lnTo>
                <a:lnTo>
                  <a:pt x="103" y="500"/>
                </a:lnTo>
                <a:lnTo>
                  <a:pt x="104" y="499"/>
                </a:lnTo>
                <a:lnTo>
                  <a:pt x="100" y="496"/>
                </a:lnTo>
                <a:lnTo>
                  <a:pt x="99" y="495"/>
                </a:lnTo>
                <a:lnTo>
                  <a:pt x="98" y="493"/>
                </a:lnTo>
                <a:lnTo>
                  <a:pt x="95" y="493"/>
                </a:lnTo>
                <a:lnTo>
                  <a:pt x="91" y="496"/>
                </a:lnTo>
                <a:lnTo>
                  <a:pt x="81" y="496"/>
                </a:lnTo>
                <a:lnTo>
                  <a:pt x="81" y="499"/>
                </a:lnTo>
                <a:lnTo>
                  <a:pt x="79" y="499"/>
                </a:lnTo>
                <a:lnTo>
                  <a:pt x="79" y="500"/>
                </a:lnTo>
                <a:lnTo>
                  <a:pt x="75" y="498"/>
                </a:lnTo>
                <a:lnTo>
                  <a:pt x="76" y="495"/>
                </a:lnTo>
                <a:lnTo>
                  <a:pt x="75" y="495"/>
                </a:lnTo>
                <a:lnTo>
                  <a:pt x="73" y="499"/>
                </a:lnTo>
                <a:lnTo>
                  <a:pt x="71" y="496"/>
                </a:lnTo>
                <a:lnTo>
                  <a:pt x="72" y="495"/>
                </a:lnTo>
                <a:lnTo>
                  <a:pt x="62" y="487"/>
                </a:lnTo>
                <a:lnTo>
                  <a:pt x="58" y="485"/>
                </a:lnTo>
                <a:lnTo>
                  <a:pt x="62" y="480"/>
                </a:lnTo>
                <a:lnTo>
                  <a:pt x="62" y="476"/>
                </a:lnTo>
                <a:lnTo>
                  <a:pt x="58" y="473"/>
                </a:lnTo>
                <a:lnTo>
                  <a:pt x="59" y="471"/>
                </a:lnTo>
                <a:lnTo>
                  <a:pt x="64" y="467"/>
                </a:lnTo>
                <a:lnTo>
                  <a:pt x="67" y="468"/>
                </a:lnTo>
                <a:lnTo>
                  <a:pt x="68" y="464"/>
                </a:lnTo>
                <a:lnTo>
                  <a:pt x="64" y="460"/>
                </a:lnTo>
                <a:lnTo>
                  <a:pt x="62" y="460"/>
                </a:lnTo>
                <a:lnTo>
                  <a:pt x="61" y="458"/>
                </a:lnTo>
                <a:lnTo>
                  <a:pt x="59" y="457"/>
                </a:lnTo>
                <a:lnTo>
                  <a:pt x="54" y="451"/>
                </a:lnTo>
                <a:lnTo>
                  <a:pt x="55" y="450"/>
                </a:lnTo>
                <a:lnTo>
                  <a:pt x="54" y="448"/>
                </a:lnTo>
                <a:lnTo>
                  <a:pt x="49" y="451"/>
                </a:lnTo>
                <a:lnTo>
                  <a:pt x="46" y="450"/>
                </a:lnTo>
                <a:lnTo>
                  <a:pt x="46" y="444"/>
                </a:lnTo>
                <a:lnTo>
                  <a:pt x="50" y="444"/>
                </a:lnTo>
                <a:lnTo>
                  <a:pt x="52" y="442"/>
                </a:lnTo>
                <a:lnTo>
                  <a:pt x="52" y="440"/>
                </a:lnTo>
                <a:lnTo>
                  <a:pt x="50" y="439"/>
                </a:lnTo>
                <a:lnTo>
                  <a:pt x="41" y="435"/>
                </a:lnTo>
                <a:lnTo>
                  <a:pt x="37" y="430"/>
                </a:lnTo>
                <a:lnTo>
                  <a:pt x="31" y="436"/>
                </a:lnTo>
                <a:lnTo>
                  <a:pt x="28" y="436"/>
                </a:lnTo>
                <a:lnTo>
                  <a:pt x="23" y="435"/>
                </a:lnTo>
                <a:lnTo>
                  <a:pt x="17" y="430"/>
                </a:lnTo>
                <a:lnTo>
                  <a:pt x="13" y="427"/>
                </a:lnTo>
                <a:lnTo>
                  <a:pt x="12" y="423"/>
                </a:lnTo>
                <a:lnTo>
                  <a:pt x="9" y="413"/>
                </a:lnTo>
                <a:lnTo>
                  <a:pt x="14" y="409"/>
                </a:lnTo>
                <a:lnTo>
                  <a:pt x="17" y="409"/>
                </a:lnTo>
                <a:lnTo>
                  <a:pt x="12" y="406"/>
                </a:lnTo>
                <a:lnTo>
                  <a:pt x="8" y="405"/>
                </a:lnTo>
                <a:lnTo>
                  <a:pt x="5" y="399"/>
                </a:lnTo>
                <a:lnTo>
                  <a:pt x="0" y="394"/>
                </a:lnTo>
                <a:lnTo>
                  <a:pt x="8" y="385"/>
                </a:lnTo>
                <a:lnTo>
                  <a:pt x="10" y="381"/>
                </a:lnTo>
                <a:lnTo>
                  <a:pt x="14" y="383"/>
                </a:lnTo>
                <a:lnTo>
                  <a:pt x="16" y="382"/>
                </a:lnTo>
                <a:lnTo>
                  <a:pt x="19" y="385"/>
                </a:lnTo>
                <a:lnTo>
                  <a:pt x="19" y="383"/>
                </a:lnTo>
                <a:lnTo>
                  <a:pt x="22" y="383"/>
                </a:lnTo>
                <a:lnTo>
                  <a:pt x="21" y="385"/>
                </a:lnTo>
                <a:lnTo>
                  <a:pt x="23" y="386"/>
                </a:lnTo>
                <a:lnTo>
                  <a:pt x="25" y="383"/>
                </a:lnTo>
                <a:lnTo>
                  <a:pt x="27" y="383"/>
                </a:lnTo>
                <a:lnTo>
                  <a:pt x="28" y="382"/>
                </a:lnTo>
                <a:lnTo>
                  <a:pt x="25" y="377"/>
                </a:lnTo>
                <a:lnTo>
                  <a:pt x="27" y="374"/>
                </a:lnTo>
                <a:lnTo>
                  <a:pt x="27" y="372"/>
                </a:lnTo>
                <a:lnTo>
                  <a:pt x="26" y="372"/>
                </a:lnTo>
                <a:lnTo>
                  <a:pt x="26" y="367"/>
                </a:lnTo>
                <a:lnTo>
                  <a:pt x="31" y="367"/>
                </a:lnTo>
                <a:lnTo>
                  <a:pt x="34" y="364"/>
                </a:lnTo>
                <a:lnTo>
                  <a:pt x="35" y="367"/>
                </a:lnTo>
                <a:lnTo>
                  <a:pt x="37" y="364"/>
                </a:lnTo>
                <a:lnTo>
                  <a:pt x="39" y="364"/>
                </a:lnTo>
                <a:lnTo>
                  <a:pt x="45" y="345"/>
                </a:lnTo>
                <a:lnTo>
                  <a:pt x="40" y="342"/>
                </a:lnTo>
                <a:lnTo>
                  <a:pt x="41" y="340"/>
                </a:lnTo>
                <a:lnTo>
                  <a:pt x="39" y="337"/>
                </a:lnTo>
                <a:lnTo>
                  <a:pt x="39" y="334"/>
                </a:lnTo>
                <a:lnTo>
                  <a:pt x="43" y="333"/>
                </a:lnTo>
                <a:lnTo>
                  <a:pt x="43" y="331"/>
                </a:lnTo>
                <a:lnTo>
                  <a:pt x="39" y="322"/>
                </a:lnTo>
                <a:lnTo>
                  <a:pt x="36" y="320"/>
                </a:lnTo>
                <a:lnTo>
                  <a:pt x="34" y="322"/>
                </a:lnTo>
                <a:lnTo>
                  <a:pt x="32" y="319"/>
                </a:lnTo>
                <a:lnTo>
                  <a:pt x="30" y="320"/>
                </a:lnTo>
                <a:lnTo>
                  <a:pt x="27" y="315"/>
                </a:lnTo>
                <a:lnTo>
                  <a:pt x="32" y="311"/>
                </a:lnTo>
                <a:lnTo>
                  <a:pt x="31" y="306"/>
                </a:lnTo>
                <a:lnTo>
                  <a:pt x="34" y="306"/>
                </a:lnTo>
                <a:lnTo>
                  <a:pt x="36" y="301"/>
                </a:lnTo>
                <a:lnTo>
                  <a:pt x="34" y="300"/>
                </a:lnTo>
                <a:lnTo>
                  <a:pt x="35" y="298"/>
                </a:lnTo>
                <a:lnTo>
                  <a:pt x="35" y="295"/>
                </a:lnTo>
                <a:lnTo>
                  <a:pt x="34" y="295"/>
                </a:lnTo>
                <a:lnTo>
                  <a:pt x="35" y="293"/>
                </a:lnTo>
                <a:lnTo>
                  <a:pt x="39" y="295"/>
                </a:lnTo>
                <a:lnTo>
                  <a:pt x="39" y="292"/>
                </a:lnTo>
                <a:lnTo>
                  <a:pt x="40" y="289"/>
                </a:lnTo>
                <a:lnTo>
                  <a:pt x="35" y="286"/>
                </a:lnTo>
                <a:lnTo>
                  <a:pt x="31" y="284"/>
                </a:lnTo>
                <a:lnTo>
                  <a:pt x="34" y="282"/>
                </a:lnTo>
                <a:lnTo>
                  <a:pt x="36" y="280"/>
                </a:lnTo>
                <a:lnTo>
                  <a:pt x="36" y="275"/>
                </a:lnTo>
                <a:lnTo>
                  <a:pt x="28" y="266"/>
                </a:lnTo>
                <a:lnTo>
                  <a:pt x="26" y="265"/>
                </a:lnTo>
                <a:lnTo>
                  <a:pt x="25" y="262"/>
                </a:lnTo>
                <a:lnTo>
                  <a:pt x="25" y="255"/>
                </a:lnTo>
                <a:lnTo>
                  <a:pt x="30" y="251"/>
                </a:lnTo>
                <a:lnTo>
                  <a:pt x="36" y="252"/>
                </a:lnTo>
                <a:lnTo>
                  <a:pt x="37" y="250"/>
                </a:lnTo>
                <a:lnTo>
                  <a:pt x="43" y="250"/>
                </a:lnTo>
                <a:lnTo>
                  <a:pt x="43" y="246"/>
                </a:lnTo>
                <a:lnTo>
                  <a:pt x="44" y="246"/>
                </a:lnTo>
                <a:lnTo>
                  <a:pt x="44" y="242"/>
                </a:lnTo>
                <a:lnTo>
                  <a:pt x="46" y="242"/>
                </a:lnTo>
                <a:lnTo>
                  <a:pt x="49" y="241"/>
                </a:lnTo>
                <a:lnTo>
                  <a:pt x="50" y="243"/>
                </a:lnTo>
                <a:lnTo>
                  <a:pt x="49" y="246"/>
                </a:lnTo>
                <a:lnTo>
                  <a:pt x="54" y="248"/>
                </a:lnTo>
                <a:lnTo>
                  <a:pt x="55" y="247"/>
                </a:lnTo>
                <a:lnTo>
                  <a:pt x="66" y="255"/>
                </a:lnTo>
                <a:lnTo>
                  <a:pt x="71" y="257"/>
                </a:lnTo>
                <a:lnTo>
                  <a:pt x="73" y="261"/>
                </a:lnTo>
                <a:lnTo>
                  <a:pt x="81" y="265"/>
                </a:lnTo>
                <a:lnTo>
                  <a:pt x="89" y="269"/>
                </a:lnTo>
                <a:lnTo>
                  <a:pt x="97" y="278"/>
                </a:lnTo>
                <a:lnTo>
                  <a:pt x="100" y="277"/>
                </a:lnTo>
                <a:lnTo>
                  <a:pt x="104" y="278"/>
                </a:lnTo>
                <a:lnTo>
                  <a:pt x="108" y="277"/>
                </a:lnTo>
                <a:lnTo>
                  <a:pt x="109" y="274"/>
                </a:lnTo>
                <a:lnTo>
                  <a:pt x="111" y="269"/>
                </a:lnTo>
                <a:lnTo>
                  <a:pt x="109" y="264"/>
                </a:lnTo>
                <a:lnTo>
                  <a:pt x="113" y="265"/>
                </a:lnTo>
                <a:lnTo>
                  <a:pt x="113" y="260"/>
                </a:lnTo>
                <a:lnTo>
                  <a:pt x="121" y="259"/>
                </a:lnTo>
                <a:lnTo>
                  <a:pt x="121" y="257"/>
                </a:lnTo>
                <a:lnTo>
                  <a:pt x="124" y="255"/>
                </a:lnTo>
                <a:lnTo>
                  <a:pt x="126" y="255"/>
                </a:lnTo>
                <a:lnTo>
                  <a:pt x="126" y="252"/>
                </a:lnTo>
                <a:lnTo>
                  <a:pt x="130" y="252"/>
                </a:lnTo>
                <a:lnTo>
                  <a:pt x="130" y="250"/>
                </a:lnTo>
                <a:lnTo>
                  <a:pt x="135" y="253"/>
                </a:lnTo>
                <a:lnTo>
                  <a:pt x="135" y="251"/>
                </a:lnTo>
                <a:lnTo>
                  <a:pt x="140" y="251"/>
                </a:lnTo>
                <a:lnTo>
                  <a:pt x="144" y="255"/>
                </a:lnTo>
                <a:lnTo>
                  <a:pt x="145" y="252"/>
                </a:lnTo>
                <a:lnTo>
                  <a:pt x="153" y="259"/>
                </a:lnTo>
                <a:lnTo>
                  <a:pt x="152" y="262"/>
                </a:lnTo>
                <a:lnTo>
                  <a:pt x="161" y="265"/>
                </a:lnTo>
                <a:lnTo>
                  <a:pt x="161" y="268"/>
                </a:lnTo>
                <a:lnTo>
                  <a:pt x="166" y="264"/>
                </a:lnTo>
                <a:lnTo>
                  <a:pt x="167" y="268"/>
                </a:lnTo>
                <a:lnTo>
                  <a:pt x="170" y="268"/>
                </a:lnTo>
                <a:lnTo>
                  <a:pt x="171" y="265"/>
                </a:lnTo>
                <a:lnTo>
                  <a:pt x="178" y="269"/>
                </a:lnTo>
                <a:lnTo>
                  <a:pt x="178" y="271"/>
                </a:lnTo>
                <a:lnTo>
                  <a:pt x="180" y="278"/>
                </a:lnTo>
                <a:lnTo>
                  <a:pt x="183" y="278"/>
                </a:lnTo>
                <a:lnTo>
                  <a:pt x="189" y="282"/>
                </a:lnTo>
                <a:lnTo>
                  <a:pt x="190" y="286"/>
                </a:lnTo>
                <a:lnTo>
                  <a:pt x="196" y="289"/>
                </a:lnTo>
                <a:lnTo>
                  <a:pt x="198" y="280"/>
                </a:lnTo>
                <a:lnTo>
                  <a:pt x="205" y="277"/>
                </a:lnTo>
                <a:lnTo>
                  <a:pt x="207" y="279"/>
                </a:lnTo>
                <a:lnTo>
                  <a:pt x="206" y="282"/>
                </a:lnTo>
                <a:lnTo>
                  <a:pt x="207" y="288"/>
                </a:lnTo>
                <a:lnTo>
                  <a:pt x="205" y="289"/>
                </a:lnTo>
                <a:lnTo>
                  <a:pt x="207" y="293"/>
                </a:lnTo>
                <a:lnTo>
                  <a:pt x="211" y="295"/>
                </a:lnTo>
                <a:lnTo>
                  <a:pt x="210" y="296"/>
                </a:lnTo>
                <a:lnTo>
                  <a:pt x="202" y="295"/>
                </a:lnTo>
                <a:lnTo>
                  <a:pt x="205" y="298"/>
                </a:lnTo>
                <a:lnTo>
                  <a:pt x="207" y="298"/>
                </a:lnTo>
                <a:lnTo>
                  <a:pt x="208" y="300"/>
                </a:lnTo>
                <a:lnTo>
                  <a:pt x="206" y="301"/>
                </a:lnTo>
                <a:lnTo>
                  <a:pt x="208" y="302"/>
                </a:lnTo>
                <a:lnTo>
                  <a:pt x="208" y="306"/>
                </a:lnTo>
                <a:lnTo>
                  <a:pt x="216" y="307"/>
                </a:lnTo>
                <a:lnTo>
                  <a:pt x="220" y="306"/>
                </a:lnTo>
                <a:lnTo>
                  <a:pt x="225" y="307"/>
                </a:lnTo>
                <a:lnTo>
                  <a:pt x="226" y="305"/>
                </a:lnTo>
                <a:lnTo>
                  <a:pt x="230" y="309"/>
                </a:lnTo>
                <a:lnTo>
                  <a:pt x="230" y="307"/>
                </a:lnTo>
                <a:lnTo>
                  <a:pt x="234" y="309"/>
                </a:lnTo>
                <a:lnTo>
                  <a:pt x="234" y="306"/>
                </a:lnTo>
                <a:lnTo>
                  <a:pt x="232" y="302"/>
                </a:lnTo>
                <a:lnTo>
                  <a:pt x="234" y="300"/>
                </a:lnTo>
                <a:lnTo>
                  <a:pt x="238" y="298"/>
                </a:lnTo>
                <a:lnTo>
                  <a:pt x="239" y="304"/>
                </a:lnTo>
                <a:lnTo>
                  <a:pt x="243" y="305"/>
                </a:lnTo>
                <a:lnTo>
                  <a:pt x="246" y="300"/>
                </a:lnTo>
                <a:lnTo>
                  <a:pt x="248" y="298"/>
                </a:lnTo>
                <a:lnTo>
                  <a:pt x="247" y="295"/>
                </a:lnTo>
                <a:lnTo>
                  <a:pt x="252" y="295"/>
                </a:lnTo>
                <a:lnTo>
                  <a:pt x="253" y="291"/>
                </a:lnTo>
                <a:lnTo>
                  <a:pt x="246" y="287"/>
                </a:lnTo>
                <a:lnTo>
                  <a:pt x="247" y="283"/>
                </a:lnTo>
                <a:lnTo>
                  <a:pt x="246" y="275"/>
                </a:lnTo>
                <a:lnTo>
                  <a:pt x="243" y="271"/>
                </a:lnTo>
                <a:lnTo>
                  <a:pt x="246" y="270"/>
                </a:lnTo>
                <a:lnTo>
                  <a:pt x="246" y="265"/>
                </a:lnTo>
                <a:lnTo>
                  <a:pt x="255" y="266"/>
                </a:lnTo>
                <a:lnTo>
                  <a:pt x="256" y="265"/>
                </a:lnTo>
                <a:lnTo>
                  <a:pt x="257" y="266"/>
                </a:lnTo>
                <a:lnTo>
                  <a:pt x="265" y="265"/>
                </a:lnTo>
                <a:lnTo>
                  <a:pt x="268" y="253"/>
                </a:lnTo>
                <a:lnTo>
                  <a:pt x="271" y="259"/>
                </a:lnTo>
                <a:lnTo>
                  <a:pt x="274" y="257"/>
                </a:lnTo>
                <a:lnTo>
                  <a:pt x="275" y="259"/>
                </a:lnTo>
                <a:lnTo>
                  <a:pt x="277" y="255"/>
                </a:lnTo>
                <a:lnTo>
                  <a:pt x="274" y="251"/>
                </a:lnTo>
                <a:lnTo>
                  <a:pt x="277" y="247"/>
                </a:lnTo>
                <a:lnTo>
                  <a:pt x="275" y="247"/>
                </a:lnTo>
                <a:lnTo>
                  <a:pt x="275" y="243"/>
                </a:lnTo>
                <a:lnTo>
                  <a:pt x="287" y="248"/>
                </a:lnTo>
                <a:lnTo>
                  <a:pt x="289" y="252"/>
                </a:lnTo>
                <a:lnTo>
                  <a:pt x="289" y="255"/>
                </a:lnTo>
                <a:lnTo>
                  <a:pt x="287" y="253"/>
                </a:lnTo>
                <a:lnTo>
                  <a:pt x="287" y="259"/>
                </a:lnTo>
                <a:lnTo>
                  <a:pt x="296" y="271"/>
                </a:lnTo>
                <a:lnTo>
                  <a:pt x="297" y="277"/>
                </a:lnTo>
                <a:lnTo>
                  <a:pt x="302" y="277"/>
                </a:lnTo>
                <a:lnTo>
                  <a:pt x="305" y="279"/>
                </a:lnTo>
                <a:lnTo>
                  <a:pt x="309" y="279"/>
                </a:lnTo>
                <a:lnTo>
                  <a:pt x="310" y="283"/>
                </a:lnTo>
                <a:lnTo>
                  <a:pt x="318" y="283"/>
                </a:lnTo>
                <a:lnTo>
                  <a:pt x="319" y="275"/>
                </a:lnTo>
                <a:lnTo>
                  <a:pt x="322" y="277"/>
                </a:lnTo>
                <a:lnTo>
                  <a:pt x="325" y="275"/>
                </a:lnTo>
                <a:lnTo>
                  <a:pt x="328" y="275"/>
                </a:lnTo>
                <a:lnTo>
                  <a:pt x="333" y="271"/>
                </a:lnTo>
                <a:lnTo>
                  <a:pt x="336" y="273"/>
                </a:lnTo>
                <a:lnTo>
                  <a:pt x="334" y="275"/>
                </a:lnTo>
                <a:lnTo>
                  <a:pt x="337" y="274"/>
                </a:lnTo>
                <a:lnTo>
                  <a:pt x="337" y="277"/>
                </a:lnTo>
                <a:lnTo>
                  <a:pt x="341" y="279"/>
                </a:lnTo>
                <a:lnTo>
                  <a:pt x="341" y="278"/>
                </a:lnTo>
                <a:lnTo>
                  <a:pt x="342" y="277"/>
                </a:lnTo>
                <a:lnTo>
                  <a:pt x="343" y="286"/>
                </a:lnTo>
                <a:lnTo>
                  <a:pt x="346" y="287"/>
                </a:lnTo>
                <a:lnTo>
                  <a:pt x="345" y="282"/>
                </a:lnTo>
                <a:lnTo>
                  <a:pt x="349" y="280"/>
                </a:lnTo>
                <a:lnTo>
                  <a:pt x="350" y="286"/>
                </a:lnTo>
                <a:lnTo>
                  <a:pt x="351" y="283"/>
                </a:lnTo>
                <a:lnTo>
                  <a:pt x="355" y="282"/>
                </a:lnTo>
                <a:lnTo>
                  <a:pt x="378" y="280"/>
                </a:lnTo>
                <a:lnTo>
                  <a:pt x="378" y="278"/>
                </a:lnTo>
                <a:lnTo>
                  <a:pt x="376" y="271"/>
                </a:lnTo>
                <a:lnTo>
                  <a:pt x="377" y="268"/>
                </a:lnTo>
                <a:lnTo>
                  <a:pt x="374" y="268"/>
                </a:lnTo>
                <a:lnTo>
                  <a:pt x="372" y="260"/>
                </a:lnTo>
                <a:lnTo>
                  <a:pt x="368" y="257"/>
                </a:lnTo>
                <a:lnTo>
                  <a:pt x="368" y="253"/>
                </a:lnTo>
                <a:lnTo>
                  <a:pt x="364" y="248"/>
                </a:lnTo>
                <a:lnTo>
                  <a:pt x="363" y="243"/>
                </a:lnTo>
                <a:lnTo>
                  <a:pt x="355" y="241"/>
                </a:lnTo>
                <a:lnTo>
                  <a:pt x="355" y="239"/>
                </a:lnTo>
                <a:lnTo>
                  <a:pt x="361" y="241"/>
                </a:lnTo>
                <a:lnTo>
                  <a:pt x="352" y="229"/>
                </a:lnTo>
                <a:lnTo>
                  <a:pt x="355" y="228"/>
                </a:lnTo>
                <a:lnTo>
                  <a:pt x="358" y="224"/>
                </a:lnTo>
                <a:lnTo>
                  <a:pt x="350" y="221"/>
                </a:lnTo>
                <a:lnTo>
                  <a:pt x="343" y="215"/>
                </a:lnTo>
                <a:lnTo>
                  <a:pt x="355" y="198"/>
                </a:lnTo>
                <a:lnTo>
                  <a:pt x="354" y="196"/>
                </a:lnTo>
                <a:lnTo>
                  <a:pt x="363" y="185"/>
                </a:lnTo>
                <a:lnTo>
                  <a:pt x="369" y="181"/>
                </a:lnTo>
                <a:lnTo>
                  <a:pt x="361" y="175"/>
                </a:lnTo>
                <a:lnTo>
                  <a:pt x="360" y="170"/>
                </a:lnTo>
                <a:lnTo>
                  <a:pt x="358" y="162"/>
                </a:lnTo>
                <a:lnTo>
                  <a:pt x="347" y="154"/>
                </a:lnTo>
                <a:lnTo>
                  <a:pt x="347" y="153"/>
                </a:lnTo>
                <a:lnTo>
                  <a:pt x="354" y="144"/>
                </a:lnTo>
                <a:lnTo>
                  <a:pt x="361" y="139"/>
                </a:lnTo>
                <a:lnTo>
                  <a:pt x="355" y="131"/>
                </a:lnTo>
                <a:lnTo>
                  <a:pt x="352" y="109"/>
                </a:lnTo>
                <a:lnTo>
                  <a:pt x="350" y="107"/>
                </a:lnTo>
                <a:lnTo>
                  <a:pt x="352" y="102"/>
                </a:lnTo>
                <a:lnTo>
                  <a:pt x="355" y="95"/>
                </a:lnTo>
                <a:lnTo>
                  <a:pt x="354" y="91"/>
                </a:lnTo>
                <a:lnTo>
                  <a:pt x="356" y="77"/>
                </a:lnTo>
                <a:lnTo>
                  <a:pt x="351" y="73"/>
                </a:lnTo>
                <a:lnTo>
                  <a:pt x="352" y="70"/>
                </a:lnTo>
                <a:lnTo>
                  <a:pt x="361" y="58"/>
                </a:lnTo>
                <a:lnTo>
                  <a:pt x="365" y="50"/>
                </a:lnTo>
                <a:lnTo>
                  <a:pt x="363" y="40"/>
                </a:lnTo>
                <a:lnTo>
                  <a:pt x="347" y="28"/>
                </a:lnTo>
                <a:lnTo>
                  <a:pt x="345" y="22"/>
                </a:lnTo>
                <a:lnTo>
                  <a:pt x="343" y="16"/>
                </a:lnTo>
                <a:lnTo>
                  <a:pt x="345" y="0"/>
                </a:lnTo>
                <a:lnTo>
                  <a:pt x="356" y="1"/>
                </a:lnTo>
                <a:lnTo>
                  <a:pt x="363" y="7"/>
                </a:lnTo>
                <a:lnTo>
                  <a:pt x="374" y="4"/>
                </a:lnTo>
                <a:lnTo>
                  <a:pt x="390" y="8"/>
                </a:lnTo>
                <a:lnTo>
                  <a:pt x="399" y="13"/>
                </a:lnTo>
                <a:lnTo>
                  <a:pt x="403" y="22"/>
                </a:lnTo>
                <a:lnTo>
                  <a:pt x="419" y="30"/>
                </a:lnTo>
                <a:lnTo>
                  <a:pt x="427" y="31"/>
                </a:lnTo>
                <a:lnTo>
                  <a:pt x="432" y="35"/>
                </a:lnTo>
                <a:lnTo>
                  <a:pt x="440" y="39"/>
                </a:lnTo>
                <a:lnTo>
                  <a:pt x="442" y="43"/>
                </a:lnTo>
                <a:lnTo>
                  <a:pt x="445" y="52"/>
                </a:lnTo>
                <a:lnTo>
                  <a:pt x="451" y="57"/>
                </a:lnTo>
                <a:lnTo>
                  <a:pt x="455" y="59"/>
                </a:lnTo>
                <a:lnTo>
                  <a:pt x="467" y="57"/>
                </a:lnTo>
                <a:lnTo>
                  <a:pt x="475" y="62"/>
                </a:lnTo>
                <a:lnTo>
                  <a:pt x="478" y="62"/>
                </a:lnTo>
                <a:lnTo>
                  <a:pt x="482" y="59"/>
                </a:lnTo>
                <a:lnTo>
                  <a:pt x="494" y="57"/>
                </a:lnTo>
                <a:lnTo>
                  <a:pt x="505" y="59"/>
                </a:lnTo>
                <a:lnTo>
                  <a:pt x="512" y="55"/>
                </a:lnTo>
                <a:lnTo>
                  <a:pt x="514" y="50"/>
                </a:lnTo>
                <a:lnTo>
                  <a:pt x="532" y="49"/>
                </a:lnTo>
                <a:lnTo>
                  <a:pt x="535" y="55"/>
                </a:lnTo>
                <a:lnTo>
                  <a:pt x="541" y="63"/>
                </a:lnTo>
                <a:lnTo>
                  <a:pt x="538" y="82"/>
                </a:lnTo>
                <a:lnTo>
                  <a:pt x="540" y="88"/>
                </a:lnTo>
                <a:lnTo>
                  <a:pt x="548" y="100"/>
                </a:lnTo>
                <a:lnTo>
                  <a:pt x="550" y="100"/>
                </a:lnTo>
                <a:lnTo>
                  <a:pt x="550" y="109"/>
                </a:lnTo>
                <a:lnTo>
                  <a:pt x="553" y="115"/>
                </a:lnTo>
                <a:lnTo>
                  <a:pt x="554" y="127"/>
                </a:lnTo>
                <a:lnTo>
                  <a:pt x="554" y="133"/>
                </a:lnTo>
                <a:lnTo>
                  <a:pt x="553" y="138"/>
                </a:lnTo>
                <a:lnTo>
                  <a:pt x="568" y="144"/>
                </a:lnTo>
                <a:lnTo>
                  <a:pt x="568" y="139"/>
                </a:lnTo>
                <a:lnTo>
                  <a:pt x="584" y="136"/>
                </a:lnTo>
                <a:lnTo>
                  <a:pt x="593" y="133"/>
                </a:lnTo>
                <a:lnTo>
                  <a:pt x="598" y="136"/>
                </a:lnTo>
                <a:lnTo>
                  <a:pt x="602" y="131"/>
                </a:lnTo>
                <a:lnTo>
                  <a:pt x="608" y="131"/>
                </a:lnTo>
                <a:lnTo>
                  <a:pt x="612" y="130"/>
                </a:lnTo>
                <a:lnTo>
                  <a:pt x="616" y="129"/>
                </a:lnTo>
                <a:lnTo>
                  <a:pt x="624" y="127"/>
                </a:lnTo>
                <a:lnTo>
                  <a:pt x="640" y="138"/>
                </a:lnTo>
                <a:lnTo>
                  <a:pt x="642" y="140"/>
                </a:lnTo>
                <a:lnTo>
                  <a:pt x="639" y="144"/>
                </a:lnTo>
                <a:lnTo>
                  <a:pt x="642" y="151"/>
                </a:lnTo>
                <a:lnTo>
                  <a:pt x="646" y="152"/>
                </a:lnTo>
                <a:lnTo>
                  <a:pt x="646" y="157"/>
                </a:lnTo>
                <a:lnTo>
                  <a:pt x="647" y="166"/>
                </a:lnTo>
                <a:lnTo>
                  <a:pt x="646" y="178"/>
                </a:lnTo>
                <a:lnTo>
                  <a:pt x="643" y="180"/>
                </a:lnTo>
                <a:lnTo>
                  <a:pt x="646" y="184"/>
                </a:lnTo>
                <a:lnTo>
                  <a:pt x="647" y="192"/>
                </a:lnTo>
                <a:lnTo>
                  <a:pt x="653" y="194"/>
                </a:lnTo>
                <a:lnTo>
                  <a:pt x="656" y="198"/>
                </a:lnTo>
                <a:lnTo>
                  <a:pt x="644" y="205"/>
                </a:lnTo>
                <a:lnTo>
                  <a:pt x="638" y="205"/>
                </a:lnTo>
                <a:lnTo>
                  <a:pt x="630" y="212"/>
                </a:lnTo>
                <a:lnTo>
                  <a:pt x="630" y="215"/>
                </a:lnTo>
                <a:lnTo>
                  <a:pt x="633" y="217"/>
                </a:lnTo>
                <a:lnTo>
                  <a:pt x="643" y="224"/>
                </a:lnTo>
                <a:lnTo>
                  <a:pt x="648" y="224"/>
                </a:lnTo>
                <a:lnTo>
                  <a:pt x="649" y="228"/>
                </a:lnTo>
                <a:lnTo>
                  <a:pt x="653" y="232"/>
                </a:lnTo>
                <a:lnTo>
                  <a:pt x="667" y="216"/>
                </a:lnTo>
                <a:lnTo>
                  <a:pt x="676" y="223"/>
                </a:lnTo>
                <a:lnTo>
                  <a:pt x="678" y="220"/>
                </a:lnTo>
                <a:lnTo>
                  <a:pt x="678" y="215"/>
                </a:lnTo>
                <a:lnTo>
                  <a:pt x="683" y="199"/>
                </a:lnTo>
                <a:lnTo>
                  <a:pt x="687" y="196"/>
                </a:lnTo>
                <a:lnTo>
                  <a:pt x="687" y="192"/>
                </a:lnTo>
                <a:lnTo>
                  <a:pt x="692" y="190"/>
                </a:lnTo>
                <a:lnTo>
                  <a:pt x="701" y="184"/>
                </a:lnTo>
                <a:lnTo>
                  <a:pt x="703" y="179"/>
                </a:lnTo>
                <a:lnTo>
                  <a:pt x="706" y="180"/>
                </a:lnTo>
                <a:lnTo>
                  <a:pt x="709" y="178"/>
                </a:lnTo>
                <a:lnTo>
                  <a:pt x="712" y="170"/>
                </a:lnTo>
                <a:lnTo>
                  <a:pt x="719" y="171"/>
                </a:lnTo>
                <a:lnTo>
                  <a:pt x="721" y="174"/>
                </a:lnTo>
                <a:lnTo>
                  <a:pt x="730" y="174"/>
                </a:lnTo>
                <a:lnTo>
                  <a:pt x="730" y="178"/>
                </a:lnTo>
                <a:lnTo>
                  <a:pt x="734" y="179"/>
                </a:lnTo>
                <a:lnTo>
                  <a:pt x="737" y="184"/>
                </a:lnTo>
                <a:lnTo>
                  <a:pt x="745" y="183"/>
                </a:lnTo>
                <a:lnTo>
                  <a:pt x="757" y="193"/>
                </a:lnTo>
                <a:lnTo>
                  <a:pt x="761" y="201"/>
                </a:lnTo>
                <a:lnTo>
                  <a:pt x="763" y="211"/>
                </a:lnTo>
                <a:lnTo>
                  <a:pt x="763" y="212"/>
                </a:lnTo>
                <a:lnTo>
                  <a:pt x="766" y="214"/>
                </a:lnTo>
                <a:lnTo>
                  <a:pt x="773" y="211"/>
                </a:lnTo>
                <a:lnTo>
                  <a:pt x="787" y="210"/>
                </a:lnTo>
                <a:lnTo>
                  <a:pt x="791" y="207"/>
                </a:lnTo>
                <a:lnTo>
                  <a:pt x="790" y="205"/>
                </a:lnTo>
                <a:lnTo>
                  <a:pt x="791" y="203"/>
                </a:lnTo>
                <a:lnTo>
                  <a:pt x="792" y="192"/>
                </a:lnTo>
                <a:lnTo>
                  <a:pt x="804" y="171"/>
                </a:lnTo>
                <a:lnTo>
                  <a:pt x="806" y="171"/>
                </a:lnTo>
                <a:lnTo>
                  <a:pt x="820" y="176"/>
                </a:lnTo>
                <a:lnTo>
                  <a:pt x="824" y="176"/>
                </a:lnTo>
                <a:lnTo>
                  <a:pt x="831" y="178"/>
                </a:lnTo>
                <a:lnTo>
                  <a:pt x="833" y="176"/>
                </a:lnTo>
                <a:lnTo>
                  <a:pt x="836" y="178"/>
                </a:lnTo>
                <a:lnTo>
                  <a:pt x="836" y="185"/>
                </a:lnTo>
                <a:lnTo>
                  <a:pt x="847" y="187"/>
                </a:lnTo>
                <a:lnTo>
                  <a:pt x="853" y="189"/>
                </a:lnTo>
                <a:lnTo>
                  <a:pt x="858" y="184"/>
                </a:lnTo>
                <a:lnTo>
                  <a:pt x="863" y="183"/>
                </a:lnTo>
                <a:lnTo>
                  <a:pt x="876" y="189"/>
                </a:lnTo>
                <a:lnTo>
                  <a:pt x="881" y="201"/>
                </a:lnTo>
                <a:lnTo>
                  <a:pt x="882" y="206"/>
                </a:lnTo>
                <a:lnTo>
                  <a:pt x="890" y="206"/>
                </a:lnTo>
                <a:lnTo>
                  <a:pt x="894" y="215"/>
                </a:lnTo>
                <a:lnTo>
                  <a:pt x="895" y="219"/>
                </a:lnTo>
                <a:lnTo>
                  <a:pt x="898" y="219"/>
                </a:lnTo>
                <a:lnTo>
                  <a:pt x="899" y="219"/>
                </a:lnTo>
                <a:lnTo>
                  <a:pt x="898" y="224"/>
                </a:lnTo>
                <a:lnTo>
                  <a:pt x="907" y="239"/>
                </a:lnTo>
                <a:lnTo>
                  <a:pt x="916" y="242"/>
                </a:lnTo>
                <a:lnTo>
                  <a:pt x="918" y="248"/>
                </a:lnTo>
                <a:lnTo>
                  <a:pt x="925" y="255"/>
                </a:lnTo>
                <a:lnTo>
                  <a:pt x="927" y="261"/>
                </a:lnTo>
                <a:lnTo>
                  <a:pt x="935" y="271"/>
                </a:lnTo>
                <a:lnTo>
                  <a:pt x="936" y="279"/>
                </a:lnTo>
                <a:lnTo>
                  <a:pt x="937" y="286"/>
                </a:lnTo>
                <a:lnTo>
                  <a:pt x="923" y="293"/>
                </a:lnTo>
                <a:lnTo>
                  <a:pt x="918" y="295"/>
                </a:lnTo>
                <a:lnTo>
                  <a:pt x="908" y="293"/>
                </a:lnTo>
                <a:lnTo>
                  <a:pt x="907" y="297"/>
                </a:lnTo>
                <a:lnTo>
                  <a:pt x="910" y="306"/>
                </a:lnTo>
                <a:lnTo>
                  <a:pt x="910" y="315"/>
                </a:lnTo>
                <a:lnTo>
                  <a:pt x="899" y="320"/>
                </a:lnTo>
                <a:lnTo>
                  <a:pt x="894" y="320"/>
                </a:lnTo>
                <a:lnTo>
                  <a:pt x="900" y="329"/>
                </a:lnTo>
                <a:lnTo>
                  <a:pt x="898" y="331"/>
                </a:lnTo>
                <a:lnTo>
                  <a:pt x="901" y="334"/>
                </a:lnTo>
                <a:lnTo>
                  <a:pt x="900" y="336"/>
                </a:lnTo>
                <a:lnTo>
                  <a:pt x="889" y="343"/>
                </a:lnTo>
                <a:lnTo>
                  <a:pt x="881" y="347"/>
                </a:lnTo>
                <a:lnTo>
                  <a:pt x="869" y="361"/>
                </a:lnTo>
                <a:lnTo>
                  <a:pt x="858" y="367"/>
                </a:lnTo>
                <a:lnTo>
                  <a:pt x="851" y="360"/>
                </a:lnTo>
                <a:lnTo>
                  <a:pt x="850" y="358"/>
                </a:lnTo>
                <a:lnTo>
                  <a:pt x="844" y="352"/>
                </a:lnTo>
                <a:lnTo>
                  <a:pt x="841" y="352"/>
                </a:lnTo>
                <a:lnTo>
                  <a:pt x="836" y="355"/>
                </a:lnTo>
                <a:lnTo>
                  <a:pt x="835" y="358"/>
                </a:lnTo>
                <a:lnTo>
                  <a:pt x="836" y="365"/>
                </a:lnTo>
                <a:lnTo>
                  <a:pt x="833" y="368"/>
                </a:lnTo>
                <a:lnTo>
                  <a:pt x="828" y="369"/>
                </a:lnTo>
                <a:lnTo>
                  <a:pt x="827" y="373"/>
                </a:lnTo>
                <a:lnTo>
                  <a:pt x="822" y="381"/>
                </a:lnTo>
                <a:lnTo>
                  <a:pt x="819" y="378"/>
                </a:lnTo>
                <a:lnTo>
                  <a:pt x="815" y="379"/>
                </a:lnTo>
                <a:lnTo>
                  <a:pt x="809" y="377"/>
                </a:lnTo>
                <a:lnTo>
                  <a:pt x="808" y="373"/>
                </a:lnTo>
                <a:lnTo>
                  <a:pt x="805" y="374"/>
                </a:lnTo>
                <a:lnTo>
                  <a:pt x="808" y="382"/>
                </a:lnTo>
                <a:lnTo>
                  <a:pt x="805" y="381"/>
                </a:lnTo>
                <a:lnTo>
                  <a:pt x="802" y="377"/>
                </a:lnTo>
                <a:lnTo>
                  <a:pt x="799" y="377"/>
                </a:lnTo>
                <a:lnTo>
                  <a:pt x="791" y="382"/>
                </a:lnTo>
                <a:lnTo>
                  <a:pt x="795" y="390"/>
                </a:lnTo>
                <a:lnTo>
                  <a:pt x="786" y="394"/>
                </a:lnTo>
                <a:lnTo>
                  <a:pt x="779" y="390"/>
                </a:lnTo>
                <a:lnTo>
                  <a:pt x="781" y="396"/>
                </a:lnTo>
                <a:lnTo>
                  <a:pt x="773" y="395"/>
                </a:lnTo>
                <a:lnTo>
                  <a:pt x="770" y="397"/>
                </a:lnTo>
                <a:lnTo>
                  <a:pt x="773" y="400"/>
                </a:lnTo>
                <a:lnTo>
                  <a:pt x="775" y="403"/>
                </a:lnTo>
                <a:lnTo>
                  <a:pt x="777" y="408"/>
                </a:lnTo>
                <a:lnTo>
                  <a:pt x="775" y="414"/>
                </a:lnTo>
                <a:lnTo>
                  <a:pt x="770" y="414"/>
                </a:lnTo>
                <a:lnTo>
                  <a:pt x="769" y="406"/>
                </a:lnTo>
                <a:lnTo>
                  <a:pt x="768" y="404"/>
                </a:lnTo>
                <a:lnTo>
                  <a:pt x="764" y="404"/>
                </a:lnTo>
                <a:lnTo>
                  <a:pt x="761" y="405"/>
                </a:lnTo>
                <a:lnTo>
                  <a:pt x="757" y="406"/>
                </a:lnTo>
                <a:lnTo>
                  <a:pt x="754" y="413"/>
                </a:lnTo>
                <a:lnTo>
                  <a:pt x="751" y="419"/>
                </a:lnTo>
                <a:lnTo>
                  <a:pt x="750" y="422"/>
                </a:lnTo>
                <a:lnTo>
                  <a:pt x="750" y="426"/>
                </a:lnTo>
                <a:lnTo>
                  <a:pt x="754" y="426"/>
                </a:lnTo>
                <a:lnTo>
                  <a:pt x="757" y="428"/>
                </a:lnTo>
                <a:lnTo>
                  <a:pt x="760" y="442"/>
                </a:lnTo>
                <a:lnTo>
                  <a:pt x="757" y="446"/>
                </a:lnTo>
                <a:lnTo>
                  <a:pt x="764" y="451"/>
                </a:lnTo>
                <a:lnTo>
                  <a:pt x="773" y="445"/>
                </a:lnTo>
                <a:lnTo>
                  <a:pt x="777" y="446"/>
                </a:lnTo>
                <a:lnTo>
                  <a:pt x="778" y="450"/>
                </a:lnTo>
                <a:lnTo>
                  <a:pt x="784" y="454"/>
                </a:lnTo>
                <a:lnTo>
                  <a:pt x="786" y="458"/>
                </a:lnTo>
                <a:lnTo>
                  <a:pt x="781" y="464"/>
                </a:lnTo>
                <a:lnTo>
                  <a:pt x="781" y="468"/>
                </a:lnTo>
                <a:lnTo>
                  <a:pt x="790" y="468"/>
                </a:lnTo>
                <a:lnTo>
                  <a:pt x="791" y="471"/>
                </a:lnTo>
                <a:lnTo>
                  <a:pt x="793" y="477"/>
                </a:lnTo>
                <a:lnTo>
                  <a:pt x="792" y="484"/>
                </a:lnTo>
                <a:lnTo>
                  <a:pt x="797" y="487"/>
                </a:lnTo>
                <a:lnTo>
                  <a:pt x="799" y="498"/>
                </a:lnTo>
                <a:lnTo>
                  <a:pt x="802" y="498"/>
                </a:lnTo>
                <a:lnTo>
                  <a:pt x="808" y="495"/>
                </a:lnTo>
                <a:lnTo>
                  <a:pt x="809" y="493"/>
                </a:lnTo>
                <a:lnTo>
                  <a:pt x="814" y="485"/>
                </a:lnTo>
                <a:lnTo>
                  <a:pt x="818" y="484"/>
                </a:lnTo>
                <a:lnTo>
                  <a:pt x="819" y="484"/>
                </a:lnTo>
                <a:lnTo>
                  <a:pt x="826" y="487"/>
                </a:lnTo>
                <a:lnTo>
                  <a:pt x="832" y="486"/>
                </a:lnTo>
                <a:lnTo>
                  <a:pt x="841" y="491"/>
                </a:lnTo>
                <a:lnTo>
                  <a:pt x="847" y="490"/>
                </a:lnTo>
                <a:lnTo>
                  <a:pt x="850" y="491"/>
                </a:lnTo>
                <a:lnTo>
                  <a:pt x="854" y="491"/>
                </a:lnTo>
                <a:lnTo>
                  <a:pt x="856" y="494"/>
                </a:lnTo>
                <a:lnTo>
                  <a:pt x="856" y="502"/>
                </a:lnTo>
                <a:lnTo>
                  <a:pt x="859" y="505"/>
                </a:lnTo>
                <a:lnTo>
                  <a:pt x="856" y="509"/>
                </a:lnTo>
                <a:lnTo>
                  <a:pt x="858" y="516"/>
                </a:lnTo>
                <a:lnTo>
                  <a:pt x="853" y="520"/>
                </a:lnTo>
                <a:lnTo>
                  <a:pt x="853" y="522"/>
                </a:lnTo>
                <a:lnTo>
                  <a:pt x="862" y="532"/>
                </a:lnTo>
                <a:lnTo>
                  <a:pt x="865" y="548"/>
                </a:lnTo>
                <a:lnTo>
                  <a:pt x="874" y="559"/>
                </a:lnTo>
                <a:lnTo>
                  <a:pt x="878" y="559"/>
                </a:lnTo>
                <a:lnTo>
                  <a:pt x="881" y="556"/>
                </a:lnTo>
                <a:lnTo>
                  <a:pt x="883" y="553"/>
                </a:lnTo>
                <a:lnTo>
                  <a:pt x="887" y="554"/>
                </a:lnTo>
                <a:lnTo>
                  <a:pt x="896" y="554"/>
                </a:lnTo>
                <a:lnTo>
                  <a:pt x="900" y="559"/>
                </a:lnTo>
                <a:lnTo>
                  <a:pt x="900" y="565"/>
                </a:lnTo>
                <a:lnTo>
                  <a:pt x="904" y="568"/>
                </a:lnTo>
                <a:lnTo>
                  <a:pt x="907" y="579"/>
                </a:lnTo>
                <a:lnTo>
                  <a:pt x="917" y="589"/>
                </a:lnTo>
                <a:lnTo>
                  <a:pt x="916" y="590"/>
                </a:lnTo>
                <a:lnTo>
                  <a:pt x="918" y="595"/>
                </a:lnTo>
                <a:lnTo>
                  <a:pt x="917" y="598"/>
                </a:lnTo>
                <a:lnTo>
                  <a:pt x="925" y="610"/>
                </a:lnTo>
                <a:lnTo>
                  <a:pt x="925" y="615"/>
                </a:lnTo>
                <a:lnTo>
                  <a:pt x="930" y="619"/>
                </a:lnTo>
                <a:lnTo>
                  <a:pt x="930" y="624"/>
                </a:lnTo>
                <a:lnTo>
                  <a:pt x="932" y="625"/>
                </a:lnTo>
                <a:lnTo>
                  <a:pt x="934" y="629"/>
                </a:lnTo>
                <a:lnTo>
                  <a:pt x="939" y="628"/>
                </a:lnTo>
                <a:lnTo>
                  <a:pt x="941" y="630"/>
                </a:lnTo>
                <a:lnTo>
                  <a:pt x="941" y="638"/>
                </a:lnTo>
                <a:lnTo>
                  <a:pt x="945" y="639"/>
                </a:lnTo>
                <a:lnTo>
                  <a:pt x="944" y="644"/>
                </a:lnTo>
                <a:lnTo>
                  <a:pt x="950" y="653"/>
                </a:lnTo>
                <a:lnTo>
                  <a:pt x="954" y="655"/>
                </a:lnTo>
                <a:lnTo>
                  <a:pt x="961" y="655"/>
                </a:lnTo>
                <a:lnTo>
                  <a:pt x="962" y="660"/>
                </a:lnTo>
                <a:lnTo>
                  <a:pt x="966" y="666"/>
                </a:lnTo>
                <a:lnTo>
                  <a:pt x="967" y="673"/>
                </a:lnTo>
                <a:lnTo>
                  <a:pt x="972" y="676"/>
                </a:lnTo>
                <a:lnTo>
                  <a:pt x="968" y="682"/>
                </a:lnTo>
                <a:lnTo>
                  <a:pt x="971" y="683"/>
                </a:lnTo>
                <a:lnTo>
                  <a:pt x="973" y="689"/>
                </a:lnTo>
                <a:lnTo>
                  <a:pt x="972" y="693"/>
                </a:lnTo>
                <a:lnTo>
                  <a:pt x="968" y="695"/>
                </a:lnTo>
                <a:lnTo>
                  <a:pt x="970" y="698"/>
                </a:lnTo>
                <a:lnTo>
                  <a:pt x="967" y="702"/>
                </a:lnTo>
                <a:lnTo>
                  <a:pt x="970" y="710"/>
                </a:lnTo>
                <a:lnTo>
                  <a:pt x="967" y="714"/>
                </a:lnTo>
                <a:lnTo>
                  <a:pt x="970" y="714"/>
                </a:lnTo>
                <a:lnTo>
                  <a:pt x="971" y="719"/>
                </a:lnTo>
                <a:lnTo>
                  <a:pt x="967" y="725"/>
                </a:lnTo>
                <a:lnTo>
                  <a:pt x="967" y="728"/>
                </a:lnTo>
                <a:lnTo>
                  <a:pt x="968" y="737"/>
                </a:lnTo>
                <a:lnTo>
                  <a:pt x="977" y="743"/>
                </a:lnTo>
                <a:lnTo>
                  <a:pt x="979" y="747"/>
                </a:lnTo>
                <a:lnTo>
                  <a:pt x="982" y="750"/>
                </a:lnTo>
                <a:lnTo>
                  <a:pt x="979" y="754"/>
                </a:lnTo>
                <a:lnTo>
                  <a:pt x="981" y="758"/>
                </a:lnTo>
                <a:lnTo>
                  <a:pt x="979" y="760"/>
                </a:lnTo>
                <a:lnTo>
                  <a:pt x="973" y="763"/>
                </a:lnTo>
                <a:lnTo>
                  <a:pt x="972" y="761"/>
                </a:lnTo>
                <a:lnTo>
                  <a:pt x="970" y="764"/>
                </a:lnTo>
                <a:lnTo>
                  <a:pt x="952" y="750"/>
                </a:lnTo>
                <a:lnTo>
                  <a:pt x="949" y="751"/>
                </a:lnTo>
                <a:lnTo>
                  <a:pt x="945" y="750"/>
                </a:lnTo>
                <a:lnTo>
                  <a:pt x="943" y="746"/>
                </a:lnTo>
                <a:lnTo>
                  <a:pt x="940" y="747"/>
                </a:lnTo>
                <a:lnTo>
                  <a:pt x="939" y="737"/>
                </a:lnTo>
                <a:lnTo>
                  <a:pt x="930" y="732"/>
                </a:lnTo>
                <a:lnTo>
                  <a:pt x="928" y="733"/>
                </a:lnTo>
                <a:lnTo>
                  <a:pt x="923" y="728"/>
                </a:lnTo>
                <a:lnTo>
                  <a:pt x="922" y="729"/>
                </a:lnTo>
                <a:lnTo>
                  <a:pt x="917" y="729"/>
                </a:lnTo>
                <a:lnTo>
                  <a:pt x="910" y="732"/>
                </a:lnTo>
                <a:lnTo>
                  <a:pt x="907" y="754"/>
                </a:lnTo>
                <a:lnTo>
                  <a:pt x="904" y="758"/>
                </a:lnTo>
                <a:lnTo>
                  <a:pt x="895" y="760"/>
                </a:lnTo>
                <a:lnTo>
                  <a:pt x="894" y="763"/>
                </a:lnTo>
                <a:lnTo>
                  <a:pt x="891" y="763"/>
                </a:lnTo>
                <a:lnTo>
                  <a:pt x="889" y="768"/>
                </a:lnTo>
                <a:lnTo>
                  <a:pt x="887" y="765"/>
                </a:lnTo>
                <a:lnTo>
                  <a:pt x="878" y="765"/>
                </a:lnTo>
                <a:lnTo>
                  <a:pt x="878" y="763"/>
                </a:lnTo>
                <a:lnTo>
                  <a:pt x="877" y="763"/>
                </a:lnTo>
                <a:lnTo>
                  <a:pt x="876" y="765"/>
                </a:lnTo>
                <a:lnTo>
                  <a:pt x="869" y="767"/>
                </a:lnTo>
                <a:lnTo>
                  <a:pt x="873" y="769"/>
                </a:lnTo>
                <a:lnTo>
                  <a:pt x="873" y="773"/>
                </a:lnTo>
                <a:lnTo>
                  <a:pt x="869" y="773"/>
                </a:lnTo>
                <a:lnTo>
                  <a:pt x="864" y="769"/>
                </a:lnTo>
                <a:lnTo>
                  <a:pt x="863" y="772"/>
                </a:lnTo>
                <a:lnTo>
                  <a:pt x="860" y="770"/>
                </a:lnTo>
                <a:lnTo>
                  <a:pt x="859" y="774"/>
                </a:lnTo>
                <a:lnTo>
                  <a:pt x="856" y="774"/>
                </a:lnTo>
                <a:lnTo>
                  <a:pt x="856" y="777"/>
                </a:lnTo>
                <a:lnTo>
                  <a:pt x="854" y="776"/>
                </a:lnTo>
                <a:lnTo>
                  <a:pt x="853" y="774"/>
                </a:lnTo>
                <a:lnTo>
                  <a:pt x="847" y="773"/>
                </a:lnTo>
                <a:lnTo>
                  <a:pt x="846" y="777"/>
                </a:lnTo>
                <a:lnTo>
                  <a:pt x="832" y="790"/>
                </a:lnTo>
                <a:lnTo>
                  <a:pt x="820" y="787"/>
                </a:lnTo>
                <a:lnTo>
                  <a:pt x="817" y="788"/>
                </a:lnTo>
                <a:lnTo>
                  <a:pt x="818" y="791"/>
                </a:lnTo>
                <a:lnTo>
                  <a:pt x="810" y="795"/>
                </a:lnTo>
                <a:lnTo>
                  <a:pt x="806" y="799"/>
                </a:lnTo>
                <a:lnTo>
                  <a:pt x="808" y="805"/>
                </a:lnTo>
                <a:lnTo>
                  <a:pt x="809" y="804"/>
                </a:lnTo>
                <a:lnTo>
                  <a:pt x="811" y="809"/>
                </a:lnTo>
                <a:lnTo>
                  <a:pt x="818" y="813"/>
                </a:lnTo>
                <a:lnTo>
                  <a:pt x="810" y="815"/>
                </a:lnTo>
                <a:lnTo>
                  <a:pt x="809" y="818"/>
                </a:lnTo>
                <a:lnTo>
                  <a:pt x="804" y="819"/>
                </a:lnTo>
                <a:lnTo>
                  <a:pt x="800" y="823"/>
                </a:lnTo>
                <a:lnTo>
                  <a:pt x="796" y="818"/>
                </a:lnTo>
                <a:lnTo>
                  <a:pt x="793" y="821"/>
                </a:lnTo>
                <a:lnTo>
                  <a:pt x="788" y="821"/>
                </a:lnTo>
                <a:lnTo>
                  <a:pt x="790" y="826"/>
                </a:lnTo>
                <a:lnTo>
                  <a:pt x="787" y="828"/>
                </a:lnTo>
                <a:lnTo>
                  <a:pt x="786" y="826"/>
                </a:lnTo>
                <a:lnTo>
                  <a:pt x="787" y="831"/>
                </a:lnTo>
                <a:lnTo>
                  <a:pt x="792" y="835"/>
                </a:lnTo>
                <a:lnTo>
                  <a:pt x="793" y="839"/>
                </a:lnTo>
                <a:lnTo>
                  <a:pt x="796" y="841"/>
                </a:lnTo>
                <a:lnTo>
                  <a:pt x="796" y="851"/>
                </a:lnTo>
                <a:lnTo>
                  <a:pt x="777" y="844"/>
                </a:lnTo>
                <a:lnTo>
                  <a:pt x="774" y="841"/>
                </a:lnTo>
                <a:lnTo>
                  <a:pt x="769" y="837"/>
                </a:lnTo>
                <a:lnTo>
                  <a:pt x="768" y="839"/>
                </a:lnTo>
                <a:lnTo>
                  <a:pt x="761" y="835"/>
                </a:lnTo>
                <a:lnTo>
                  <a:pt x="764" y="837"/>
                </a:lnTo>
                <a:lnTo>
                  <a:pt x="761" y="839"/>
                </a:lnTo>
                <a:lnTo>
                  <a:pt x="763" y="841"/>
                </a:lnTo>
                <a:lnTo>
                  <a:pt x="756" y="839"/>
                </a:lnTo>
                <a:lnTo>
                  <a:pt x="756" y="840"/>
                </a:lnTo>
                <a:lnTo>
                  <a:pt x="754" y="840"/>
                </a:lnTo>
                <a:lnTo>
                  <a:pt x="750" y="840"/>
                </a:lnTo>
                <a:lnTo>
                  <a:pt x="738" y="842"/>
                </a:lnTo>
                <a:lnTo>
                  <a:pt x="738" y="837"/>
                </a:lnTo>
                <a:lnTo>
                  <a:pt x="737" y="835"/>
                </a:lnTo>
                <a:lnTo>
                  <a:pt x="742" y="831"/>
                </a:lnTo>
                <a:lnTo>
                  <a:pt x="741" y="830"/>
                </a:lnTo>
                <a:lnTo>
                  <a:pt x="736" y="828"/>
                </a:lnTo>
                <a:lnTo>
                  <a:pt x="736" y="827"/>
                </a:lnTo>
                <a:lnTo>
                  <a:pt x="734" y="828"/>
                </a:lnTo>
                <a:lnTo>
                  <a:pt x="736" y="831"/>
                </a:lnTo>
                <a:lnTo>
                  <a:pt x="734" y="833"/>
                </a:lnTo>
                <a:lnTo>
                  <a:pt x="734" y="836"/>
                </a:lnTo>
                <a:lnTo>
                  <a:pt x="725" y="840"/>
                </a:lnTo>
                <a:lnTo>
                  <a:pt x="721" y="836"/>
                </a:lnTo>
                <a:lnTo>
                  <a:pt x="719" y="839"/>
                </a:lnTo>
                <a:lnTo>
                  <a:pt x="712" y="837"/>
                </a:lnTo>
                <a:lnTo>
                  <a:pt x="710" y="841"/>
                </a:lnTo>
                <a:lnTo>
                  <a:pt x="705" y="840"/>
                </a:lnTo>
                <a:lnTo>
                  <a:pt x="702" y="842"/>
                </a:lnTo>
                <a:lnTo>
                  <a:pt x="700" y="837"/>
                </a:lnTo>
                <a:lnTo>
                  <a:pt x="698" y="833"/>
                </a:lnTo>
                <a:lnTo>
                  <a:pt x="700" y="831"/>
                </a:lnTo>
                <a:lnTo>
                  <a:pt x="698" y="831"/>
                </a:lnTo>
                <a:lnTo>
                  <a:pt x="693" y="827"/>
                </a:lnTo>
                <a:lnTo>
                  <a:pt x="691" y="818"/>
                </a:lnTo>
                <a:lnTo>
                  <a:pt x="688" y="818"/>
                </a:lnTo>
                <a:lnTo>
                  <a:pt x="685" y="815"/>
                </a:lnTo>
                <a:lnTo>
                  <a:pt x="684" y="818"/>
                </a:lnTo>
                <a:lnTo>
                  <a:pt x="683" y="815"/>
                </a:lnTo>
                <a:lnTo>
                  <a:pt x="680" y="815"/>
                </a:lnTo>
                <a:lnTo>
                  <a:pt x="678" y="817"/>
                </a:lnTo>
                <a:lnTo>
                  <a:pt x="673" y="808"/>
                </a:lnTo>
                <a:lnTo>
                  <a:pt x="670" y="808"/>
                </a:lnTo>
                <a:lnTo>
                  <a:pt x="670" y="812"/>
                </a:lnTo>
                <a:lnTo>
                  <a:pt x="666" y="810"/>
                </a:lnTo>
                <a:lnTo>
                  <a:pt x="666" y="812"/>
                </a:lnTo>
                <a:lnTo>
                  <a:pt x="660" y="804"/>
                </a:lnTo>
                <a:lnTo>
                  <a:pt x="657" y="795"/>
                </a:lnTo>
                <a:lnTo>
                  <a:pt x="649" y="786"/>
                </a:lnTo>
                <a:lnTo>
                  <a:pt x="643" y="787"/>
                </a:lnTo>
                <a:lnTo>
                  <a:pt x="642" y="786"/>
                </a:lnTo>
                <a:lnTo>
                  <a:pt x="637" y="786"/>
                </a:lnTo>
                <a:lnTo>
                  <a:pt x="637" y="783"/>
                </a:lnTo>
                <a:lnTo>
                  <a:pt x="629" y="782"/>
                </a:lnTo>
                <a:lnTo>
                  <a:pt x="626" y="781"/>
                </a:lnTo>
                <a:lnTo>
                  <a:pt x="624" y="779"/>
                </a:lnTo>
                <a:lnTo>
                  <a:pt x="624" y="770"/>
                </a:lnTo>
                <a:lnTo>
                  <a:pt x="620" y="754"/>
                </a:lnTo>
                <a:lnTo>
                  <a:pt x="616" y="752"/>
                </a:lnTo>
                <a:lnTo>
                  <a:pt x="585" y="749"/>
                </a:lnTo>
                <a:lnTo>
                  <a:pt x="588" y="724"/>
                </a:lnTo>
                <a:lnTo>
                  <a:pt x="588" y="714"/>
                </a:lnTo>
                <a:lnTo>
                  <a:pt x="575" y="711"/>
                </a:lnTo>
                <a:lnTo>
                  <a:pt x="576" y="698"/>
                </a:lnTo>
                <a:lnTo>
                  <a:pt x="558" y="697"/>
                </a:lnTo>
                <a:lnTo>
                  <a:pt x="553" y="693"/>
                </a:lnTo>
                <a:lnTo>
                  <a:pt x="549" y="693"/>
                </a:lnTo>
                <a:lnTo>
                  <a:pt x="548" y="689"/>
                </a:lnTo>
                <a:lnTo>
                  <a:pt x="543" y="692"/>
                </a:lnTo>
                <a:lnTo>
                  <a:pt x="532" y="680"/>
                </a:lnTo>
                <a:lnTo>
                  <a:pt x="527" y="679"/>
                </a:lnTo>
                <a:lnTo>
                  <a:pt x="527" y="684"/>
                </a:lnTo>
                <a:lnTo>
                  <a:pt x="526" y="687"/>
                </a:lnTo>
                <a:lnTo>
                  <a:pt x="507" y="686"/>
                </a:lnTo>
                <a:lnTo>
                  <a:pt x="504" y="701"/>
                </a:lnTo>
                <a:lnTo>
                  <a:pt x="493" y="700"/>
                </a:lnTo>
                <a:lnTo>
                  <a:pt x="481" y="698"/>
                </a:lnTo>
                <a:lnTo>
                  <a:pt x="480" y="706"/>
                </a:lnTo>
                <a:lnTo>
                  <a:pt x="469" y="710"/>
                </a:lnTo>
                <a:lnTo>
                  <a:pt x="471" y="714"/>
                </a:lnTo>
                <a:lnTo>
                  <a:pt x="466" y="714"/>
                </a:lnTo>
                <a:lnTo>
                  <a:pt x="466" y="710"/>
                </a:lnTo>
                <a:lnTo>
                  <a:pt x="455" y="709"/>
                </a:lnTo>
                <a:lnTo>
                  <a:pt x="453" y="709"/>
                </a:lnTo>
                <a:lnTo>
                  <a:pt x="453" y="705"/>
                </a:lnTo>
                <a:lnTo>
                  <a:pt x="446" y="702"/>
                </a:lnTo>
                <a:lnTo>
                  <a:pt x="446" y="698"/>
                </a:lnTo>
                <a:lnTo>
                  <a:pt x="448" y="689"/>
                </a:lnTo>
                <a:lnTo>
                  <a:pt x="453" y="682"/>
                </a:lnTo>
                <a:lnTo>
                  <a:pt x="446" y="679"/>
                </a:lnTo>
                <a:lnTo>
                  <a:pt x="449" y="675"/>
                </a:lnTo>
                <a:lnTo>
                  <a:pt x="449" y="673"/>
                </a:lnTo>
                <a:lnTo>
                  <a:pt x="439" y="670"/>
                </a:lnTo>
                <a:lnTo>
                  <a:pt x="436" y="666"/>
                </a:lnTo>
                <a:lnTo>
                  <a:pt x="431" y="664"/>
                </a:lnTo>
                <a:lnTo>
                  <a:pt x="427" y="666"/>
                </a:lnTo>
                <a:lnTo>
                  <a:pt x="423" y="671"/>
                </a:lnTo>
                <a:lnTo>
                  <a:pt x="417" y="669"/>
                </a:lnTo>
                <a:lnTo>
                  <a:pt x="414" y="674"/>
                </a:lnTo>
                <a:lnTo>
                  <a:pt x="409" y="673"/>
                </a:lnTo>
                <a:lnTo>
                  <a:pt x="410" y="674"/>
                </a:lnTo>
                <a:lnTo>
                  <a:pt x="405" y="675"/>
                </a:lnTo>
                <a:lnTo>
                  <a:pt x="404" y="683"/>
                </a:lnTo>
                <a:lnTo>
                  <a:pt x="406" y="683"/>
                </a:lnTo>
                <a:lnTo>
                  <a:pt x="403" y="695"/>
                </a:lnTo>
                <a:lnTo>
                  <a:pt x="401" y="696"/>
                </a:lnTo>
                <a:lnTo>
                  <a:pt x="399" y="696"/>
                </a:lnTo>
                <a:lnTo>
                  <a:pt x="399" y="698"/>
                </a:lnTo>
                <a:lnTo>
                  <a:pt x="396" y="696"/>
                </a:lnTo>
                <a:lnTo>
                  <a:pt x="392" y="702"/>
                </a:lnTo>
                <a:lnTo>
                  <a:pt x="388" y="698"/>
                </a:lnTo>
                <a:lnTo>
                  <a:pt x="385" y="697"/>
                </a:lnTo>
                <a:lnTo>
                  <a:pt x="382" y="698"/>
                </a:lnTo>
                <a:lnTo>
                  <a:pt x="382" y="696"/>
                </a:lnTo>
                <a:lnTo>
                  <a:pt x="378" y="696"/>
                </a:lnTo>
                <a:lnTo>
                  <a:pt x="377" y="697"/>
                </a:lnTo>
                <a:lnTo>
                  <a:pt x="374" y="697"/>
                </a:lnTo>
                <a:lnTo>
                  <a:pt x="370" y="702"/>
                </a:lnTo>
                <a:lnTo>
                  <a:pt x="369" y="702"/>
                </a:lnTo>
                <a:lnTo>
                  <a:pt x="368" y="706"/>
                </a:lnTo>
                <a:lnTo>
                  <a:pt x="364" y="709"/>
                </a:lnTo>
                <a:lnTo>
                  <a:pt x="363" y="706"/>
                </a:lnTo>
                <a:lnTo>
                  <a:pt x="360" y="705"/>
                </a:lnTo>
                <a:lnTo>
                  <a:pt x="358" y="707"/>
                </a:lnTo>
                <a:lnTo>
                  <a:pt x="356" y="705"/>
                </a:lnTo>
                <a:lnTo>
                  <a:pt x="355" y="704"/>
                </a:lnTo>
                <a:lnTo>
                  <a:pt x="351" y="702"/>
                </a:lnTo>
                <a:lnTo>
                  <a:pt x="351" y="700"/>
                </a:lnTo>
                <a:lnTo>
                  <a:pt x="342" y="695"/>
                </a:lnTo>
                <a:lnTo>
                  <a:pt x="341" y="692"/>
                </a:lnTo>
                <a:lnTo>
                  <a:pt x="340" y="689"/>
                </a:lnTo>
                <a:lnTo>
                  <a:pt x="337" y="697"/>
                </a:lnTo>
                <a:lnTo>
                  <a:pt x="333" y="696"/>
                </a:lnTo>
                <a:lnTo>
                  <a:pt x="329" y="693"/>
                </a:lnTo>
                <a:lnTo>
                  <a:pt x="324" y="693"/>
                </a:lnTo>
                <a:lnTo>
                  <a:pt x="324" y="692"/>
                </a:lnTo>
                <a:lnTo>
                  <a:pt x="327" y="693"/>
                </a:lnTo>
                <a:lnTo>
                  <a:pt x="327" y="691"/>
                </a:lnTo>
                <a:lnTo>
                  <a:pt x="324" y="691"/>
                </a:lnTo>
                <a:lnTo>
                  <a:pt x="323" y="692"/>
                </a:lnTo>
                <a:lnTo>
                  <a:pt x="319" y="689"/>
                </a:lnTo>
                <a:lnTo>
                  <a:pt x="318" y="689"/>
                </a:lnTo>
                <a:lnTo>
                  <a:pt x="318" y="692"/>
                </a:lnTo>
                <a:lnTo>
                  <a:pt x="314" y="692"/>
                </a:lnTo>
                <a:lnTo>
                  <a:pt x="313" y="689"/>
                </a:lnTo>
                <a:lnTo>
                  <a:pt x="309" y="689"/>
                </a:lnTo>
                <a:lnTo>
                  <a:pt x="307" y="688"/>
                </a:lnTo>
                <a:lnTo>
                  <a:pt x="306" y="689"/>
                </a:lnTo>
                <a:lnTo>
                  <a:pt x="306" y="687"/>
                </a:lnTo>
                <a:lnTo>
                  <a:pt x="304" y="687"/>
                </a:lnTo>
                <a:lnTo>
                  <a:pt x="305" y="692"/>
                </a:lnTo>
                <a:lnTo>
                  <a:pt x="306" y="692"/>
                </a:lnTo>
                <a:lnTo>
                  <a:pt x="306" y="693"/>
                </a:lnTo>
                <a:lnTo>
                  <a:pt x="304" y="693"/>
                </a:lnTo>
                <a:lnTo>
                  <a:pt x="301" y="689"/>
                </a:lnTo>
                <a:lnTo>
                  <a:pt x="300" y="691"/>
                </a:lnTo>
                <a:lnTo>
                  <a:pt x="298" y="692"/>
                </a:lnTo>
                <a:lnTo>
                  <a:pt x="297" y="692"/>
                </a:lnTo>
                <a:lnTo>
                  <a:pt x="296" y="692"/>
                </a:lnTo>
                <a:lnTo>
                  <a:pt x="296" y="688"/>
                </a:lnTo>
                <a:lnTo>
                  <a:pt x="293" y="688"/>
                </a:lnTo>
                <a:lnTo>
                  <a:pt x="295" y="678"/>
                </a:lnTo>
                <a:lnTo>
                  <a:pt x="287" y="673"/>
                </a:lnTo>
                <a:lnTo>
                  <a:pt x="284" y="674"/>
                </a:lnTo>
                <a:lnTo>
                  <a:pt x="283" y="678"/>
                </a:lnTo>
                <a:lnTo>
                  <a:pt x="287" y="680"/>
                </a:lnTo>
                <a:lnTo>
                  <a:pt x="282" y="682"/>
                </a:lnTo>
                <a:lnTo>
                  <a:pt x="280" y="680"/>
                </a:lnTo>
                <a:lnTo>
                  <a:pt x="278" y="683"/>
                </a:lnTo>
                <a:lnTo>
                  <a:pt x="278" y="686"/>
                </a:lnTo>
                <a:lnTo>
                  <a:pt x="274" y="688"/>
                </a:lnTo>
                <a:lnTo>
                  <a:pt x="270" y="686"/>
                </a:lnTo>
                <a:lnTo>
                  <a:pt x="270" y="682"/>
                </a:lnTo>
                <a:lnTo>
                  <a:pt x="269" y="683"/>
                </a:lnTo>
                <a:lnTo>
                  <a:pt x="268" y="680"/>
                </a:lnTo>
                <a:lnTo>
                  <a:pt x="264" y="680"/>
                </a:lnTo>
                <a:lnTo>
                  <a:pt x="253" y="684"/>
                </a:lnTo>
                <a:lnTo>
                  <a:pt x="252" y="686"/>
                </a:lnTo>
                <a:lnTo>
                  <a:pt x="250" y="695"/>
                </a:lnTo>
                <a:lnTo>
                  <a:pt x="248" y="697"/>
                </a:lnTo>
                <a:lnTo>
                  <a:pt x="251" y="697"/>
                </a:lnTo>
                <a:lnTo>
                  <a:pt x="252" y="702"/>
                </a:lnTo>
                <a:lnTo>
                  <a:pt x="250" y="705"/>
                </a:lnTo>
                <a:lnTo>
                  <a:pt x="246" y="701"/>
                </a:lnTo>
                <a:lnTo>
                  <a:pt x="244" y="704"/>
                </a:lnTo>
                <a:lnTo>
                  <a:pt x="239" y="706"/>
                </a:lnTo>
                <a:lnTo>
                  <a:pt x="239" y="707"/>
                </a:lnTo>
                <a:lnTo>
                  <a:pt x="237" y="706"/>
                </a:lnTo>
                <a:lnTo>
                  <a:pt x="226" y="705"/>
                </a:lnTo>
                <a:lnTo>
                  <a:pt x="226" y="709"/>
                </a:lnTo>
                <a:lnTo>
                  <a:pt x="230" y="709"/>
                </a:lnTo>
                <a:lnTo>
                  <a:pt x="228" y="710"/>
                </a:lnTo>
                <a:lnTo>
                  <a:pt x="224" y="709"/>
                </a:lnTo>
                <a:lnTo>
                  <a:pt x="223" y="711"/>
                </a:lnTo>
                <a:lnTo>
                  <a:pt x="219" y="713"/>
                </a:lnTo>
                <a:lnTo>
                  <a:pt x="216" y="714"/>
                </a:lnTo>
                <a:lnTo>
                  <a:pt x="211" y="718"/>
                </a:lnTo>
                <a:lnTo>
                  <a:pt x="199" y="722"/>
                </a:lnTo>
                <a:lnTo>
                  <a:pt x="192" y="704"/>
                </a:lnTo>
                <a:lnTo>
                  <a:pt x="190" y="698"/>
                </a:lnTo>
                <a:lnTo>
                  <a:pt x="201" y="689"/>
                </a:lnTo>
                <a:lnTo>
                  <a:pt x="194" y="687"/>
                </a:lnTo>
                <a:lnTo>
                  <a:pt x="197" y="687"/>
                </a:lnTo>
                <a:lnTo>
                  <a:pt x="196" y="686"/>
                </a:lnTo>
                <a:lnTo>
                  <a:pt x="194" y="687"/>
                </a:lnTo>
                <a:lnTo>
                  <a:pt x="187" y="683"/>
                </a:lnTo>
                <a:lnTo>
                  <a:pt x="178" y="674"/>
                </a:lnTo>
                <a:lnTo>
                  <a:pt x="179" y="671"/>
                </a:lnTo>
                <a:lnTo>
                  <a:pt x="176" y="671"/>
                </a:lnTo>
                <a:lnTo>
                  <a:pt x="172" y="669"/>
                </a:lnTo>
                <a:close/>
              </a:path>
            </a:pathLst>
          </a:custGeom>
          <a:solidFill>
            <a:srgbClr val="FF66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4596" name="Freeform 97"/>
          <p:cNvSpPr>
            <a:spLocks noChangeAspect="1"/>
          </p:cNvSpPr>
          <p:nvPr/>
        </p:nvSpPr>
        <p:spPr bwMode="auto">
          <a:xfrm rot="-609737">
            <a:off x="1537097" y="2005013"/>
            <a:ext cx="623888" cy="745331"/>
          </a:xfrm>
          <a:custGeom>
            <a:avLst/>
            <a:gdLst>
              <a:gd name="T0" fmla="*/ 2147483646 w 1010"/>
              <a:gd name="T1" fmla="*/ 2147483646 h 1250"/>
              <a:gd name="T2" fmla="*/ 2147483646 w 1010"/>
              <a:gd name="T3" fmla="*/ 2147483646 h 1250"/>
              <a:gd name="T4" fmla="*/ 2147483646 w 1010"/>
              <a:gd name="T5" fmla="*/ 2147483646 h 1250"/>
              <a:gd name="T6" fmla="*/ 2147483646 w 1010"/>
              <a:gd name="T7" fmla="*/ 2147483646 h 1250"/>
              <a:gd name="T8" fmla="*/ 2147483646 w 1010"/>
              <a:gd name="T9" fmla="*/ 2147483646 h 1250"/>
              <a:gd name="T10" fmla="*/ 2147483646 w 1010"/>
              <a:gd name="T11" fmla="*/ 2147483646 h 1250"/>
              <a:gd name="T12" fmla="*/ 2147483646 w 1010"/>
              <a:gd name="T13" fmla="*/ 2147483646 h 1250"/>
              <a:gd name="T14" fmla="*/ 2147483646 w 1010"/>
              <a:gd name="T15" fmla="*/ 2147483646 h 1250"/>
              <a:gd name="T16" fmla="*/ 2147483646 w 1010"/>
              <a:gd name="T17" fmla="*/ 2147483646 h 1250"/>
              <a:gd name="T18" fmla="*/ 2147483646 w 1010"/>
              <a:gd name="T19" fmla="*/ 2147483646 h 1250"/>
              <a:gd name="T20" fmla="*/ 2147483646 w 1010"/>
              <a:gd name="T21" fmla="*/ 2147483646 h 1250"/>
              <a:gd name="T22" fmla="*/ 2147483646 w 1010"/>
              <a:gd name="T23" fmla="*/ 2147483646 h 1250"/>
              <a:gd name="T24" fmla="*/ 2147483646 w 1010"/>
              <a:gd name="T25" fmla="*/ 2147483646 h 1250"/>
              <a:gd name="T26" fmla="*/ 2147483646 w 1010"/>
              <a:gd name="T27" fmla="*/ 2147483646 h 1250"/>
              <a:gd name="T28" fmla="*/ 2147483646 w 1010"/>
              <a:gd name="T29" fmla="*/ 2147483646 h 1250"/>
              <a:gd name="T30" fmla="*/ 2147483646 w 1010"/>
              <a:gd name="T31" fmla="*/ 2147483646 h 1250"/>
              <a:gd name="T32" fmla="*/ 2147483646 w 1010"/>
              <a:gd name="T33" fmla="*/ 2147483646 h 1250"/>
              <a:gd name="T34" fmla="*/ 2147483646 w 1010"/>
              <a:gd name="T35" fmla="*/ 2147483646 h 1250"/>
              <a:gd name="T36" fmla="*/ 2147483646 w 1010"/>
              <a:gd name="T37" fmla="*/ 2147483646 h 1250"/>
              <a:gd name="T38" fmla="*/ 2147483646 w 1010"/>
              <a:gd name="T39" fmla="*/ 0 h 1250"/>
              <a:gd name="T40" fmla="*/ 2147483646 w 1010"/>
              <a:gd name="T41" fmla="*/ 2147483646 h 1250"/>
              <a:gd name="T42" fmla="*/ 2147483646 w 1010"/>
              <a:gd name="T43" fmla="*/ 2147483646 h 1250"/>
              <a:gd name="T44" fmla="*/ 2147483646 w 1010"/>
              <a:gd name="T45" fmla="*/ 2147483646 h 1250"/>
              <a:gd name="T46" fmla="*/ 2147483646 w 1010"/>
              <a:gd name="T47" fmla="*/ 2147483646 h 1250"/>
              <a:gd name="T48" fmla="*/ 2147483646 w 1010"/>
              <a:gd name="T49" fmla="*/ 2147483646 h 1250"/>
              <a:gd name="T50" fmla="*/ 2147483646 w 1010"/>
              <a:gd name="T51" fmla="*/ 2147483646 h 1250"/>
              <a:gd name="T52" fmla="*/ 2147483646 w 1010"/>
              <a:gd name="T53" fmla="*/ 2147483646 h 1250"/>
              <a:gd name="T54" fmla="*/ 2147483646 w 1010"/>
              <a:gd name="T55" fmla="*/ 2147483646 h 1250"/>
              <a:gd name="T56" fmla="*/ 2147483646 w 1010"/>
              <a:gd name="T57" fmla="*/ 2147483646 h 1250"/>
              <a:gd name="T58" fmla="*/ 2147483646 w 1010"/>
              <a:gd name="T59" fmla="*/ 2147483646 h 1250"/>
              <a:gd name="T60" fmla="*/ 2147483646 w 1010"/>
              <a:gd name="T61" fmla="*/ 2147483646 h 1250"/>
              <a:gd name="T62" fmla="*/ 2147483646 w 1010"/>
              <a:gd name="T63" fmla="*/ 2147483646 h 1250"/>
              <a:gd name="T64" fmla="*/ 2147483646 w 1010"/>
              <a:gd name="T65" fmla="*/ 2147483646 h 1250"/>
              <a:gd name="T66" fmla="*/ 2147483646 w 1010"/>
              <a:gd name="T67" fmla="*/ 2147483646 h 1250"/>
              <a:gd name="T68" fmla="*/ 2147483646 w 1010"/>
              <a:gd name="T69" fmla="*/ 2147483646 h 1250"/>
              <a:gd name="T70" fmla="*/ 2147483646 w 1010"/>
              <a:gd name="T71" fmla="*/ 2147483646 h 1250"/>
              <a:gd name="T72" fmla="*/ 2147483646 w 1010"/>
              <a:gd name="T73" fmla="*/ 2147483646 h 1250"/>
              <a:gd name="T74" fmla="*/ 2147483646 w 1010"/>
              <a:gd name="T75" fmla="*/ 2147483646 h 1250"/>
              <a:gd name="T76" fmla="*/ 2147483646 w 1010"/>
              <a:gd name="T77" fmla="*/ 2147483646 h 1250"/>
              <a:gd name="T78" fmla="*/ 2147483646 w 1010"/>
              <a:gd name="T79" fmla="*/ 2147483646 h 1250"/>
              <a:gd name="T80" fmla="*/ 2147483646 w 1010"/>
              <a:gd name="T81" fmla="*/ 2147483646 h 1250"/>
              <a:gd name="T82" fmla="*/ 2147483646 w 1010"/>
              <a:gd name="T83" fmla="*/ 2147483646 h 1250"/>
              <a:gd name="T84" fmla="*/ 2147483646 w 1010"/>
              <a:gd name="T85" fmla="*/ 2147483646 h 1250"/>
              <a:gd name="T86" fmla="*/ 2147483646 w 1010"/>
              <a:gd name="T87" fmla="*/ 2147483646 h 1250"/>
              <a:gd name="T88" fmla="*/ 2147483646 w 1010"/>
              <a:gd name="T89" fmla="*/ 2147483646 h 1250"/>
              <a:gd name="T90" fmla="*/ 2147483646 w 1010"/>
              <a:gd name="T91" fmla="*/ 2147483646 h 1250"/>
              <a:gd name="T92" fmla="*/ 2147483646 w 1010"/>
              <a:gd name="T93" fmla="*/ 2147483646 h 1250"/>
              <a:gd name="T94" fmla="*/ 2147483646 w 1010"/>
              <a:gd name="T95" fmla="*/ 2147483646 h 1250"/>
              <a:gd name="T96" fmla="*/ 2147483646 w 1010"/>
              <a:gd name="T97" fmla="*/ 2147483646 h 1250"/>
              <a:gd name="T98" fmla="*/ 2147483646 w 1010"/>
              <a:gd name="T99" fmla="*/ 2147483646 h 1250"/>
              <a:gd name="T100" fmla="*/ 2147483646 w 1010"/>
              <a:gd name="T101" fmla="*/ 2147483646 h 1250"/>
              <a:gd name="T102" fmla="*/ 2147483646 w 1010"/>
              <a:gd name="T103" fmla="*/ 2147483646 h 1250"/>
              <a:gd name="T104" fmla="*/ 2147483646 w 1010"/>
              <a:gd name="T105" fmla="*/ 2147483646 h 1250"/>
              <a:gd name="T106" fmla="*/ 2147483646 w 1010"/>
              <a:gd name="T107" fmla="*/ 2147483646 h 1250"/>
              <a:gd name="T108" fmla="*/ 2147483646 w 1010"/>
              <a:gd name="T109" fmla="*/ 2147483646 h 1250"/>
              <a:gd name="T110" fmla="*/ 2147483646 w 1010"/>
              <a:gd name="T111" fmla="*/ 2147483646 h 1250"/>
              <a:gd name="T112" fmla="*/ 2147483646 w 1010"/>
              <a:gd name="T113" fmla="*/ 2147483646 h 1250"/>
              <a:gd name="T114" fmla="*/ 2147483646 w 1010"/>
              <a:gd name="T115" fmla="*/ 2147483646 h 1250"/>
              <a:gd name="T116" fmla="*/ 2147483646 w 1010"/>
              <a:gd name="T117" fmla="*/ 2147483646 h 1250"/>
              <a:gd name="T118" fmla="*/ 2147483646 w 1010"/>
              <a:gd name="T119" fmla="*/ 2147483646 h 12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10"/>
              <a:gd name="T181" fmla="*/ 0 h 1250"/>
              <a:gd name="T182" fmla="*/ 1010 w 1010"/>
              <a:gd name="T183" fmla="*/ 1250 h 125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10" h="1250">
                <a:moveTo>
                  <a:pt x="169" y="671"/>
                </a:moveTo>
                <a:lnTo>
                  <a:pt x="157" y="665"/>
                </a:lnTo>
                <a:lnTo>
                  <a:pt x="155" y="653"/>
                </a:lnTo>
                <a:lnTo>
                  <a:pt x="134" y="648"/>
                </a:lnTo>
                <a:lnTo>
                  <a:pt x="120" y="636"/>
                </a:lnTo>
                <a:lnTo>
                  <a:pt x="122" y="631"/>
                </a:lnTo>
                <a:lnTo>
                  <a:pt x="122" y="626"/>
                </a:lnTo>
                <a:lnTo>
                  <a:pt x="122" y="621"/>
                </a:lnTo>
                <a:lnTo>
                  <a:pt x="124" y="620"/>
                </a:lnTo>
                <a:lnTo>
                  <a:pt x="121" y="600"/>
                </a:lnTo>
                <a:lnTo>
                  <a:pt x="117" y="598"/>
                </a:lnTo>
                <a:lnTo>
                  <a:pt x="115" y="590"/>
                </a:lnTo>
                <a:lnTo>
                  <a:pt x="112" y="590"/>
                </a:lnTo>
                <a:lnTo>
                  <a:pt x="121" y="579"/>
                </a:lnTo>
                <a:lnTo>
                  <a:pt x="122" y="572"/>
                </a:lnTo>
                <a:lnTo>
                  <a:pt x="121" y="563"/>
                </a:lnTo>
                <a:lnTo>
                  <a:pt x="125" y="555"/>
                </a:lnTo>
                <a:lnTo>
                  <a:pt x="125" y="548"/>
                </a:lnTo>
                <a:lnTo>
                  <a:pt x="128" y="541"/>
                </a:lnTo>
                <a:lnTo>
                  <a:pt x="124" y="531"/>
                </a:lnTo>
                <a:lnTo>
                  <a:pt x="120" y="531"/>
                </a:lnTo>
                <a:lnTo>
                  <a:pt x="119" y="535"/>
                </a:lnTo>
                <a:lnTo>
                  <a:pt x="112" y="535"/>
                </a:lnTo>
                <a:lnTo>
                  <a:pt x="111" y="532"/>
                </a:lnTo>
                <a:lnTo>
                  <a:pt x="108" y="532"/>
                </a:lnTo>
                <a:lnTo>
                  <a:pt x="107" y="531"/>
                </a:lnTo>
                <a:lnTo>
                  <a:pt x="102" y="528"/>
                </a:lnTo>
                <a:lnTo>
                  <a:pt x="92" y="519"/>
                </a:lnTo>
                <a:lnTo>
                  <a:pt x="97" y="516"/>
                </a:lnTo>
                <a:lnTo>
                  <a:pt x="94" y="513"/>
                </a:lnTo>
                <a:lnTo>
                  <a:pt x="90" y="507"/>
                </a:lnTo>
                <a:lnTo>
                  <a:pt x="89" y="500"/>
                </a:lnTo>
                <a:lnTo>
                  <a:pt x="86" y="495"/>
                </a:lnTo>
                <a:lnTo>
                  <a:pt x="85" y="483"/>
                </a:lnTo>
                <a:lnTo>
                  <a:pt x="92" y="468"/>
                </a:lnTo>
                <a:lnTo>
                  <a:pt x="85" y="455"/>
                </a:lnTo>
                <a:lnTo>
                  <a:pt x="86" y="441"/>
                </a:lnTo>
                <a:lnTo>
                  <a:pt x="84" y="435"/>
                </a:lnTo>
                <a:lnTo>
                  <a:pt x="88" y="431"/>
                </a:lnTo>
                <a:lnTo>
                  <a:pt x="85" y="428"/>
                </a:lnTo>
                <a:lnTo>
                  <a:pt x="76" y="427"/>
                </a:lnTo>
                <a:lnTo>
                  <a:pt x="70" y="429"/>
                </a:lnTo>
                <a:lnTo>
                  <a:pt x="65" y="427"/>
                </a:lnTo>
                <a:lnTo>
                  <a:pt x="65" y="423"/>
                </a:lnTo>
                <a:lnTo>
                  <a:pt x="68" y="422"/>
                </a:lnTo>
                <a:lnTo>
                  <a:pt x="70" y="419"/>
                </a:lnTo>
                <a:lnTo>
                  <a:pt x="63" y="418"/>
                </a:lnTo>
                <a:lnTo>
                  <a:pt x="63" y="411"/>
                </a:lnTo>
                <a:lnTo>
                  <a:pt x="67" y="408"/>
                </a:lnTo>
                <a:lnTo>
                  <a:pt x="68" y="405"/>
                </a:lnTo>
                <a:lnTo>
                  <a:pt x="67" y="402"/>
                </a:lnTo>
                <a:lnTo>
                  <a:pt x="62" y="401"/>
                </a:lnTo>
                <a:lnTo>
                  <a:pt x="62" y="399"/>
                </a:lnTo>
                <a:lnTo>
                  <a:pt x="63" y="395"/>
                </a:lnTo>
                <a:lnTo>
                  <a:pt x="68" y="391"/>
                </a:lnTo>
                <a:lnTo>
                  <a:pt x="67" y="383"/>
                </a:lnTo>
                <a:lnTo>
                  <a:pt x="74" y="377"/>
                </a:lnTo>
                <a:lnTo>
                  <a:pt x="70" y="363"/>
                </a:lnTo>
                <a:lnTo>
                  <a:pt x="71" y="356"/>
                </a:lnTo>
                <a:lnTo>
                  <a:pt x="66" y="354"/>
                </a:lnTo>
                <a:lnTo>
                  <a:pt x="59" y="355"/>
                </a:lnTo>
                <a:lnTo>
                  <a:pt x="57" y="354"/>
                </a:lnTo>
                <a:lnTo>
                  <a:pt x="53" y="354"/>
                </a:lnTo>
                <a:lnTo>
                  <a:pt x="47" y="350"/>
                </a:lnTo>
                <a:lnTo>
                  <a:pt x="47" y="342"/>
                </a:lnTo>
                <a:lnTo>
                  <a:pt x="31" y="332"/>
                </a:lnTo>
                <a:lnTo>
                  <a:pt x="22" y="329"/>
                </a:lnTo>
                <a:lnTo>
                  <a:pt x="20" y="325"/>
                </a:lnTo>
                <a:lnTo>
                  <a:pt x="14" y="307"/>
                </a:lnTo>
                <a:lnTo>
                  <a:pt x="13" y="300"/>
                </a:lnTo>
                <a:lnTo>
                  <a:pt x="12" y="297"/>
                </a:lnTo>
                <a:lnTo>
                  <a:pt x="4" y="293"/>
                </a:lnTo>
                <a:lnTo>
                  <a:pt x="5" y="291"/>
                </a:lnTo>
                <a:lnTo>
                  <a:pt x="2" y="285"/>
                </a:lnTo>
                <a:lnTo>
                  <a:pt x="2" y="279"/>
                </a:lnTo>
                <a:lnTo>
                  <a:pt x="3" y="276"/>
                </a:lnTo>
                <a:lnTo>
                  <a:pt x="0" y="270"/>
                </a:lnTo>
                <a:lnTo>
                  <a:pt x="5" y="261"/>
                </a:lnTo>
                <a:lnTo>
                  <a:pt x="53" y="243"/>
                </a:lnTo>
                <a:lnTo>
                  <a:pt x="54" y="244"/>
                </a:lnTo>
                <a:lnTo>
                  <a:pt x="56" y="242"/>
                </a:lnTo>
                <a:lnTo>
                  <a:pt x="57" y="239"/>
                </a:lnTo>
                <a:lnTo>
                  <a:pt x="52" y="234"/>
                </a:lnTo>
                <a:lnTo>
                  <a:pt x="56" y="229"/>
                </a:lnTo>
                <a:lnTo>
                  <a:pt x="53" y="217"/>
                </a:lnTo>
                <a:lnTo>
                  <a:pt x="54" y="216"/>
                </a:lnTo>
                <a:lnTo>
                  <a:pt x="59" y="213"/>
                </a:lnTo>
                <a:lnTo>
                  <a:pt x="62" y="208"/>
                </a:lnTo>
                <a:lnTo>
                  <a:pt x="65" y="202"/>
                </a:lnTo>
                <a:lnTo>
                  <a:pt x="63" y="195"/>
                </a:lnTo>
                <a:lnTo>
                  <a:pt x="66" y="190"/>
                </a:lnTo>
                <a:lnTo>
                  <a:pt x="72" y="186"/>
                </a:lnTo>
                <a:lnTo>
                  <a:pt x="76" y="186"/>
                </a:lnTo>
                <a:lnTo>
                  <a:pt x="76" y="189"/>
                </a:lnTo>
                <a:lnTo>
                  <a:pt x="79" y="192"/>
                </a:lnTo>
                <a:lnTo>
                  <a:pt x="83" y="192"/>
                </a:lnTo>
                <a:lnTo>
                  <a:pt x="85" y="171"/>
                </a:lnTo>
                <a:lnTo>
                  <a:pt x="93" y="171"/>
                </a:lnTo>
                <a:lnTo>
                  <a:pt x="98" y="166"/>
                </a:lnTo>
                <a:lnTo>
                  <a:pt x="101" y="159"/>
                </a:lnTo>
                <a:lnTo>
                  <a:pt x="102" y="152"/>
                </a:lnTo>
                <a:lnTo>
                  <a:pt x="106" y="148"/>
                </a:lnTo>
                <a:lnTo>
                  <a:pt x="116" y="140"/>
                </a:lnTo>
                <a:lnTo>
                  <a:pt x="119" y="140"/>
                </a:lnTo>
                <a:lnTo>
                  <a:pt x="125" y="134"/>
                </a:lnTo>
                <a:lnTo>
                  <a:pt x="129" y="126"/>
                </a:lnTo>
                <a:lnTo>
                  <a:pt x="138" y="132"/>
                </a:lnTo>
                <a:lnTo>
                  <a:pt x="149" y="131"/>
                </a:lnTo>
                <a:lnTo>
                  <a:pt x="155" y="137"/>
                </a:lnTo>
                <a:lnTo>
                  <a:pt x="157" y="144"/>
                </a:lnTo>
                <a:lnTo>
                  <a:pt x="161" y="137"/>
                </a:lnTo>
                <a:lnTo>
                  <a:pt x="169" y="141"/>
                </a:lnTo>
                <a:lnTo>
                  <a:pt x="170" y="132"/>
                </a:lnTo>
                <a:lnTo>
                  <a:pt x="173" y="128"/>
                </a:lnTo>
                <a:lnTo>
                  <a:pt x="176" y="130"/>
                </a:lnTo>
                <a:lnTo>
                  <a:pt x="178" y="127"/>
                </a:lnTo>
                <a:lnTo>
                  <a:pt x="180" y="128"/>
                </a:lnTo>
                <a:lnTo>
                  <a:pt x="182" y="125"/>
                </a:lnTo>
                <a:lnTo>
                  <a:pt x="194" y="126"/>
                </a:lnTo>
                <a:lnTo>
                  <a:pt x="205" y="130"/>
                </a:lnTo>
                <a:lnTo>
                  <a:pt x="209" y="135"/>
                </a:lnTo>
                <a:lnTo>
                  <a:pt x="210" y="149"/>
                </a:lnTo>
                <a:lnTo>
                  <a:pt x="211" y="152"/>
                </a:lnTo>
                <a:lnTo>
                  <a:pt x="209" y="154"/>
                </a:lnTo>
                <a:lnTo>
                  <a:pt x="216" y="155"/>
                </a:lnTo>
                <a:lnTo>
                  <a:pt x="218" y="152"/>
                </a:lnTo>
                <a:lnTo>
                  <a:pt x="218" y="141"/>
                </a:lnTo>
                <a:lnTo>
                  <a:pt x="214" y="139"/>
                </a:lnTo>
                <a:lnTo>
                  <a:pt x="214" y="136"/>
                </a:lnTo>
                <a:lnTo>
                  <a:pt x="227" y="135"/>
                </a:lnTo>
                <a:lnTo>
                  <a:pt x="241" y="137"/>
                </a:lnTo>
                <a:lnTo>
                  <a:pt x="241" y="128"/>
                </a:lnTo>
                <a:lnTo>
                  <a:pt x="237" y="122"/>
                </a:lnTo>
                <a:lnTo>
                  <a:pt x="238" y="122"/>
                </a:lnTo>
                <a:lnTo>
                  <a:pt x="243" y="123"/>
                </a:lnTo>
                <a:lnTo>
                  <a:pt x="250" y="128"/>
                </a:lnTo>
                <a:lnTo>
                  <a:pt x="255" y="128"/>
                </a:lnTo>
                <a:lnTo>
                  <a:pt x="264" y="121"/>
                </a:lnTo>
                <a:lnTo>
                  <a:pt x="266" y="118"/>
                </a:lnTo>
                <a:lnTo>
                  <a:pt x="270" y="122"/>
                </a:lnTo>
                <a:lnTo>
                  <a:pt x="277" y="121"/>
                </a:lnTo>
                <a:lnTo>
                  <a:pt x="278" y="118"/>
                </a:lnTo>
                <a:lnTo>
                  <a:pt x="281" y="118"/>
                </a:lnTo>
                <a:lnTo>
                  <a:pt x="282" y="122"/>
                </a:lnTo>
                <a:lnTo>
                  <a:pt x="286" y="126"/>
                </a:lnTo>
                <a:lnTo>
                  <a:pt x="291" y="121"/>
                </a:lnTo>
                <a:lnTo>
                  <a:pt x="297" y="119"/>
                </a:lnTo>
                <a:lnTo>
                  <a:pt x="299" y="116"/>
                </a:lnTo>
                <a:lnTo>
                  <a:pt x="301" y="116"/>
                </a:lnTo>
                <a:lnTo>
                  <a:pt x="305" y="119"/>
                </a:lnTo>
                <a:lnTo>
                  <a:pt x="313" y="118"/>
                </a:lnTo>
                <a:lnTo>
                  <a:pt x="315" y="122"/>
                </a:lnTo>
                <a:lnTo>
                  <a:pt x="313" y="126"/>
                </a:lnTo>
                <a:lnTo>
                  <a:pt x="315" y="123"/>
                </a:lnTo>
                <a:lnTo>
                  <a:pt x="315" y="126"/>
                </a:lnTo>
                <a:lnTo>
                  <a:pt x="318" y="130"/>
                </a:lnTo>
                <a:lnTo>
                  <a:pt x="319" y="130"/>
                </a:lnTo>
                <a:lnTo>
                  <a:pt x="320" y="126"/>
                </a:lnTo>
                <a:lnTo>
                  <a:pt x="324" y="130"/>
                </a:lnTo>
                <a:lnTo>
                  <a:pt x="331" y="127"/>
                </a:lnTo>
                <a:lnTo>
                  <a:pt x="337" y="134"/>
                </a:lnTo>
                <a:lnTo>
                  <a:pt x="337" y="140"/>
                </a:lnTo>
                <a:lnTo>
                  <a:pt x="341" y="140"/>
                </a:lnTo>
                <a:lnTo>
                  <a:pt x="346" y="137"/>
                </a:lnTo>
                <a:lnTo>
                  <a:pt x="355" y="141"/>
                </a:lnTo>
                <a:lnTo>
                  <a:pt x="364" y="134"/>
                </a:lnTo>
                <a:lnTo>
                  <a:pt x="371" y="134"/>
                </a:lnTo>
                <a:lnTo>
                  <a:pt x="376" y="137"/>
                </a:lnTo>
                <a:lnTo>
                  <a:pt x="376" y="140"/>
                </a:lnTo>
                <a:lnTo>
                  <a:pt x="378" y="144"/>
                </a:lnTo>
                <a:lnTo>
                  <a:pt x="386" y="150"/>
                </a:lnTo>
                <a:lnTo>
                  <a:pt x="389" y="152"/>
                </a:lnTo>
                <a:lnTo>
                  <a:pt x="390" y="150"/>
                </a:lnTo>
                <a:lnTo>
                  <a:pt x="389" y="145"/>
                </a:lnTo>
                <a:lnTo>
                  <a:pt x="395" y="148"/>
                </a:lnTo>
                <a:lnTo>
                  <a:pt x="396" y="146"/>
                </a:lnTo>
                <a:lnTo>
                  <a:pt x="395" y="144"/>
                </a:lnTo>
                <a:lnTo>
                  <a:pt x="399" y="145"/>
                </a:lnTo>
                <a:lnTo>
                  <a:pt x="403" y="140"/>
                </a:lnTo>
                <a:lnTo>
                  <a:pt x="408" y="139"/>
                </a:lnTo>
                <a:lnTo>
                  <a:pt x="409" y="135"/>
                </a:lnTo>
                <a:lnTo>
                  <a:pt x="413" y="137"/>
                </a:lnTo>
                <a:lnTo>
                  <a:pt x="414" y="135"/>
                </a:lnTo>
                <a:lnTo>
                  <a:pt x="419" y="131"/>
                </a:lnTo>
                <a:lnTo>
                  <a:pt x="419" y="127"/>
                </a:lnTo>
                <a:lnTo>
                  <a:pt x="416" y="125"/>
                </a:lnTo>
                <a:lnTo>
                  <a:pt x="418" y="122"/>
                </a:lnTo>
                <a:lnTo>
                  <a:pt x="416" y="121"/>
                </a:lnTo>
                <a:lnTo>
                  <a:pt x="419" y="119"/>
                </a:lnTo>
                <a:lnTo>
                  <a:pt x="422" y="121"/>
                </a:lnTo>
                <a:lnTo>
                  <a:pt x="422" y="117"/>
                </a:lnTo>
                <a:lnTo>
                  <a:pt x="417" y="105"/>
                </a:lnTo>
                <a:lnTo>
                  <a:pt x="418" y="99"/>
                </a:lnTo>
                <a:lnTo>
                  <a:pt x="421" y="96"/>
                </a:lnTo>
                <a:lnTo>
                  <a:pt x="430" y="96"/>
                </a:lnTo>
                <a:lnTo>
                  <a:pt x="439" y="99"/>
                </a:lnTo>
                <a:lnTo>
                  <a:pt x="443" y="94"/>
                </a:lnTo>
                <a:lnTo>
                  <a:pt x="448" y="98"/>
                </a:lnTo>
                <a:lnTo>
                  <a:pt x="446" y="99"/>
                </a:lnTo>
                <a:lnTo>
                  <a:pt x="449" y="99"/>
                </a:lnTo>
                <a:lnTo>
                  <a:pt x="449" y="87"/>
                </a:lnTo>
                <a:lnTo>
                  <a:pt x="458" y="86"/>
                </a:lnTo>
                <a:lnTo>
                  <a:pt x="462" y="91"/>
                </a:lnTo>
                <a:lnTo>
                  <a:pt x="466" y="87"/>
                </a:lnTo>
                <a:lnTo>
                  <a:pt x="464" y="86"/>
                </a:lnTo>
                <a:lnTo>
                  <a:pt x="470" y="83"/>
                </a:lnTo>
                <a:lnTo>
                  <a:pt x="470" y="82"/>
                </a:lnTo>
                <a:lnTo>
                  <a:pt x="473" y="83"/>
                </a:lnTo>
                <a:lnTo>
                  <a:pt x="479" y="81"/>
                </a:lnTo>
                <a:lnTo>
                  <a:pt x="477" y="76"/>
                </a:lnTo>
                <a:lnTo>
                  <a:pt x="485" y="77"/>
                </a:lnTo>
                <a:lnTo>
                  <a:pt x="486" y="77"/>
                </a:lnTo>
                <a:lnTo>
                  <a:pt x="489" y="72"/>
                </a:lnTo>
                <a:lnTo>
                  <a:pt x="491" y="71"/>
                </a:lnTo>
                <a:lnTo>
                  <a:pt x="500" y="73"/>
                </a:lnTo>
                <a:lnTo>
                  <a:pt x="506" y="68"/>
                </a:lnTo>
                <a:lnTo>
                  <a:pt x="504" y="67"/>
                </a:lnTo>
                <a:lnTo>
                  <a:pt x="502" y="68"/>
                </a:lnTo>
                <a:lnTo>
                  <a:pt x="500" y="67"/>
                </a:lnTo>
                <a:lnTo>
                  <a:pt x="503" y="62"/>
                </a:lnTo>
                <a:lnTo>
                  <a:pt x="508" y="64"/>
                </a:lnTo>
                <a:lnTo>
                  <a:pt x="513" y="63"/>
                </a:lnTo>
                <a:lnTo>
                  <a:pt x="512" y="56"/>
                </a:lnTo>
                <a:lnTo>
                  <a:pt x="513" y="54"/>
                </a:lnTo>
                <a:lnTo>
                  <a:pt x="515" y="55"/>
                </a:lnTo>
                <a:lnTo>
                  <a:pt x="518" y="53"/>
                </a:lnTo>
                <a:lnTo>
                  <a:pt x="518" y="51"/>
                </a:lnTo>
                <a:lnTo>
                  <a:pt x="525" y="49"/>
                </a:lnTo>
                <a:lnTo>
                  <a:pt x="525" y="53"/>
                </a:lnTo>
                <a:lnTo>
                  <a:pt x="526" y="53"/>
                </a:lnTo>
                <a:lnTo>
                  <a:pt x="526" y="58"/>
                </a:lnTo>
                <a:lnTo>
                  <a:pt x="530" y="60"/>
                </a:lnTo>
                <a:lnTo>
                  <a:pt x="533" y="58"/>
                </a:lnTo>
                <a:lnTo>
                  <a:pt x="538" y="64"/>
                </a:lnTo>
                <a:lnTo>
                  <a:pt x="543" y="60"/>
                </a:lnTo>
                <a:lnTo>
                  <a:pt x="544" y="63"/>
                </a:lnTo>
                <a:lnTo>
                  <a:pt x="545" y="63"/>
                </a:lnTo>
                <a:lnTo>
                  <a:pt x="551" y="64"/>
                </a:lnTo>
                <a:lnTo>
                  <a:pt x="553" y="64"/>
                </a:lnTo>
                <a:lnTo>
                  <a:pt x="553" y="63"/>
                </a:lnTo>
                <a:lnTo>
                  <a:pt x="558" y="62"/>
                </a:lnTo>
                <a:lnTo>
                  <a:pt x="558" y="64"/>
                </a:lnTo>
                <a:lnTo>
                  <a:pt x="556" y="64"/>
                </a:lnTo>
                <a:lnTo>
                  <a:pt x="562" y="65"/>
                </a:lnTo>
                <a:lnTo>
                  <a:pt x="563" y="68"/>
                </a:lnTo>
                <a:lnTo>
                  <a:pt x="565" y="65"/>
                </a:lnTo>
                <a:lnTo>
                  <a:pt x="566" y="65"/>
                </a:lnTo>
                <a:lnTo>
                  <a:pt x="566" y="67"/>
                </a:lnTo>
                <a:lnTo>
                  <a:pt x="566" y="68"/>
                </a:lnTo>
                <a:lnTo>
                  <a:pt x="566" y="71"/>
                </a:lnTo>
                <a:lnTo>
                  <a:pt x="567" y="72"/>
                </a:lnTo>
                <a:lnTo>
                  <a:pt x="567" y="71"/>
                </a:lnTo>
                <a:lnTo>
                  <a:pt x="571" y="73"/>
                </a:lnTo>
                <a:lnTo>
                  <a:pt x="574" y="73"/>
                </a:lnTo>
                <a:lnTo>
                  <a:pt x="574" y="76"/>
                </a:lnTo>
                <a:lnTo>
                  <a:pt x="575" y="76"/>
                </a:lnTo>
                <a:lnTo>
                  <a:pt x="578" y="78"/>
                </a:lnTo>
                <a:lnTo>
                  <a:pt x="576" y="80"/>
                </a:lnTo>
                <a:lnTo>
                  <a:pt x="576" y="83"/>
                </a:lnTo>
                <a:lnTo>
                  <a:pt x="579" y="85"/>
                </a:lnTo>
                <a:lnTo>
                  <a:pt x="579" y="83"/>
                </a:lnTo>
                <a:lnTo>
                  <a:pt x="579" y="81"/>
                </a:lnTo>
                <a:lnTo>
                  <a:pt x="579" y="78"/>
                </a:lnTo>
                <a:lnTo>
                  <a:pt x="580" y="76"/>
                </a:lnTo>
                <a:lnTo>
                  <a:pt x="583" y="76"/>
                </a:lnTo>
                <a:lnTo>
                  <a:pt x="580" y="81"/>
                </a:lnTo>
                <a:lnTo>
                  <a:pt x="581" y="83"/>
                </a:lnTo>
                <a:lnTo>
                  <a:pt x="587" y="87"/>
                </a:lnTo>
                <a:lnTo>
                  <a:pt x="594" y="99"/>
                </a:lnTo>
                <a:lnTo>
                  <a:pt x="606" y="104"/>
                </a:lnTo>
                <a:lnTo>
                  <a:pt x="611" y="104"/>
                </a:lnTo>
                <a:lnTo>
                  <a:pt x="614" y="101"/>
                </a:lnTo>
                <a:lnTo>
                  <a:pt x="610" y="94"/>
                </a:lnTo>
                <a:lnTo>
                  <a:pt x="611" y="85"/>
                </a:lnTo>
                <a:lnTo>
                  <a:pt x="616" y="76"/>
                </a:lnTo>
                <a:lnTo>
                  <a:pt x="620" y="76"/>
                </a:lnTo>
                <a:lnTo>
                  <a:pt x="621" y="74"/>
                </a:lnTo>
                <a:lnTo>
                  <a:pt x="620" y="62"/>
                </a:lnTo>
                <a:lnTo>
                  <a:pt x="621" y="60"/>
                </a:lnTo>
                <a:lnTo>
                  <a:pt x="619" y="56"/>
                </a:lnTo>
                <a:lnTo>
                  <a:pt x="615" y="55"/>
                </a:lnTo>
                <a:lnTo>
                  <a:pt x="616" y="51"/>
                </a:lnTo>
                <a:lnTo>
                  <a:pt x="620" y="50"/>
                </a:lnTo>
                <a:lnTo>
                  <a:pt x="617" y="47"/>
                </a:lnTo>
                <a:lnTo>
                  <a:pt x="621" y="49"/>
                </a:lnTo>
                <a:lnTo>
                  <a:pt x="624" y="51"/>
                </a:lnTo>
                <a:lnTo>
                  <a:pt x="628" y="51"/>
                </a:lnTo>
                <a:lnTo>
                  <a:pt x="630" y="47"/>
                </a:lnTo>
                <a:lnTo>
                  <a:pt x="629" y="54"/>
                </a:lnTo>
                <a:lnTo>
                  <a:pt x="634" y="53"/>
                </a:lnTo>
                <a:lnTo>
                  <a:pt x="634" y="49"/>
                </a:lnTo>
                <a:lnTo>
                  <a:pt x="637" y="47"/>
                </a:lnTo>
                <a:lnTo>
                  <a:pt x="642" y="49"/>
                </a:lnTo>
                <a:lnTo>
                  <a:pt x="647" y="47"/>
                </a:lnTo>
                <a:lnTo>
                  <a:pt x="652" y="49"/>
                </a:lnTo>
                <a:lnTo>
                  <a:pt x="653" y="47"/>
                </a:lnTo>
                <a:lnTo>
                  <a:pt x="651" y="40"/>
                </a:lnTo>
                <a:lnTo>
                  <a:pt x="652" y="40"/>
                </a:lnTo>
                <a:lnTo>
                  <a:pt x="653" y="45"/>
                </a:lnTo>
                <a:lnTo>
                  <a:pt x="656" y="44"/>
                </a:lnTo>
                <a:lnTo>
                  <a:pt x="662" y="41"/>
                </a:lnTo>
                <a:lnTo>
                  <a:pt x="664" y="37"/>
                </a:lnTo>
                <a:lnTo>
                  <a:pt x="668" y="32"/>
                </a:lnTo>
                <a:lnTo>
                  <a:pt x="668" y="27"/>
                </a:lnTo>
                <a:lnTo>
                  <a:pt x="665" y="27"/>
                </a:lnTo>
                <a:lnTo>
                  <a:pt x="665" y="24"/>
                </a:lnTo>
                <a:lnTo>
                  <a:pt x="657" y="26"/>
                </a:lnTo>
                <a:lnTo>
                  <a:pt x="653" y="22"/>
                </a:lnTo>
                <a:lnTo>
                  <a:pt x="665" y="6"/>
                </a:lnTo>
                <a:lnTo>
                  <a:pt x="664" y="4"/>
                </a:lnTo>
                <a:lnTo>
                  <a:pt x="661" y="2"/>
                </a:lnTo>
                <a:lnTo>
                  <a:pt x="661" y="0"/>
                </a:lnTo>
                <a:lnTo>
                  <a:pt x="666" y="0"/>
                </a:lnTo>
                <a:lnTo>
                  <a:pt x="668" y="4"/>
                </a:lnTo>
                <a:lnTo>
                  <a:pt x="670" y="4"/>
                </a:lnTo>
                <a:lnTo>
                  <a:pt x="674" y="4"/>
                </a:lnTo>
                <a:lnTo>
                  <a:pt x="674" y="1"/>
                </a:lnTo>
                <a:lnTo>
                  <a:pt x="675" y="1"/>
                </a:lnTo>
                <a:lnTo>
                  <a:pt x="688" y="2"/>
                </a:lnTo>
                <a:lnTo>
                  <a:pt x="689" y="0"/>
                </a:lnTo>
                <a:lnTo>
                  <a:pt x="691" y="0"/>
                </a:lnTo>
                <a:lnTo>
                  <a:pt x="691" y="9"/>
                </a:lnTo>
                <a:lnTo>
                  <a:pt x="688" y="17"/>
                </a:lnTo>
                <a:lnTo>
                  <a:pt x="695" y="19"/>
                </a:lnTo>
                <a:lnTo>
                  <a:pt x="698" y="14"/>
                </a:lnTo>
                <a:lnTo>
                  <a:pt x="700" y="14"/>
                </a:lnTo>
                <a:lnTo>
                  <a:pt x="701" y="9"/>
                </a:lnTo>
                <a:lnTo>
                  <a:pt x="704" y="6"/>
                </a:lnTo>
                <a:lnTo>
                  <a:pt x="706" y="6"/>
                </a:lnTo>
                <a:lnTo>
                  <a:pt x="711" y="4"/>
                </a:lnTo>
                <a:lnTo>
                  <a:pt x="713" y="6"/>
                </a:lnTo>
                <a:lnTo>
                  <a:pt x="710" y="6"/>
                </a:lnTo>
                <a:lnTo>
                  <a:pt x="709" y="8"/>
                </a:lnTo>
                <a:lnTo>
                  <a:pt x="713" y="10"/>
                </a:lnTo>
                <a:lnTo>
                  <a:pt x="711" y="17"/>
                </a:lnTo>
                <a:lnTo>
                  <a:pt x="714" y="15"/>
                </a:lnTo>
                <a:lnTo>
                  <a:pt x="716" y="18"/>
                </a:lnTo>
                <a:lnTo>
                  <a:pt x="720" y="19"/>
                </a:lnTo>
                <a:lnTo>
                  <a:pt x="718" y="29"/>
                </a:lnTo>
                <a:lnTo>
                  <a:pt x="722" y="33"/>
                </a:lnTo>
                <a:lnTo>
                  <a:pt x="729" y="29"/>
                </a:lnTo>
                <a:lnTo>
                  <a:pt x="732" y="31"/>
                </a:lnTo>
                <a:lnTo>
                  <a:pt x="734" y="32"/>
                </a:lnTo>
                <a:lnTo>
                  <a:pt x="736" y="29"/>
                </a:lnTo>
                <a:lnTo>
                  <a:pt x="741" y="28"/>
                </a:lnTo>
                <a:lnTo>
                  <a:pt x="743" y="22"/>
                </a:lnTo>
                <a:lnTo>
                  <a:pt x="745" y="24"/>
                </a:lnTo>
                <a:lnTo>
                  <a:pt x="743" y="32"/>
                </a:lnTo>
                <a:lnTo>
                  <a:pt x="745" y="35"/>
                </a:lnTo>
                <a:lnTo>
                  <a:pt x="749" y="31"/>
                </a:lnTo>
                <a:lnTo>
                  <a:pt x="751" y="38"/>
                </a:lnTo>
                <a:lnTo>
                  <a:pt x="755" y="38"/>
                </a:lnTo>
                <a:lnTo>
                  <a:pt x="755" y="41"/>
                </a:lnTo>
                <a:lnTo>
                  <a:pt x="756" y="46"/>
                </a:lnTo>
                <a:lnTo>
                  <a:pt x="756" y="55"/>
                </a:lnTo>
                <a:lnTo>
                  <a:pt x="749" y="55"/>
                </a:lnTo>
                <a:lnTo>
                  <a:pt x="745" y="54"/>
                </a:lnTo>
                <a:lnTo>
                  <a:pt x="743" y="58"/>
                </a:lnTo>
                <a:lnTo>
                  <a:pt x="741" y="63"/>
                </a:lnTo>
                <a:lnTo>
                  <a:pt x="741" y="65"/>
                </a:lnTo>
                <a:lnTo>
                  <a:pt x="741" y="67"/>
                </a:lnTo>
                <a:lnTo>
                  <a:pt x="733" y="71"/>
                </a:lnTo>
                <a:lnTo>
                  <a:pt x="733" y="74"/>
                </a:lnTo>
                <a:lnTo>
                  <a:pt x="729" y="80"/>
                </a:lnTo>
                <a:lnTo>
                  <a:pt x="729" y="83"/>
                </a:lnTo>
                <a:lnTo>
                  <a:pt x="731" y="83"/>
                </a:lnTo>
                <a:lnTo>
                  <a:pt x="734" y="82"/>
                </a:lnTo>
                <a:lnTo>
                  <a:pt x="746" y="82"/>
                </a:lnTo>
                <a:lnTo>
                  <a:pt x="746" y="90"/>
                </a:lnTo>
                <a:lnTo>
                  <a:pt x="752" y="91"/>
                </a:lnTo>
                <a:lnTo>
                  <a:pt x="754" y="91"/>
                </a:lnTo>
                <a:lnTo>
                  <a:pt x="755" y="86"/>
                </a:lnTo>
                <a:lnTo>
                  <a:pt x="759" y="85"/>
                </a:lnTo>
                <a:lnTo>
                  <a:pt x="763" y="78"/>
                </a:lnTo>
                <a:lnTo>
                  <a:pt x="777" y="82"/>
                </a:lnTo>
                <a:lnTo>
                  <a:pt x="781" y="80"/>
                </a:lnTo>
                <a:lnTo>
                  <a:pt x="782" y="83"/>
                </a:lnTo>
                <a:lnTo>
                  <a:pt x="786" y="82"/>
                </a:lnTo>
                <a:lnTo>
                  <a:pt x="786" y="85"/>
                </a:lnTo>
                <a:lnTo>
                  <a:pt x="783" y="87"/>
                </a:lnTo>
                <a:lnTo>
                  <a:pt x="787" y="91"/>
                </a:lnTo>
                <a:lnTo>
                  <a:pt x="794" y="91"/>
                </a:lnTo>
                <a:lnTo>
                  <a:pt x="799" y="86"/>
                </a:lnTo>
                <a:lnTo>
                  <a:pt x="810" y="86"/>
                </a:lnTo>
                <a:lnTo>
                  <a:pt x="813" y="86"/>
                </a:lnTo>
                <a:lnTo>
                  <a:pt x="815" y="95"/>
                </a:lnTo>
                <a:lnTo>
                  <a:pt x="818" y="95"/>
                </a:lnTo>
                <a:lnTo>
                  <a:pt x="824" y="98"/>
                </a:lnTo>
                <a:lnTo>
                  <a:pt x="823" y="100"/>
                </a:lnTo>
                <a:lnTo>
                  <a:pt x="817" y="98"/>
                </a:lnTo>
                <a:lnTo>
                  <a:pt x="804" y="95"/>
                </a:lnTo>
                <a:lnTo>
                  <a:pt x="803" y="98"/>
                </a:lnTo>
                <a:lnTo>
                  <a:pt x="800" y="98"/>
                </a:lnTo>
                <a:lnTo>
                  <a:pt x="799" y="104"/>
                </a:lnTo>
                <a:lnTo>
                  <a:pt x="803" y="107"/>
                </a:lnTo>
                <a:lnTo>
                  <a:pt x="808" y="107"/>
                </a:lnTo>
                <a:lnTo>
                  <a:pt x="810" y="116"/>
                </a:lnTo>
                <a:lnTo>
                  <a:pt x="819" y="116"/>
                </a:lnTo>
                <a:lnTo>
                  <a:pt x="822" y="118"/>
                </a:lnTo>
                <a:lnTo>
                  <a:pt x="824" y="118"/>
                </a:lnTo>
                <a:lnTo>
                  <a:pt x="827" y="121"/>
                </a:lnTo>
                <a:lnTo>
                  <a:pt x="831" y="123"/>
                </a:lnTo>
                <a:lnTo>
                  <a:pt x="833" y="127"/>
                </a:lnTo>
                <a:lnTo>
                  <a:pt x="832" y="128"/>
                </a:lnTo>
                <a:lnTo>
                  <a:pt x="837" y="132"/>
                </a:lnTo>
                <a:lnTo>
                  <a:pt x="836" y="135"/>
                </a:lnTo>
                <a:lnTo>
                  <a:pt x="840" y="136"/>
                </a:lnTo>
                <a:lnTo>
                  <a:pt x="840" y="140"/>
                </a:lnTo>
                <a:lnTo>
                  <a:pt x="860" y="145"/>
                </a:lnTo>
                <a:lnTo>
                  <a:pt x="864" y="148"/>
                </a:lnTo>
                <a:lnTo>
                  <a:pt x="884" y="146"/>
                </a:lnTo>
                <a:lnTo>
                  <a:pt x="882" y="143"/>
                </a:lnTo>
                <a:lnTo>
                  <a:pt x="884" y="140"/>
                </a:lnTo>
                <a:lnTo>
                  <a:pt x="887" y="143"/>
                </a:lnTo>
                <a:lnTo>
                  <a:pt x="889" y="144"/>
                </a:lnTo>
                <a:lnTo>
                  <a:pt x="890" y="143"/>
                </a:lnTo>
                <a:lnTo>
                  <a:pt x="893" y="140"/>
                </a:lnTo>
                <a:lnTo>
                  <a:pt x="898" y="141"/>
                </a:lnTo>
                <a:lnTo>
                  <a:pt x="899" y="141"/>
                </a:lnTo>
                <a:lnTo>
                  <a:pt x="903" y="146"/>
                </a:lnTo>
                <a:lnTo>
                  <a:pt x="907" y="149"/>
                </a:lnTo>
                <a:lnTo>
                  <a:pt x="908" y="164"/>
                </a:lnTo>
                <a:lnTo>
                  <a:pt x="911" y="164"/>
                </a:lnTo>
                <a:lnTo>
                  <a:pt x="913" y="170"/>
                </a:lnTo>
                <a:lnTo>
                  <a:pt x="916" y="171"/>
                </a:lnTo>
                <a:lnTo>
                  <a:pt x="920" y="170"/>
                </a:lnTo>
                <a:lnTo>
                  <a:pt x="922" y="171"/>
                </a:lnTo>
                <a:lnTo>
                  <a:pt x="925" y="180"/>
                </a:lnTo>
                <a:lnTo>
                  <a:pt x="923" y="189"/>
                </a:lnTo>
                <a:lnTo>
                  <a:pt x="926" y="188"/>
                </a:lnTo>
                <a:lnTo>
                  <a:pt x="926" y="189"/>
                </a:lnTo>
                <a:lnTo>
                  <a:pt x="931" y="185"/>
                </a:lnTo>
                <a:lnTo>
                  <a:pt x="941" y="185"/>
                </a:lnTo>
                <a:lnTo>
                  <a:pt x="947" y="188"/>
                </a:lnTo>
                <a:lnTo>
                  <a:pt x="952" y="190"/>
                </a:lnTo>
                <a:lnTo>
                  <a:pt x="958" y="189"/>
                </a:lnTo>
                <a:lnTo>
                  <a:pt x="958" y="197"/>
                </a:lnTo>
                <a:lnTo>
                  <a:pt x="961" y="198"/>
                </a:lnTo>
                <a:lnTo>
                  <a:pt x="958" y="204"/>
                </a:lnTo>
                <a:lnTo>
                  <a:pt x="956" y="215"/>
                </a:lnTo>
                <a:lnTo>
                  <a:pt x="954" y="215"/>
                </a:lnTo>
                <a:lnTo>
                  <a:pt x="952" y="212"/>
                </a:lnTo>
                <a:lnTo>
                  <a:pt x="950" y="213"/>
                </a:lnTo>
                <a:lnTo>
                  <a:pt x="952" y="213"/>
                </a:lnTo>
                <a:lnTo>
                  <a:pt x="950" y="216"/>
                </a:lnTo>
                <a:lnTo>
                  <a:pt x="956" y="219"/>
                </a:lnTo>
                <a:lnTo>
                  <a:pt x="962" y="215"/>
                </a:lnTo>
                <a:lnTo>
                  <a:pt x="966" y="219"/>
                </a:lnTo>
                <a:lnTo>
                  <a:pt x="980" y="221"/>
                </a:lnTo>
                <a:lnTo>
                  <a:pt x="983" y="226"/>
                </a:lnTo>
                <a:lnTo>
                  <a:pt x="994" y="237"/>
                </a:lnTo>
                <a:lnTo>
                  <a:pt x="998" y="238"/>
                </a:lnTo>
                <a:lnTo>
                  <a:pt x="1010" y="238"/>
                </a:lnTo>
                <a:lnTo>
                  <a:pt x="1002" y="240"/>
                </a:lnTo>
                <a:lnTo>
                  <a:pt x="999" y="244"/>
                </a:lnTo>
                <a:lnTo>
                  <a:pt x="1001" y="246"/>
                </a:lnTo>
                <a:lnTo>
                  <a:pt x="1001" y="252"/>
                </a:lnTo>
                <a:lnTo>
                  <a:pt x="998" y="255"/>
                </a:lnTo>
                <a:lnTo>
                  <a:pt x="997" y="258"/>
                </a:lnTo>
                <a:lnTo>
                  <a:pt x="998" y="261"/>
                </a:lnTo>
                <a:lnTo>
                  <a:pt x="1001" y="262"/>
                </a:lnTo>
                <a:lnTo>
                  <a:pt x="1001" y="266"/>
                </a:lnTo>
                <a:lnTo>
                  <a:pt x="999" y="270"/>
                </a:lnTo>
                <a:lnTo>
                  <a:pt x="1001" y="276"/>
                </a:lnTo>
                <a:lnTo>
                  <a:pt x="999" y="288"/>
                </a:lnTo>
                <a:lnTo>
                  <a:pt x="1002" y="302"/>
                </a:lnTo>
                <a:lnTo>
                  <a:pt x="998" y="303"/>
                </a:lnTo>
                <a:lnTo>
                  <a:pt x="998" y="301"/>
                </a:lnTo>
                <a:lnTo>
                  <a:pt x="997" y="301"/>
                </a:lnTo>
                <a:lnTo>
                  <a:pt x="992" y="300"/>
                </a:lnTo>
                <a:lnTo>
                  <a:pt x="992" y="301"/>
                </a:lnTo>
                <a:lnTo>
                  <a:pt x="989" y="302"/>
                </a:lnTo>
                <a:lnTo>
                  <a:pt x="989" y="300"/>
                </a:lnTo>
                <a:lnTo>
                  <a:pt x="989" y="301"/>
                </a:lnTo>
                <a:lnTo>
                  <a:pt x="986" y="301"/>
                </a:lnTo>
                <a:lnTo>
                  <a:pt x="985" y="300"/>
                </a:lnTo>
                <a:lnTo>
                  <a:pt x="984" y="309"/>
                </a:lnTo>
                <a:lnTo>
                  <a:pt x="983" y="309"/>
                </a:lnTo>
                <a:lnTo>
                  <a:pt x="985" y="315"/>
                </a:lnTo>
                <a:lnTo>
                  <a:pt x="979" y="321"/>
                </a:lnTo>
                <a:lnTo>
                  <a:pt x="976" y="320"/>
                </a:lnTo>
                <a:lnTo>
                  <a:pt x="974" y="323"/>
                </a:lnTo>
                <a:lnTo>
                  <a:pt x="976" y="327"/>
                </a:lnTo>
                <a:lnTo>
                  <a:pt x="977" y="330"/>
                </a:lnTo>
                <a:lnTo>
                  <a:pt x="971" y="338"/>
                </a:lnTo>
                <a:lnTo>
                  <a:pt x="971" y="346"/>
                </a:lnTo>
                <a:lnTo>
                  <a:pt x="976" y="350"/>
                </a:lnTo>
                <a:lnTo>
                  <a:pt x="974" y="357"/>
                </a:lnTo>
                <a:lnTo>
                  <a:pt x="976" y="357"/>
                </a:lnTo>
                <a:lnTo>
                  <a:pt x="970" y="361"/>
                </a:lnTo>
                <a:lnTo>
                  <a:pt x="971" y="366"/>
                </a:lnTo>
                <a:lnTo>
                  <a:pt x="961" y="368"/>
                </a:lnTo>
                <a:lnTo>
                  <a:pt x="959" y="372"/>
                </a:lnTo>
                <a:lnTo>
                  <a:pt x="962" y="377"/>
                </a:lnTo>
                <a:lnTo>
                  <a:pt x="961" y="381"/>
                </a:lnTo>
                <a:lnTo>
                  <a:pt x="965" y="384"/>
                </a:lnTo>
                <a:lnTo>
                  <a:pt x="965" y="391"/>
                </a:lnTo>
                <a:lnTo>
                  <a:pt x="959" y="402"/>
                </a:lnTo>
                <a:lnTo>
                  <a:pt x="950" y="405"/>
                </a:lnTo>
                <a:lnTo>
                  <a:pt x="949" y="411"/>
                </a:lnTo>
                <a:lnTo>
                  <a:pt x="956" y="410"/>
                </a:lnTo>
                <a:lnTo>
                  <a:pt x="957" y="408"/>
                </a:lnTo>
                <a:lnTo>
                  <a:pt x="962" y="406"/>
                </a:lnTo>
                <a:lnTo>
                  <a:pt x="965" y="409"/>
                </a:lnTo>
                <a:lnTo>
                  <a:pt x="965" y="411"/>
                </a:lnTo>
                <a:lnTo>
                  <a:pt x="971" y="414"/>
                </a:lnTo>
                <a:lnTo>
                  <a:pt x="972" y="419"/>
                </a:lnTo>
                <a:lnTo>
                  <a:pt x="967" y="424"/>
                </a:lnTo>
                <a:lnTo>
                  <a:pt x="966" y="423"/>
                </a:lnTo>
                <a:lnTo>
                  <a:pt x="962" y="427"/>
                </a:lnTo>
                <a:lnTo>
                  <a:pt x="958" y="427"/>
                </a:lnTo>
                <a:lnTo>
                  <a:pt x="957" y="428"/>
                </a:lnTo>
                <a:lnTo>
                  <a:pt x="954" y="427"/>
                </a:lnTo>
                <a:lnTo>
                  <a:pt x="954" y="429"/>
                </a:lnTo>
                <a:lnTo>
                  <a:pt x="949" y="429"/>
                </a:lnTo>
                <a:lnTo>
                  <a:pt x="945" y="431"/>
                </a:lnTo>
                <a:lnTo>
                  <a:pt x="943" y="436"/>
                </a:lnTo>
                <a:lnTo>
                  <a:pt x="939" y="437"/>
                </a:lnTo>
                <a:lnTo>
                  <a:pt x="938" y="444"/>
                </a:lnTo>
                <a:lnTo>
                  <a:pt x="935" y="446"/>
                </a:lnTo>
                <a:lnTo>
                  <a:pt x="935" y="447"/>
                </a:lnTo>
                <a:lnTo>
                  <a:pt x="934" y="447"/>
                </a:lnTo>
                <a:lnTo>
                  <a:pt x="932" y="453"/>
                </a:lnTo>
                <a:lnTo>
                  <a:pt x="931" y="451"/>
                </a:lnTo>
                <a:lnTo>
                  <a:pt x="926" y="451"/>
                </a:lnTo>
                <a:lnTo>
                  <a:pt x="927" y="450"/>
                </a:lnTo>
                <a:lnTo>
                  <a:pt x="925" y="450"/>
                </a:lnTo>
                <a:lnTo>
                  <a:pt x="922" y="446"/>
                </a:lnTo>
                <a:lnTo>
                  <a:pt x="918" y="445"/>
                </a:lnTo>
                <a:lnTo>
                  <a:pt x="917" y="441"/>
                </a:lnTo>
                <a:lnTo>
                  <a:pt x="917" y="437"/>
                </a:lnTo>
                <a:lnTo>
                  <a:pt x="920" y="436"/>
                </a:lnTo>
                <a:lnTo>
                  <a:pt x="913" y="436"/>
                </a:lnTo>
                <a:lnTo>
                  <a:pt x="909" y="437"/>
                </a:lnTo>
                <a:lnTo>
                  <a:pt x="885" y="446"/>
                </a:lnTo>
                <a:lnTo>
                  <a:pt x="876" y="460"/>
                </a:lnTo>
                <a:lnTo>
                  <a:pt x="867" y="464"/>
                </a:lnTo>
                <a:lnTo>
                  <a:pt x="864" y="468"/>
                </a:lnTo>
                <a:lnTo>
                  <a:pt x="866" y="473"/>
                </a:lnTo>
                <a:lnTo>
                  <a:pt x="862" y="478"/>
                </a:lnTo>
                <a:lnTo>
                  <a:pt x="864" y="480"/>
                </a:lnTo>
                <a:lnTo>
                  <a:pt x="864" y="482"/>
                </a:lnTo>
                <a:lnTo>
                  <a:pt x="862" y="481"/>
                </a:lnTo>
                <a:lnTo>
                  <a:pt x="863" y="489"/>
                </a:lnTo>
                <a:lnTo>
                  <a:pt x="867" y="490"/>
                </a:lnTo>
                <a:lnTo>
                  <a:pt x="868" y="487"/>
                </a:lnTo>
                <a:lnTo>
                  <a:pt x="871" y="486"/>
                </a:lnTo>
                <a:lnTo>
                  <a:pt x="872" y="482"/>
                </a:lnTo>
                <a:lnTo>
                  <a:pt x="876" y="482"/>
                </a:lnTo>
                <a:lnTo>
                  <a:pt x="877" y="483"/>
                </a:lnTo>
                <a:lnTo>
                  <a:pt x="882" y="482"/>
                </a:lnTo>
                <a:lnTo>
                  <a:pt x="885" y="482"/>
                </a:lnTo>
                <a:lnTo>
                  <a:pt x="881" y="486"/>
                </a:lnTo>
                <a:lnTo>
                  <a:pt x="886" y="483"/>
                </a:lnTo>
                <a:lnTo>
                  <a:pt x="889" y="485"/>
                </a:lnTo>
                <a:lnTo>
                  <a:pt x="890" y="487"/>
                </a:lnTo>
                <a:lnTo>
                  <a:pt x="894" y="489"/>
                </a:lnTo>
                <a:lnTo>
                  <a:pt x="895" y="491"/>
                </a:lnTo>
                <a:lnTo>
                  <a:pt x="899" y="491"/>
                </a:lnTo>
                <a:lnTo>
                  <a:pt x="891" y="498"/>
                </a:lnTo>
                <a:lnTo>
                  <a:pt x="887" y="495"/>
                </a:lnTo>
                <a:lnTo>
                  <a:pt x="881" y="498"/>
                </a:lnTo>
                <a:lnTo>
                  <a:pt x="878" y="500"/>
                </a:lnTo>
                <a:lnTo>
                  <a:pt x="878" y="499"/>
                </a:lnTo>
                <a:lnTo>
                  <a:pt x="876" y="499"/>
                </a:lnTo>
                <a:lnTo>
                  <a:pt x="877" y="498"/>
                </a:lnTo>
                <a:lnTo>
                  <a:pt x="875" y="500"/>
                </a:lnTo>
                <a:lnTo>
                  <a:pt x="872" y="499"/>
                </a:lnTo>
                <a:lnTo>
                  <a:pt x="873" y="498"/>
                </a:lnTo>
                <a:lnTo>
                  <a:pt x="871" y="495"/>
                </a:lnTo>
                <a:lnTo>
                  <a:pt x="869" y="498"/>
                </a:lnTo>
                <a:lnTo>
                  <a:pt x="871" y="500"/>
                </a:lnTo>
                <a:lnTo>
                  <a:pt x="868" y="505"/>
                </a:lnTo>
                <a:lnTo>
                  <a:pt x="872" y="510"/>
                </a:lnTo>
                <a:lnTo>
                  <a:pt x="880" y="510"/>
                </a:lnTo>
                <a:lnTo>
                  <a:pt x="885" y="525"/>
                </a:lnTo>
                <a:lnTo>
                  <a:pt x="887" y="526"/>
                </a:lnTo>
                <a:lnTo>
                  <a:pt x="885" y="528"/>
                </a:lnTo>
                <a:lnTo>
                  <a:pt x="880" y="527"/>
                </a:lnTo>
                <a:lnTo>
                  <a:pt x="878" y="530"/>
                </a:lnTo>
                <a:lnTo>
                  <a:pt x="872" y="530"/>
                </a:lnTo>
                <a:lnTo>
                  <a:pt x="866" y="523"/>
                </a:lnTo>
                <a:lnTo>
                  <a:pt x="858" y="522"/>
                </a:lnTo>
                <a:lnTo>
                  <a:pt x="859" y="523"/>
                </a:lnTo>
                <a:lnTo>
                  <a:pt x="860" y="530"/>
                </a:lnTo>
                <a:lnTo>
                  <a:pt x="864" y="528"/>
                </a:lnTo>
                <a:lnTo>
                  <a:pt x="868" y="531"/>
                </a:lnTo>
                <a:lnTo>
                  <a:pt x="872" y="531"/>
                </a:lnTo>
                <a:lnTo>
                  <a:pt x="873" y="535"/>
                </a:lnTo>
                <a:lnTo>
                  <a:pt x="882" y="536"/>
                </a:lnTo>
                <a:lnTo>
                  <a:pt x="880" y="540"/>
                </a:lnTo>
                <a:lnTo>
                  <a:pt x="876" y="539"/>
                </a:lnTo>
                <a:lnTo>
                  <a:pt x="877" y="543"/>
                </a:lnTo>
                <a:lnTo>
                  <a:pt x="884" y="546"/>
                </a:lnTo>
                <a:lnTo>
                  <a:pt x="886" y="546"/>
                </a:lnTo>
                <a:lnTo>
                  <a:pt x="889" y="544"/>
                </a:lnTo>
                <a:lnTo>
                  <a:pt x="894" y="548"/>
                </a:lnTo>
                <a:lnTo>
                  <a:pt x="894" y="552"/>
                </a:lnTo>
                <a:lnTo>
                  <a:pt x="899" y="554"/>
                </a:lnTo>
                <a:lnTo>
                  <a:pt x="904" y="554"/>
                </a:lnTo>
                <a:lnTo>
                  <a:pt x="907" y="557"/>
                </a:lnTo>
                <a:lnTo>
                  <a:pt x="907" y="563"/>
                </a:lnTo>
                <a:lnTo>
                  <a:pt x="902" y="567"/>
                </a:lnTo>
                <a:lnTo>
                  <a:pt x="902" y="584"/>
                </a:lnTo>
                <a:lnTo>
                  <a:pt x="896" y="589"/>
                </a:lnTo>
                <a:lnTo>
                  <a:pt x="891" y="593"/>
                </a:lnTo>
                <a:lnTo>
                  <a:pt x="893" y="603"/>
                </a:lnTo>
                <a:lnTo>
                  <a:pt x="887" y="617"/>
                </a:lnTo>
                <a:lnTo>
                  <a:pt x="890" y="617"/>
                </a:lnTo>
                <a:lnTo>
                  <a:pt x="893" y="621"/>
                </a:lnTo>
                <a:lnTo>
                  <a:pt x="887" y="631"/>
                </a:lnTo>
                <a:lnTo>
                  <a:pt x="884" y="635"/>
                </a:lnTo>
                <a:lnTo>
                  <a:pt x="885" y="635"/>
                </a:lnTo>
                <a:lnTo>
                  <a:pt x="891" y="629"/>
                </a:lnTo>
                <a:lnTo>
                  <a:pt x="895" y="629"/>
                </a:lnTo>
                <a:lnTo>
                  <a:pt x="904" y="636"/>
                </a:lnTo>
                <a:lnTo>
                  <a:pt x="902" y="643"/>
                </a:lnTo>
                <a:lnTo>
                  <a:pt x="907" y="647"/>
                </a:lnTo>
                <a:lnTo>
                  <a:pt x="905" y="654"/>
                </a:lnTo>
                <a:lnTo>
                  <a:pt x="903" y="663"/>
                </a:lnTo>
                <a:lnTo>
                  <a:pt x="900" y="665"/>
                </a:lnTo>
                <a:lnTo>
                  <a:pt x="900" y="671"/>
                </a:lnTo>
                <a:lnTo>
                  <a:pt x="895" y="670"/>
                </a:lnTo>
                <a:lnTo>
                  <a:pt x="894" y="674"/>
                </a:lnTo>
                <a:lnTo>
                  <a:pt x="890" y="676"/>
                </a:lnTo>
                <a:lnTo>
                  <a:pt x="889" y="679"/>
                </a:lnTo>
                <a:lnTo>
                  <a:pt x="893" y="681"/>
                </a:lnTo>
                <a:lnTo>
                  <a:pt x="893" y="685"/>
                </a:lnTo>
                <a:lnTo>
                  <a:pt x="891" y="688"/>
                </a:lnTo>
                <a:lnTo>
                  <a:pt x="887" y="687"/>
                </a:lnTo>
                <a:lnTo>
                  <a:pt x="887" y="689"/>
                </a:lnTo>
                <a:lnTo>
                  <a:pt x="884" y="689"/>
                </a:lnTo>
                <a:lnTo>
                  <a:pt x="886" y="693"/>
                </a:lnTo>
                <a:lnTo>
                  <a:pt x="884" y="694"/>
                </a:lnTo>
                <a:lnTo>
                  <a:pt x="884" y="699"/>
                </a:lnTo>
                <a:lnTo>
                  <a:pt x="887" y="702"/>
                </a:lnTo>
                <a:lnTo>
                  <a:pt x="890" y="702"/>
                </a:lnTo>
                <a:lnTo>
                  <a:pt x="890" y="703"/>
                </a:lnTo>
                <a:lnTo>
                  <a:pt x="890" y="701"/>
                </a:lnTo>
                <a:lnTo>
                  <a:pt x="896" y="702"/>
                </a:lnTo>
                <a:lnTo>
                  <a:pt x="896" y="705"/>
                </a:lnTo>
                <a:lnTo>
                  <a:pt x="890" y="705"/>
                </a:lnTo>
                <a:lnTo>
                  <a:pt x="891" y="705"/>
                </a:lnTo>
                <a:lnTo>
                  <a:pt x="890" y="708"/>
                </a:lnTo>
                <a:lnTo>
                  <a:pt x="893" y="706"/>
                </a:lnTo>
                <a:lnTo>
                  <a:pt x="894" y="707"/>
                </a:lnTo>
                <a:lnTo>
                  <a:pt x="893" y="710"/>
                </a:lnTo>
                <a:lnTo>
                  <a:pt x="890" y="711"/>
                </a:lnTo>
                <a:lnTo>
                  <a:pt x="894" y="711"/>
                </a:lnTo>
                <a:lnTo>
                  <a:pt x="891" y="716"/>
                </a:lnTo>
                <a:lnTo>
                  <a:pt x="893" y="721"/>
                </a:lnTo>
                <a:lnTo>
                  <a:pt x="889" y="723"/>
                </a:lnTo>
                <a:lnTo>
                  <a:pt x="887" y="726"/>
                </a:lnTo>
                <a:lnTo>
                  <a:pt x="891" y="728"/>
                </a:lnTo>
                <a:lnTo>
                  <a:pt x="890" y="730"/>
                </a:lnTo>
                <a:lnTo>
                  <a:pt x="890" y="734"/>
                </a:lnTo>
                <a:lnTo>
                  <a:pt x="889" y="735"/>
                </a:lnTo>
                <a:lnTo>
                  <a:pt x="890" y="738"/>
                </a:lnTo>
                <a:lnTo>
                  <a:pt x="891" y="742"/>
                </a:lnTo>
                <a:lnTo>
                  <a:pt x="894" y="742"/>
                </a:lnTo>
                <a:lnTo>
                  <a:pt x="893" y="746"/>
                </a:lnTo>
                <a:lnTo>
                  <a:pt x="895" y="746"/>
                </a:lnTo>
                <a:lnTo>
                  <a:pt x="895" y="750"/>
                </a:lnTo>
                <a:lnTo>
                  <a:pt x="898" y="750"/>
                </a:lnTo>
                <a:lnTo>
                  <a:pt x="898" y="751"/>
                </a:lnTo>
                <a:lnTo>
                  <a:pt x="895" y="751"/>
                </a:lnTo>
                <a:lnTo>
                  <a:pt x="896" y="753"/>
                </a:lnTo>
                <a:lnTo>
                  <a:pt x="904" y="756"/>
                </a:lnTo>
                <a:lnTo>
                  <a:pt x="904" y="757"/>
                </a:lnTo>
                <a:lnTo>
                  <a:pt x="900" y="757"/>
                </a:lnTo>
                <a:lnTo>
                  <a:pt x="895" y="756"/>
                </a:lnTo>
                <a:lnTo>
                  <a:pt x="891" y="760"/>
                </a:lnTo>
                <a:lnTo>
                  <a:pt x="893" y="762"/>
                </a:lnTo>
                <a:lnTo>
                  <a:pt x="891" y="762"/>
                </a:lnTo>
                <a:lnTo>
                  <a:pt x="886" y="768"/>
                </a:lnTo>
                <a:lnTo>
                  <a:pt x="885" y="768"/>
                </a:lnTo>
                <a:lnTo>
                  <a:pt x="886" y="770"/>
                </a:lnTo>
                <a:lnTo>
                  <a:pt x="882" y="773"/>
                </a:lnTo>
                <a:lnTo>
                  <a:pt x="882" y="779"/>
                </a:lnTo>
                <a:lnTo>
                  <a:pt x="884" y="780"/>
                </a:lnTo>
                <a:lnTo>
                  <a:pt x="880" y="787"/>
                </a:lnTo>
                <a:lnTo>
                  <a:pt x="877" y="787"/>
                </a:lnTo>
                <a:lnTo>
                  <a:pt x="877" y="788"/>
                </a:lnTo>
                <a:lnTo>
                  <a:pt x="880" y="789"/>
                </a:lnTo>
                <a:lnTo>
                  <a:pt x="876" y="791"/>
                </a:lnTo>
                <a:lnTo>
                  <a:pt x="878" y="792"/>
                </a:lnTo>
                <a:lnTo>
                  <a:pt x="877" y="793"/>
                </a:lnTo>
                <a:lnTo>
                  <a:pt x="880" y="800"/>
                </a:lnTo>
                <a:lnTo>
                  <a:pt x="878" y="804"/>
                </a:lnTo>
                <a:lnTo>
                  <a:pt x="885" y="810"/>
                </a:lnTo>
                <a:lnTo>
                  <a:pt x="885" y="811"/>
                </a:lnTo>
                <a:lnTo>
                  <a:pt x="882" y="813"/>
                </a:lnTo>
                <a:lnTo>
                  <a:pt x="885" y="814"/>
                </a:lnTo>
                <a:lnTo>
                  <a:pt x="881" y="815"/>
                </a:lnTo>
                <a:lnTo>
                  <a:pt x="882" y="816"/>
                </a:lnTo>
                <a:lnTo>
                  <a:pt x="886" y="818"/>
                </a:lnTo>
                <a:lnTo>
                  <a:pt x="889" y="820"/>
                </a:lnTo>
                <a:lnTo>
                  <a:pt x="891" y="819"/>
                </a:lnTo>
                <a:lnTo>
                  <a:pt x="890" y="822"/>
                </a:lnTo>
                <a:lnTo>
                  <a:pt x="894" y="824"/>
                </a:lnTo>
                <a:lnTo>
                  <a:pt x="891" y="831"/>
                </a:lnTo>
                <a:lnTo>
                  <a:pt x="893" y="833"/>
                </a:lnTo>
                <a:lnTo>
                  <a:pt x="890" y="832"/>
                </a:lnTo>
                <a:lnTo>
                  <a:pt x="890" y="834"/>
                </a:lnTo>
                <a:lnTo>
                  <a:pt x="887" y="834"/>
                </a:lnTo>
                <a:lnTo>
                  <a:pt x="884" y="840"/>
                </a:lnTo>
                <a:lnTo>
                  <a:pt x="886" y="841"/>
                </a:lnTo>
                <a:lnTo>
                  <a:pt x="889" y="837"/>
                </a:lnTo>
                <a:lnTo>
                  <a:pt x="887" y="843"/>
                </a:lnTo>
                <a:lnTo>
                  <a:pt x="890" y="845"/>
                </a:lnTo>
                <a:lnTo>
                  <a:pt x="882" y="845"/>
                </a:lnTo>
                <a:lnTo>
                  <a:pt x="876" y="852"/>
                </a:lnTo>
                <a:lnTo>
                  <a:pt x="875" y="858"/>
                </a:lnTo>
                <a:lnTo>
                  <a:pt x="876" y="861"/>
                </a:lnTo>
                <a:lnTo>
                  <a:pt x="872" y="860"/>
                </a:lnTo>
                <a:lnTo>
                  <a:pt x="873" y="868"/>
                </a:lnTo>
                <a:lnTo>
                  <a:pt x="873" y="872"/>
                </a:lnTo>
                <a:lnTo>
                  <a:pt x="871" y="873"/>
                </a:lnTo>
                <a:lnTo>
                  <a:pt x="863" y="870"/>
                </a:lnTo>
                <a:lnTo>
                  <a:pt x="859" y="872"/>
                </a:lnTo>
                <a:lnTo>
                  <a:pt x="857" y="876"/>
                </a:lnTo>
                <a:lnTo>
                  <a:pt x="853" y="876"/>
                </a:lnTo>
                <a:lnTo>
                  <a:pt x="849" y="877"/>
                </a:lnTo>
                <a:lnTo>
                  <a:pt x="845" y="886"/>
                </a:lnTo>
                <a:lnTo>
                  <a:pt x="839" y="882"/>
                </a:lnTo>
                <a:lnTo>
                  <a:pt x="840" y="892"/>
                </a:lnTo>
                <a:lnTo>
                  <a:pt x="835" y="894"/>
                </a:lnTo>
                <a:lnTo>
                  <a:pt x="835" y="895"/>
                </a:lnTo>
                <a:lnTo>
                  <a:pt x="837" y="901"/>
                </a:lnTo>
                <a:lnTo>
                  <a:pt x="841" y="900"/>
                </a:lnTo>
                <a:lnTo>
                  <a:pt x="844" y="903"/>
                </a:lnTo>
                <a:lnTo>
                  <a:pt x="842" y="909"/>
                </a:lnTo>
                <a:lnTo>
                  <a:pt x="840" y="910"/>
                </a:lnTo>
                <a:lnTo>
                  <a:pt x="837" y="915"/>
                </a:lnTo>
                <a:lnTo>
                  <a:pt x="835" y="917"/>
                </a:lnTo>
                <a:lnTo>
                  <a:pt x="831" y="915"/>
                </a:lnTo>
                <a:lnTo>
                  <a:pt x="828" y="913"/>
                </a:lnTo>
                <a:lnTo>
                  <a:pt x="823" y="914"/>
                </a:lnTo>
                <a:lnTo>
                  <a:pt x="818" y="912"/>
                </a:lnTo>
                <a:lnTo>
                  <a:pt x="817" y="913"/>
                </a:lnTo>
                <a:lnTo>
                  <a:pt x="819" y="915"/>
                </a:lnTo>
                <a:lnTo>
                  <a:pt x="818" y="924"/>
                </a:lnTo>
                <a:lnTo>
                  <a:pt x="819" y="936"/>
                </a:lnTo>
                <a:lnTo>
                  <a:pt x="822" y="936"/>
                </a:lnTo>
                <a:lnTo>
                  <a:pt x="824" y="937"/>
                </a:lnTo>
                <a:lnTo>
                  <a:pt x="833" y="939"/>
                </a:lnTo>
                <a:lnTo>
                  <a:pt x="836" y="937"/>
                </a:lnTo>
                <a:lnTo>
                  <a:pt x="837" y="940"/>
                </a:lnTo>
                <a:lnTo>
                  <a:pt x="835" y="940"/>
                </a:lnTo>
                <a:lnTo>
                  <a:pt x="827" y="945"/>
                </a:lnTo>
                <a:lnTo>
                  <a:pt x="826" y="948"/>
                </a:lnTo>
                <a:lnTo>
                  <a:pt x="830" y="953"/>
                </a:lnTo>
                <a:lnTo>
                  <a:pt x="828" y="954"/>
                </a:lnTo>
                <a:lnTo>
                  <a:pt x="822" y="953"/>
                </a:lnTo>
                <a:lnTo>
                  <a:pt x="822" y="950"/>
                </a:lnTo>
                <a:lnTo>
                  <a:pt x="818" y="948"/>
                </a:lnTo>
                <a:lnTo>
                  <a:pt x="815" y="951"/>
                </a:lnTo>
                <a:lnTo>
                  <a:pt x="818" y="953"/>
                </a:lnTo>
                <a:lnTo>
                  <a:pt x="818" y="959"/>
                </a:lnTo>
                <a:lnTo>
                  <a:pt x="810" y="955"/>
                </a:lnTo>
                <a:lnTo>
                  <a:pt x="804" y="962"/>
                </a:lnTo>
                <a:lnTo>
                  <a:pt x="806" y="962"/>
                </a:lnTo>
                <a:lnTo>
                  <a:pt x="806" y="964"/>
                </a:lnTo>
                <a:lnTo>
                  <a:pt x="803" y="964"/>
                </a:lnTo>
                <a:lnTo>
                  <a:pt x="801" y="966"/>
                </a:lnTo>
                <a:lnTo>
                  <a:pt x="801" y="968"/>
                </a:lnTo>
                <a:lnTo>
                  <a:pt x="804" y="971"/>
                </a:lnTo>
                <a:lnTo>
                  <a:pt x="803" y="969"/>
                </a:lnTo>
                <a:lnTo>
                  <a:pt x="803" y="975"/>
                </a:lnTo>
                <a:lnTo>
                  <a:pt x="806" y="973"/>
                </a:lnTo>
                <a:lnTo>
                  <a:pt x="805" y="981"/>
                </a:lnTo>
                <a:lnTo>
                  <a:pt x="812" y="985"/>
                </a:lnTo>
                <a:lnTo>
                  <a:pt x="814" y="985"/>
                </a:lnTo>
                <a:lnTo>
                  <a:pt x="813" y="987"/>
                </a:lnTo>
                <a:lnTo>
                  <a:pt x="817" y="989"/>
                </a:lnTo>
                <a:lnTo>
                  <a:pt x="815" y="996"/>
                </a:lnTo>
                <a:lnTo>
                  <a:pt x="817" y="1004"/>
                </a:lnTo>
                <a:lnTo>
                  <a:pt x="813" y="1007"/>
                </a:lnTo>
                <a:lnTo>
                  <a:pt x="808" y="1004"/>
                </a:lnTo>
                <a:lnTo>
                  <a:pt x="804" y="1004"/>
                </a:lnTo>
                <a:lnTo>
                  <a:pt x="796" y="1012"/>
                </a:lnTo>
                <a:lnTo>
                  <a:pt x="796" y="1027"/>
                </a:lnTo>
                <a:lnTo>
                  <a:pt x="795" y="1030"/>
                </a:lnTo>
                <a:lnTo>
                  <a:pt x="790" y="1030"/>
                </a:lnTo>
                <a:lnTo>
                  <a:pt x="791" y="1034"/>
                </a:lnTo>
                <a:lnTo>
                  <a:pt x="794" y="1033"/>
                </a:lnTo>
                <a:lnTo>
                  <a:pt x="795" y="1034"/>
                </a:lnTo>
                <a:lnTo>
                  <a:pt x="797" y="1034"/>
                </a:lnTo>
                <a:lnTo>
                  <a:pt x="797" y="1035"/>
                </a:lnTo>
                <a:lnTo>
                  <a:pt x="794" y="1036"/>
                </a:lnTo>
                <a:lnTo>
                  <a:pt x="792" y="1039"/>
                </a:lnTo>
                <a:lnTo>
                  <a:pt x="791" y="1035"/>
                </a:lnTo>
                <a:lnTo>
                  <a:pt x="790" y="1035"/>
                </a:lnTo>
                <a:lnTo>
                  <a:pt x="787" y="1033"/>
                </a:lnTo>
                <a:lnTo>
                  <a:pt x="785" y="1035"/>
                </a:lnTo>
                <a:lnTo>
                  <a:pt x="782" y="1034"/>
                </a:lnTo>
                <a:lnTo>
                  <a:pt x="777" y="1036"/>
                </a:lnTo>
                <a:lnTo>
                  <a:pt x="770" y="1035"/>
                </a:lnTo>
                <a:lnTo>
                  <a:pt x="770" y="1039"/>
                </a:lnTo>
                <a:lnTo>
                  <a:pt x="767" y="1042"/>
                </a:lnTo>
                <a:lnTo>
                  <a:pt x="767" y="1044"/>
                </a:lnTo>
                <a:lnTo>
                  <a:pt x="764" y="1045"/>
                </a:lnTo>
                <a:lnTo>
                  <a:pt x="759" y="1045"/>
                </a:lnTo>
                <a:lnTo>
                  <a:pt x="758" y="1049"/>
                </a:lnTo>
                <a:lnTo>
                  <a:pt x="746" y="1057"/>
                </a:lnTo>
                <a:lnTo>
                  <a:pt x="745" y="1053"/>
                </a:lnTo>
                <a:lnTo>
                  <a:pt x="743" y="1051"/>
                </a:lnTo>
                <a:lnTo>
                  <a:pt x="738" y="1051"/>
                </a:lnTo>
                <a:lnTo>
                  <a:pt x="731" y="1045"/>
                </a:lnTo>
                <a:lnTo>
                  <a:pt x="733" y="1044"/>
                </a:lnTo>
                <a:lnTo>
                  <a:pt x="733" y="1042"/>
                </a:lnTo>
                <a:lnTo>
                  <a:pt x="722" y="1040"/>
                </a:lnTo>
                <a:lnTo>
                  <a:pt x="719" y="1042"/>
                </a:lnTo>
                <a:lnTo>
                  <a:pt x="719" y="1043"/>
                </a:lnTo>
                <a:lnTo>
                  <a:pt x="725" y="1047"/>
                </a:lnTo>
                <a:lnTo>
                  <a:pt x="727" y="1049"/>
                </a:lnTo>
                <a:lnTo>
                  <a:pt x="727" y="1051"/>
                </a:lnTo>
                <a:lnTo>
                  <a:pt x="723" y="1052"/>
                </a:lnTo>
                <a:lnTo>
                  <a:pt x="719" y="1057"/>
                </a:lnTo>
                <a:lnTo>
                  <a:pt x="720" y="1060"/>
                </a:lnTo>
                <a:lnTo>
                  <a:pt x="718" y="1063"/>
                </a:lnTo>
                <a:lnTo>
                  <a:pt x="716" y="1067"/>
                </a:lnTo>
                <a:lnTo>
                  <a:pt x="719" y="1069"/>
                </a:lnTo>
                <a:lnTo>
                  <a:pt x="720" y="1080"/>
                </a:lnTo>
                <a:lnTo>
                  <a:pt x="718" y="1083"/>
                </a:lnTo>
                <a:lnTo>
                  <a:pt x="707" y="1084"/>
                </a:lnTo>
                <a:lnTo>
                  <a:pt x="706" y="1085"/>
                </a:lnTo>
                <a:lnTo>
                  <a:pt x="709" y="1096"/>
                </a:lnTo>
                <a:lnTo>
                  <a:pt x="715" y="1101"/>
                </a:lnTo>
                <a:lnTo>
                  <a:pt x="716" y="1105"/>
                </a:lnTo>
                <a:lnTo>
                  <a:pt x="713" y="1111"/>
                </a:lnTo>
                <a:lnTo>
                  <a:pt x="719" y="1124"/>
                </a:lnTo>
                <a:lnTo>
                  <a:pt x="719" y="1130"/>
                </a:lnTo>
                <a:lnTo>
                  <a:pt x="718" y="1133"/>
                </a:lnTo>
                <a:lnTo>
                  <a:pt x="715" y="1139"/>
                </a:lnTo>
                <a:lnTo>
                  <a:pt x="700" y="1150"/>
                </a:lnTo>
                <a:lnTo>
                  <a:pt x="698" y="1146"/>
                </a:lnTo>
                <a:lnTo>
                  <a:pt x="695" y="1144"/>
                </a:lnTo>
                <a:lnTo>
                  <a:pt x="692" y="1142"/>
                </a:lnTo>
                <a:lnTo>
                  <a:pt x="691" y="1142"/>
                </a:lnTo>
                <a:lnTo>
                  <a:pt x="691" y="1144"/>
                </a:lnTo>
                <a:lnTo>
                  <a:pt x="679" y="1155"/>
                </a:lnTo>
                <a:lnTo>
                  <a:pt x="675" y="1165"/>
                </a:lnTo>
                <a:lnTo>
                  <a:pt x="668" y="1174"/>
                </a:lnTo>
                <a:lnTo>
                  <a:pt x="669" y="1177"/>
                </a:lnTo>
                <a:lnTo>
                  <a:pt x="666" y="1183"/>
                </a:lnTo>
                <a:lnTo>
                  <a:pt x="668" y="1188"/>
                </a:lnTo>
                <a:lnTo>
                  <a:pt x="661" y="1195"/>
                </a:lnTo>
                <a:lnTo>
                  <a:pt x="661" y="1200"/>
                </a:lnTo>
                <a:lnTo>
                  <a:pt x="657" y="1207"/>
                </a:lnTo>
                <a:lnTo>
                  <a:pt x="661" y="1213"/>
                </a:lnTo>
                <a:lnTo>
                  <a:pt x="668" y="1215"/>
                </a:lnTo>
                <a:lnTo>
                  <a:pt x="665" y="1222"/>
                </a:lnTo>
                <a:lnTo>
                  <a:pt x="665" y="1228"/>
                </a:lnTo>
                <a:lnTo>
                  <a:pt x="661" y="1228"/>
                </a:lnTo>
                <a:lnTo>
                  <a:pt x="653" y="1219"/>
                </a:lnTo>
                <a:lnTo>
                  <a:pt x="648" y="1219"/>
                </a:lnTo>
                <a:lnTo>
                  <a:pt x="641" y="1223"/>
                </a:lnTo>
                <a:lnTo>
                  <a:pt x="635" y="1222"/>
                </a:lnTo>
                <a:lnTo>
                  <a:pt x="633" y="1232"/>
                </a:lnTo>
                <a:lnTo>
                  <a:pt x="632" y="1250"/>
                </a:lnTo>
                <a:lnTo>
                  <a:pt x="623" y="1250"/>
                </a:lnTo>
                <a:lnTo>
                  <a:pt x="616" y="1242"/>
                </a:lnTo>
                <a:lnTo>
                  <a:pt x="615" y="1238"/>
                </a:lnTo>
                <a:lnTo>
                  <a:pt x="606" y="1233"/>
                </a:lnTo>
                <a:lnTo>
                  <a:pt x="601" y="1224"/>
                </a:lnTo>
                <a:lnTo>
                  <a:pt x="589" y="1219"/>
                </a:lnTo>
                <a:lnTo>
                  <a:pt x="583" y="1211"/>
                </a:lnTo>
                <a:lnTo>
                  <a:pt x="579" y="1210"/>
                </a:lnTo>
                <a:lnTo>
                  <a:pt x="578" y="1205"/>
                </a:lnTo>
                <a:lnTo>
                  <a:pt x="563" y="1191"/>
                </a:lnTo>
                <a:lnTo>
                  <a:pt x="565" y="1183"/>
                </a:lnTo>
                <a:lnTo>
                  <a:pt x="571" y="1175"/>
                </a:lnTo>
                <a:lnTo>
                  <a:pt x="571" y="1173"/>
                </a:lnTo>
                <a:lnTo>
                  <a:pt x="566" y="1164"/>
                </a:lnTo>
                <a:lnTo>
                  <a:pt x="569" y="1155"/>
                </a:lnTo>
                <a:lnTo>
                  <a:pt x="572" y="1153"/>
                </a:lnTo>
                <a:lnTo>
                  <a:pt x="570" y="1138"/>
                </a:lnTo>
                <a:lnTo>
                  <a:pt x="565" y="1133"/>
                </a:lnTo>
                <a:lnTo>
                  <a:pt x="566" y="1132"/>
                </a:lnTo>
                <a:lnTo>
                  <a:pt x="570" y="1130"/>
                </a:lnTo>
                <a:lnTo>
                  <a:pt x="571" y="1124"/>
                </a:lnTo>
                <a:lnTo>
                  <a:pt x="567" y="1119"/>
                </a:lnTo>
                <a:lnTo>
                  <a:pt x="563" y="1120"/>
                </a:lnTo>
                <a:lnTo>
                  <a:pt x="562" y="1115"/>
                </a:lnTo>
                <a:lnTo>
                  <a:pt x="558" y="1115"/>
                </a:lnTo>
                <a:lnTo>
                  <a:pt x="554" y="1103"/>
                </a:lnTo>
                <a:lnTo>
                  <a:pt x="553" y="1101"/>
                </a:lnTo>
                <a:lnTo>
                  <a:pt x="551" y="1101"/>
                </a:lnTo>
                <a:lnTo>
                  <a:pt x="545" y="1089"/>
                </a:lnTo>
                <a:lnTo>
                  <a:pt x="542" y="1085"/>
                </a:lnTo>
                <a:lnTo>
                  <a:pt x="540" y="1078"/>
                </a:lnTo>
                <a:lnTo>
                  <a:pt x="535" y="1071"/>
                </a:lnTo>
                <a:lnTo>
                  <a:pt x="529" y="1067"/>
                </a:lnTo>
                <a:lnTo>
                  <a:pt x="527" y="1063"/>
                </a:lnTo>
                <a:lnTo>
                  <a:pt x="524" y="1060"/>
                </a:lnTo>
                <a:lnTo>
                  <a:pt x="520" y="1057"/>
                </a:lnTo>
                <a:lnTo>
                  <a:pt x="506" y="1040"/>
                </a:lnTo>
                <a:lnTo>
                  <a:pt x="502" y="1038"/>
                </a:lnTo>
                <a:lnTo>
                  <a:pt x="486" y="1036"/>
                </a:lnTo>
                <a:lnTo>
                  <a:pt x="468" y="1040"/>
                </a:lnTo>
                <a:lnTo>
                  <a:pt x="449" y="1027"/>
                </a:lnTo>
                <a:lnTo>
                  <a:pt x="435" y="1012"/>
                </a:lnTo>
                <a:lnTo>
                  <a:pt x="427" y="1000"/>
                </a:lnTo>
                <a:lnTo>
                  <a:pt x="435" y="981"/>
                </a:lnTo>
                <a:lnTo>
                  <a:pt x="435" y="973"/>
                </a:lnTo>
                <a:lnTo>
                  <a:pt x="434" y="969"/>
                </a:lnTo>
                <a:lnTo>
                  <a:pt x="428" y="968"/>
                </a:lnTo>
                <a:lnTo>
                  <a:pt x="418" y="957"/>
                </a:lnTo>
                <a:lnTo>
                  <a:pt x="414" y="949"/>
                </a:lnTo>
                <a:lnTo>
                  <a:pt x="412" y="948"/>
                </a:lnTo>
                <a:lnTo>
                  <a:pt x="408" y="940"/>
                </a:lnTo>
                <a:lnTo>
                  <a:pt x="404" y="940"/>
                </a:lnTo>
                <a:lnTo>
                  <a:pt x="396" y="932"/>
                </a:lnTo>
                <a:lnTo>
                  <a:pt x="396" y="928"/>
                </a:lnTo>
                <a:lnTo>
                  <a:pt x="399" y="923"/>
                </a:lnTo>
                <a:lnTo>
                  <a:pt x="400" y="915"/>
                </a:lnTo>
                <a:lnTo>
                  <a:pt x="383" y="901"/>
                </a:lnTo>
                <a:lnTo>
                  <a:pt x="386" y="892"/>
                </a:lnTo>
                <a:lnTo>
                  <a:pt x="385" y="886"/>
                </a:lnTo>
                <a:lnTo>
                  <a:pt x="383" y="881"/>
                </a:lnTo>
                <a:lnTo>
                  <a:pt x="377" y="882"/>
                </a:lnTo>
                <a:lnTo>
                  <a:pt x="374" y="877"/>
                </a:lnTo>
                <a:lnTo>
                  <a:pt x="369" y="876"/>
                </a:lnTo>
                <a:lnTo>
                  <a:pt x="368" y="869"/>
                </a:lnTo>
                <a:lnTo>
                  <a:pt x="369" y="865"/>
                </a:lnTo>
                <a:lnTo>
                  <a:pt x="368" y="860"/>
                </a:lnTo>
                <a:lnTo>
                  <a:pt x="353" y="858"/>
                </a:lnTo>
                <a:lnTo>
                  <a:pt x="350" y="842"/>
                </a:lnTo>
                <a:lnTo>
                  <a:pt x="353" y="837"/>
                </a:lnTo>
                <a:lnTo>
                  <a:pt x="354" y="833"/>
                </a:lnTo>
                <a:lnTo>
                  <a:pt x="356" y="816"/>
                </a:lnTo>
                <a:lnTo>
                  <a:pt x="342" y="811"/>
                </a:lnTo>
                <a:lnTo>
                  <a:pt x="340" y="802"/>
                </a:lnTo>
                <a:lnTo>
                  <a:pt x="333" y="796"/>
                </a:lnTo>
                <a:lnTo>
                  <a:pt x="331" y="791"/>
                </a:lnTo>
                <a:lnTo>
                  <a:pt x="322" y="778"/>
                </a:lnTo>
                <a:lnTo>
                  <a:pt x="317" y="774"/>
                </a:lnTo>
                <a:lnTo>
                  <a:pt x="313" y="773"/>
                </a:lnTo>
                <a:lnTo>
                  <a:pt x="309" y="766"/>
                </a:lnTo>
                <a:lnTo>
                  <a:pt x="305" y="765"/>
                </a:lnTo>
                <a:lnTo>
                  <a:pt x="300" y="765"/>
                </a:lnTo>
                <a:lnTo>
                  <a:pt x="295" y="762"/>
                </a:lnTo>
                <a:lnTo>
                  <a:pt x="287" y="762"/>
                </a:lnTo>
                <a:lnTo>
                  <a:pt x="283" y="760"/>
                </a:lnTo>
                <a:lnTo>
                  <a:pt x="278" y="755"/>
                </a:lnTo>
                <a:lnTo>
                  <a:pt x="261" y="751"/>
                </a:lnTo>
                <a:lnTo>
                  <a:pt x="261" y="757"/>
                </a:lnTo>
                <a:lnTo>
                  <a:pt x="263" y="761"/>
                </a:lnTo>
                <a:lnTo>
                  <a:pt x="264" y="769"/>
                </a:lnTo>
                <a:lnTo>
                  <a:pt x="255" y="769"/>
                </a:lnTo>
                <a:lnTo>
                  <a:pt x="245" y="760"/>
                </a:lnTo>
                <a:lnTo>
                  <a:pt x="241" y="760"/>
                </a:lnTo>
                <a:lnTo>
                  <a:pt x="237" y="752"/>
                </a:lnTo>
                <a:lnTo>
                  <a:pt x="229" y="756"/>
                </a:lnTo>
                <a:lnTo>
                  <a:pt x="212" y="753"/>
                </a:lnTo>
                <a:lnTo>
                  <a:pt x="203" y="750"/>
                </a:lnTo>
                <a:lnTo>
                  <a:pt x="193" y="744"/>
                </a:lnTo>
                <a:lnTo>
                  <a:pt x="191" y="741"/>
                </a:lnTo>
                <a:lnTo>
                  <a:pt x="191" y="738"/>
                </a:lnTo>
                <a:lnTo>
                  <a:pt x="194" y="729"/>
                </a:lnTo>
                <a:lnTo>
                  <a:pt x="192" y="725"/>
                </a:lnTo>
                <a:lnTo>
                  <a:pt x="187" y="723"/>
                </a:lnTo>
                <a:lnTo>
                  <a:pt x="180" y="711"/>
                </a:lnTo>
                <a:lnTo>
                  <a:pt x="184" y="705"/>
                </a:lnTo>
                <a:lnTo>
                  <a:pt x="184" y="690"/>
                </a:lnTo>
                <a:lnTo>
                  <a:pt x="169" y="671"/>
                </a:lnTo>
                <a:close/>
              </a:path>
            </a:pathLst>
          </a:custGeom>
          <a:solidFill>
            <a:srgbClr val="FFCC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4597" name="Freeform 98"/>
          <p:cNvSpPr>
            <a:spLocks noChangeAspect="1"/>
          </p:cNvSpPr>
          <p:nvPr/>
        </p:nvSpPr>
        <p:spPr bwMode="auto">
          <a:xfrm rot="-609737">
            <a:off x="2782491" y="1876426"/>
            <a:ext cx="646509" cy="413147"/>
          </a:xfrm>
          <a:custGeom>
            <a:avLst/>
            <a:gdLst>
              <a:gd name="T0" fmla="*/ 2147483646 w 1048"/>
              <a:gd name="T1" fmla="*/ 2147483646 h 694"/>
              <a:gd name="T2" fmla="*/ 2147483646 w 1048"/>
              <a:gd name="T3" fmla="*/ 2147483646 h 694"/>
              <a:gd name="T4" fmla="*/ 2147483646 w 1048"/>
              <a:gd name="T5" fmla="*/ 2147483646 h 694"/>
              <a:gd name="T6" fmla="*/ 2147483646 w 1048"/>
              <a:gd name="T7" fmla="*/ 2147483646 h 694"/>
              <a:gd name="T8" fmla="*/ 2147483646 w 1048"/>
              <a:gd name="T9" fmla="*/ 2147483646 h 694"/>
              <a:gd name="T10" fmla="*/ 2147483646 w 1048"/>
              <a:gd name="T11" fmla="*/ 2147483646 h 694"/>
              <a:gd name="T12" fmla="*/ 2147483646 w 1048"/>
              <a:gd name="T13" fmla="*/ 2147483646 h 694"/>
              <a:gd name="T14" fmla="*/ 2147483646 w 1048"/>
              <a:gd name="T15" fmla="*/ 2147483646 h 694"/>
              <a:gd name="T16" fmla="*/ 2147483646 w 1048"/>
              <a:gd name="T17" fmla="*/ 2147483646 h 694"/>
              <a:gd name="T18" fmla="*/ 2147483646 w 1048"/>
              <a:gd name="T19" fmla="*/ 2147483646 h 694"/>
              <a:gd name="T20" fmla="*/ 2147483646 w 1048"/>
              <a:gd name="T21" fmla="*/ 2147483646 h 694"/>
              <a:gd name="T22" fmla="*/ 2147483646 w 1048"/>
              <a:gd name="T23" fmla="*/ 2147483646 h 694"/>
              <a:gd name="T24" fmla="*/ 2147483646 w 1048"/>
              <a:gd name="T25" fmla="*/ 2147483646 h 694"/>
              <a:gd name="T26" fmla="*/ 2147483646 w 1048"/>
              <a:gd name="T27" fmla="*/ 2147483646 h 694"/>
              <a:gd name="T28" fmla="*/ 2147483646 w 1048"/>
              <a:gd name="T29" fmla="*/ 2147483646 h 694"/>
              <a:gd name="T30" fmla="*/ 2147483646 w 1048"/>
              <a:gd name="T31" fmla="*/ 2147483646 h 694"/>
              <a:gd name="T32" fmla="*/ 2147483646 w 1048"/>
              <a:gd name="T33" fmla="*/ 2147483646 h 694"/>
              <a:gd name="T34" fmla="*/ 2147483646 w 1048"/>
              <a:gd name="T35" fmla="*/ 2147483646 h 694"/>
              <a:gd name="T36" fmla="*/ 2147483646 w 1048"/>
              <a:gd name="T37" fmla="*/ 2147483646 h 694"/>
              <a:gd name="T38" fmla="*/ 2147483646 w 1048"/>
              <a:gd name="T39" fmla="*/ 2147483646 h 694"/>
              <a:gd name="T40" fmla="*/ 2147483646 w 1048"/>
              <a:gd name="T41" fmla="*/ 2147483646 h 694"/>
              <a:gd name="T42" fmla="*/ 2147483646 w 1048"/>
              <a:gd name="T43" fmla="*/ 2147483646 h 694"/>
              <a:gd name="T44" fmla="*/ 2147483646 w 1048"/>
              <a:gd name="T45" fmla="*/ 2147483646 h 694"/>
              <a:gd name="T46" fmla="*/ 2147483646 w 1048"/>
              <a:gd name="T47" fmla="*/ 2147483646 h 694"/>
              <a:gd name="T48" fmla="*/ 2147483646 w 1048"/>
              <a:gd name="T49" fmla="*/ 2147483646 h 694"/>
              <a:gd name="T50" fmla="*/ 2147483646 w 1048"/>
              <a:gd name="T51" fmla="*/ 2147483646 h 694"/>
              <a:gd name="T52" fmla="*/ 2147483646 w 1048"/>
              <a:gd name="T53" fmla="*/ 2147483646 h 694"/>
              <a:gd name="T54" fmla="*/ 2147483646 w 1048"/>
              <a:gd name="T55" fmla="*/ 2147483646 h 694"/>
              <a:gd name="T56" fmla="*/ 2147483646 w 1048"/>
              <a:gd name="T57" fmla="*/ 2147483646 h 694"/>
              <a:gd name="T58" fmla="*/ 2147483646 w 1048"/>
              <a:gd name="T59" fmla="*/ 2147483646 h 694"/>
              <a:gd name="T60" fmla="*/ 2147483646 w 1048"/>
              <a:gd name="T61" fmla="*/ 2147483646 h 694"/>
              <a:gd name="T62" fmla="*/ 2147483646 w 1048"/>
              <a:gd name="T63" fmla="*/ 2147483646 h 694"/>
              <a:gd name="T64" fmla="*/ 2147483646 w 1048"/>
              <a:gd name="T65" fmla="*/ 2147483646 h 694"/>
              <a:gd name="T66" fmla="*/ 2147483646 w 1048"/>
              <a:gd name="T67" fmla="*/ 2147483646 h 694"/>
              <a:gd name="T68" fmla="*/ 2147483646 w 1048"/>
              <a:gd name="T69" fmla="*/ 2147483646 h 694"/>
              <a:gd name="T70" fmla="*/ 2147483646 w 1048"/>
              <a:gd name="T71" fmla="*/ 2147483646 h 694"/>
              <a:gd name="T72" fmla="*/ 2147483646 w 1048"/>
              <a:gd name="T73" fmla="*/ 2147483646 h 694"/>
              <a:gd name="T74" fmla="*/ 2147483646 w 1048"/>
              <a:gd name="T75" fmla="*/ 2147483646 h 694"/>
              <a:gd name="T76" fmla="*/ 2147483646 w 1048"/>
              <a:gd name="T77" fmla="*/ 2147483646 h 694"/>
              <a:gd name="T78" fmla="*/ 2147483646 w 1048"/>
              <a:gd name="T79" fmla="*/ 2147483646 h 694"/>
              <a:gd name="T80" fmla="*/ 2147483646 w 1048"/>
              <a:gd name="T81" fmla="*/ 2147483646 h 694"/>
              <a:gd name="T82" fmla="*/ 2147483646 w 1048"/>
              <a:gd name="T83" fmla="*/ 2147483646 h 694"/>
              <a:gd name="T84" fmla="*/ 2147483646 w 1048"/>
              <a:gd name="T85" fmla="*/ 2147483646 h 694"/>
              <a:gd name="T86" fmla="*/ 2147483646 w 1048"/>
              <a:gd name="T87" fmla="*/ 2147483646 h 694"/>
              <a:gd name="T88" fmla="*/ 2147483646 w 1048"/>
              <a:gd name="T89" fmla="*/ 2147483646 h 694"/>
              <a:gd name="T90" fmla="*/ 2147483646 w 1048"/>
              <a:gd name="T91" fmla="*/ 2147483646 h 694"/>
              <a:gd name="T92" fmla="*/ 2147483646 w 1048"/>
              <a:gd name="T93" fmla="*/ 2147483646 h 694"/>
              <a:gd name="T94" fmla="*/ 2147483646 w 1048"/>
              <a:gd name="T95" fmla="*/ 2147483646 h 694"/>
              <a:gd name="T96" fmla="*/ 2147483646 w 1048"/>
              <a:gd name="T97" fmla="*/ 2147483646 h 694"/>
              <a:gd name="T98" fmla="*/ 2147483646 w 1048"/>
              <a:gd name="T99" fmla="*/ 2147483646 h 694"/>
              <a:gd name="T100" fmla="*/ 2147483646 w 1048"/>
              <a:gd name="T101" fmla="*/ 2147483646 h 694"/>
              <a:gd name="T102" fmla="*/ 2147483646 w 1048"/>
              <a:gd name="T103" fmla="*/ 2147483646 h 694"/>
              <a:gd name="T104" fmla="*/ 2147483646 w 1048"/>
              <a:gd name="T105" fmla="*/ 2147483646 h 694"/>
              <a:gd name="T106" fmla="*/ 2147483646 w 1048"/>
              <a:gd name="T107" fmla="*/ 2147483646 h 694"/>
              <a:gd name="T108" fmla="*/ 2147483646 w 1048"/>
              <a:gd name="T109" fmla="*/ 2147483646 h 694"/>
              <a:gd name="T110" fmla="*/ 2147483646 w 1048"/>
              <a:gd name="T111" fmla="*/ 2147483646 h 694"/>
              <a:gd name="T112" fmla="*/ 2147483646 w 1048"/>
              <a:gd name="T113" fmla="*/ 2147483646 h 694"/>
              <a:gd name="T114" fmla="*/ 2147483646 w 1048"/>
              <a:gd name="T115" fmla="*/ 2147483646 h 694"/>
              <a:gd name="T116" fmla="*/ 2147483646 w 1048"/>
              <a:gd name="T117" fmla="*/ 2147483646 h 694"/>
              <a:gd name="T118" fmla="*/ 2147483646 w 1048"/>
              <a:gd name="T119" fmla="*/ 2147483646 h 694"/>
              <a:gd name="T120" fmla="*/ 2147483646 w 1048"/>
              <a:gd name="T121" fmla="*/ 2147483646 h 694"/>
              <a:gd name="T122" fmla="*/ 2147483646 w 1048"/>
              <a:gd name="T123" fmla="*/ 2147483646 h 69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48"/>
              <a:gd name="T187" fmla="*/ 0 h 694"/>
              <a:gd name="T188" fmla="*/ 1048 w 1048"/>
              <a:gd name="T189" fmla="*/ 694 h 69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48" h="694">
                <a:moveTo>
                  <a:pt x="407" y="484"/>
                </a:moveTo>
                <a:lnTo>
                  <a:pt x="403" y="486"/>
                </a:lnTo>
                <a:lnTo>
                  <a:pt x="401" y="482"/>
                </a:lnTo>
                <a:lnTo>
                  <a:pt x="398" y="482"/>
                </a:lnTo>
                <a:lnTo>
                  <a:pt x="396" y="488"/>
                </a:lnTo>
                <a:lnTo>
                  <a:pt x="378" y="500"/>
                </a:lnTo>
                <a:lnTo>
                  <a:pt x="374" y="510"/>
                </a:lnTo>
                <a:lnTo>
                  <a:pt x="377" y="518"/>
                </a:lnTo>
                <a:lnTo>
                  <a:pt x="374" y="518"/>
                </a:lnTo>
                <a:lnTo>
                  <a:pt x="373" y="520"/>
                </a:lnTo>
                <a:lnTo>
                  <a:pt x="363" y="517"/>
                </a:lnTo>
                <a:lnTo>
                  <a:pt x="365" y="529"/>
                </a:lnTo>
                <a:lnTo>
                  <a:pt x="358" y="532"/>
                </a:lnTo>
                <a:lnTo>
                  <a:pt x="358" y="533"/>
                </a:lnTo>
                <a:lnTo>
                  <a:pt x="353" y="535"/>
                </a:lnTo>
                <a:lnTo>
                  <a:pt x="347" y="531"/>
                </a:lnTo>
                <a:lnTo>
                  <a:pt x="344" y="531"/>
                </a:lnTo>
                <a:lnTo>
                  <a:pt x="341" y="532"/>
                </a:lnTo>
                <a:lnTo>
                  <a:pt x="336" y="531"/>
                </a:lnTo>
                <a:lnTo>
                  <a:pt x="329" y="520"/>
                </a:lnTo>
                <a:lnTo>
                  <a:pt x="327" y="519"/>
                </a:lnTo>
                <a:lnTo>
                  <a:pt x="328" y="518"/>
                </a:lnTo>
                <a:lnTo>
                  <a:pt x="323" y="517"/>
                </a:lnTo>
                <a:lnTo>
                  <a:pt x="313" y="510"/>
                </a:lnTo>
                <a:lnTo>
                  <a:pt x="305" y="509"/>
                </a:lnTo>
                <a:lnTo>
                  <a:pt x="296" y="500"/>
                </a:lnTo>
                <a:lnTo>
                  <a:pt x="297" y="497"/>
                </a:lnTo>
                <a:lnTo>
                  <a:pt x="293" y="491"/>
                </a:lnTo>
                <a:lnTo>
                  <a:pt x="300" y="481"/>
                </a:lnTo>
                <a:lnTo>
                  <a:pt x="305" y="478"/>
                </a:lnTo>
                <a:lnTo>
                  <a:pt x="306" y="465"/>
                </a:lnTo>
                <a:lnTo>
                  <a:pt x="302" y="469"/>
                </a:lnTo>
                <a:lnTo>
                  <a:pt x="296" y="473"/>
                </a:lnTo>
                <a:lnTo>
                  <a:pt x="293" y="468"/>
                </a:lnTo>
                <a:lnTo>
                  <a:pt x="283" y="465"/>
                </a:lnTo>
                <a:lnTo>
                  <a:pt x="278" y="452"/>
                </a:lnTo>
                <a:lnTo>
                  <a:pt x="277" y="454"/>
                </a:lnTo>
                <a:lnTo>
                  <a:pt x="275" y="451"/>
                </a:lnTo>
                <a:lnTo>
                  <a:pt x="270" y="450"/>
                </a:lnTo>
                <a:lnTo>
                  <a:pt x="269" y="446"/>
                </a:lnTo>
                <a:lnTo>
                  <a:pt x="265" y="446"/>
                </a:lnTo>
                <a:lnTo>
                  <a:pt x="261" y="443"/>
                </a:lnTo>
                <a:lnTo>
                  <a:pt x="259" y="443"/>
                </a:lnTo>
                <a:lnTo>
                  <a:pt x="257" y="446"/>
                </a:lnTo>
                <a:lnTo>
                  <a:pt x="256" y="445"/>
                </a:lnTo>
                <a:lnTo>
                  <a:pt x="251" y="447"/>
                </a:lnTo>
                <a:lnTo>
                  <a:pt x="248" y="446"/>
                </a:lnTo>
                <a:lnTo>
                  <a:pt x="246" y="445"/>
                </a:lnTo>
                <a:lnTo>
                  <a:pt x="247" y="437"/>
                </a:lnTo>
                <a:lnTo>
                  <a:pt x="246" y="437"/>
                </a:lnTo>
                <a:lnTo>
                  <a:pt x="252" y="425"/>
                </a:lnTo>
                <a:lnTo>
                  <a:pt x="255" y="420"/>
                </a:lnTo>
                <a:lnTo>
                  <a:pt x="251" y="420"/>
                </a:lnTo>
                <a:lnTo>
                  <a:pt x="250" y="423"/>
                </a:lnTo>
                <a:lnTo>
                  <a:pt x="245" y="420"/>
                </a:lnTo>
                <a:lnTo>
                  <a:pt x="239" y="420"/>
                </a:lnTo>
                <a:lnTo>
                  <a:pt x="234" y="415"/>
                </a:lnTo>
                <a:lnTo>
                  <a:pt x="227" y="416"/>
                </a:lnTo>
                <a:lnTo>
                  <a:pt x="225" y="418"/>
                </a:lnTo>
                <a:lnTo>
                  <a:pt x="219" y="414"/>
                </a:lnTo>
                <a:lnTo>
                  <a:pt x="219" y="411"/>
                </a:lnTo>
                <a:lnTo>
                  <a:pt x="219" y="407"/>
                </a:lnTo>
                <a:lnTo>
                  <a:pt x="216" y="406"/>
                </a:lnTo>
                <a:lnTo>
                  <a:pt x="214" y="407"/>
                </a:lnTo>
                <a:lnTo>
                  <a:pt x="214" y="405"/>
                </a:lnTo>
                <a:lnTo>
                  <a:pt x="211" y="405"/>
                </a:lnTo>
                <a:lnTo>
                  <a:pt x="211" y="403"/>
                </a:lnTo>
                <a:lnTo>
                  <a:pt x="212" y="403"/>
                </a:lnTo>
                <a:lnTo>
                  <a:pt x="212" y="401"/>
                </a:lnTo>
                <a:lnTo>
                  <a:pt x="211" y="401"/>
                </a:lnTo>
                <a:lnTo>
                  <a:pt x="211" y="398"/>
                </a:lnTo>
                <a:lnTo>
                  <a:pt x="209" y="400"/>
                </a:lnTo>
                <a:lnTo>
                  <a:pt x="209" y="393"/>
                </a:lnTo>
                <a:lnTo>
                  <a:pt x="206" y="392"/>
                </a:lnTo>
                <a:lnTo>
                  <a:pt x="207" y="388"/>
                </a:lnTo>
                <a:lnTo>
                  <a:pt x="202" y="393"/>
                </a:lnTo>
                <a:lnTo>
                  <a:pt x="198" y="392"/>
                </a:lnTo>
                <a:lnTo>
                  <a:pt x="197" y="387"/>
                </a:lnTo>
                <a:lnTo>
                  <a:pt x="193" y="391"/>
                </a:lnTo>
                <a:lnTo>
                  <a:pt x="189" y="387"/>
                </a:lnTo>
                <a:lnTo>
                  <a:pt x="191" y="383"/>
                </a:lnTo>
                <a:lnTo>
                  <a:pt x="193" y="383"/>
                </a:lnTo>
                <a:lnTo>
                  <a:pt x="192" y="380"/>
                </a:lnTo>
                <a:lnTo>
                  <a:pt x="184" y="380"/>
                </a:lnTo>
                <a:lnTo>
                  <a:pt x="183" y="379"/>
                </a:lnTo>
                <a:lnTo>
                  <a:pt x="180" y="379"/>
                </a:lnTo>
                <a:lnTo>
                  <a:pt x="179" y="376"/>
                </a:lnTo>
                <a:lnTo>
                  <a:pt x="176" y="371"/>
                </a:lnTo>
                <a:lnTo>
                  <a:pt x="174" y="374"/>
                </a:lnTo>
                <a:lnTo>
                  <a:pt x="171" y="380"/>
                </a:lnTo>
                <a:lnTo>
                  <a:pt x="165" y="382"/>
                </a:lnTo>
                <a:lnTo>
                  <a:pt x="164" y="380"/>
                </a:lnTo>
                <a:lnTo>
                  <a:pt x="161" y="382"/>
                </a:lnTo>
                <a:lnTo>
                  <a:pt x="158" y="374"/>
                </a:lnTo>
                <a:lnTo>
                  <a:pt x="161" y="371"/>
                </a:lnTo>
                <a:lnTo>
                  <a:pt x="153" y="371"/>
                </a:lnTo>
                <a:lnTo>
                  <a:pt x="155" y="373"/>
                </a:lnTo>
                <a:lnTo>
                  <a:pt x="149" y="374"/>
                </a:lnTo>
                <a:lnTo>
                  <a:pt x="149" y="375"/>
                </a:lnTo>
                <a:lnTo>
                  <a:pt x="146" y="375"/>
                </a:lnTo>
                <a:lnTo>
                  <a:pt x="144" y="374"/>
                </a:lnTo>
                <a:lnTo>
                  <a:pt x="139" y="374"/>
                </a:lnTo>
                <a:lnTo>
                  <a:pt x="135" y="373"/>
                </a:lnTo>
                <a:lnTo>
                  <a:pt x="133" y="374"/>
                </a:lnTo>
                <a:lnTo>
                  <a:pt x="131" y="371"/>
                </a:lnTo>
                <a:lnTo>
                  <a:pt x="129" y="373"/>
                </a:lnTo>
                <a:lnTo>
                  <a:pt x="129" y="371"/>
                </a:lnTo>
                <a:lnTo>
                  <a:pt x="128" y="375"/>
                </a:lnTo>
                <a:lnTo>
                  <a:pt x="125" y="373"/>
                </a:lnTo>
                <a:lnTo>
                  <a:pt x="128" y="369"/>
                </a:lnTo>
                <a:lnTo>
                  <a:pt x="126" y="366"/>
                </a:lnTo>
                <a:lnTo>
                  <a:pt x="128" y="364"/>
                </a:lnTo>
                <a:lnTo>
                  <a:pt x="125" y="364"/>
                </a:lnTo>
                <a:lnTo>
                  <a:pt x="124" y="361"/>
                </a:lnTo>
                <a:lnTo>
                  <a:pt x="120" y="362"/>
                </a:lnTo>
                <a:lnTo>
                  <a:pt x="117" y="358"/>
                </a:lnTo>
                <a:lnTo>
                  <a:pt x="117" y="356"/>
                </a:lnTo>
                <a:lnTo>
                  <a:pt x="119" y="352"/>
                </a:lnTo>
                <a:lnTo>
                  <a:pt x="113" y="352"/>
                </a:lnTo>
                <a:lnTo>
                  <a:pt x="111" y="349"/>
                </a:lnTo>
                <a:lnTo>
                  <a:pt x="110" y="346"/>
                </a:lnTo>
                <a:lnTo>
                  <a:pt x="106" y="347"/>
                </a:lnTo>
                <a:lnTo>
                  <a:pt x="98" y="337"/>
                </a:lnTo>
                <a:lnTo>
                  <a:pt x="93" y="334"/>
                </a:lnTo>
                <a:lnTo>
                  <a:pt x="89" y="330"/>
                </a:lnTo>
                <a:lnTo>
                  <a:pt x="86" y="326"/>
                </a:lnTo>
                <a:lnTo>
                  <a:pt x="84" y="321"/>
                </a:lnTo>
                <a:lnTo>
                  <a:pt x="77" y="319"/>
                </a:lnTo>
                <a:lnTo>
                  <a:pt x="68" y="311"/>
                </a:lnTo>
                <a:lnTo>
                  <a:pt x="72" y="310"/>
                </a:lnTo>
                <a:lnTo>
                  <a:pt x="71" y="306"/>
                </a:lnTo>
                <a:lnTo>
                  <a:pt x="72" y="303"/>
                </a:lnTo>
                <a:lnTo>
                  <a:pt x="68" y="301"/>
                </a:lnTo>
                <a:lnTo>
                  <a:pt x="72" y="297"/>
                </a:lnTo>
                <a:lnTo>
                  <a:pt x="74" y="299"/>
                </a:lnTo>
                <a:lnTo>
                  <a:pt x="75" y="299"/>
                </a:lnTo>
                <a:lnTo>
                  <a:pt x="76" y="294"/>
                </a:lnTo>
                <a:lnTo>
                  <a:pt x="75" y="292"/>
                </a:lnTo>
                <a:lnTo>
                  <a:pt x="76" y="288"/>
                </a:lnTo>
                <a:lnTo>
                  <a:pt x="77" y="281"/>
                </a:lnTo>
                <a:lnTo>
                  <a:pt x="74" y="279"/>
                </a:lnTo>
                <a:lnTo>
                  <a:pt x="76" y="276"/>
                </a:lnTo>
                <a:lnTo>
                  <a:pt x="75" y="276"/>
                </a:lnTo>
                <a:lnTo>
                  <a:pt x="74" y="274"/>
                </a:lnTo>
                <a:lnTo>
                  <a:pt x="76" y="272"/>
                </a:lnTo>
                <a:lnTo>
                  <a:pt x="85" y="271"/>
                </a:lnTo>
                <a:lnTo>
                  <a:pt x="89" y="270"/>
                </a:lnTo>
                <a:lnTo>
                  <a:pt x="86" y="266"/>
                </a:lnTo>
                <a:lnTo>
                  <a:pt x="93" y="259"/>
                </a:lnTo>
                <a:lnTo>
                  <a:pt x="92" y="258"/>
                </a:lnTo>
                <a:lnTo>
                  <a:pt x="94" y="257"/>
                </a:lnTo>
                <a:lnTo>
                  <a:pt x="95" y="253"/>
                </a:lnTo>
                <a:lnTo>
                  <a:pt x="98" y="253"/>
                </a:lnTo>
                <a:lnTo>
                  <a:pt x="98" y="247"/>
                </a:lnTo>
                <a:lnTo>
                  <a:pt x="99" y="248"/>
                </a:lnTo>
                <a:lnTo>
                  <a:pt x="101" y="247"/>
                </a:lnTo>
                <a:lnTo>
                  <a:pt x="103" y="244"/>
                </a:lnTo>
                <a:lnTo>
                  <a:pt x="103" y="241"/>
                </a:lnTo>
                <a:lnTo>
                  <a:pt x="102" y="240"/>
                </a:lnTo>
                <a:lnTo>
                  <a:pt x="99" y="239"/>
                </a:lnTo>
                <a:lnTo>
                  <a:pt x="92" y="227"/>
                </a:lnTo>
                <a:lnTo>
                  <a:pt x="97" y="222"/>
                </a:lnTo>
                <a:lnTo>
                  <a:pt x="102" y="221"/>
                </a:lnTo>
                <a:lnTo>
                  <a:pt x="104" y="221"/>
                </a:lnTo>
                <a:lnTo>
                  <a:pt x="102" y="218"/>
                </a:lnTo>
                <a:lnTo>
                  <a:pt x="104" y="216"/>
                </a:lnTo>
                <a:lnTo>
                  <a:pt x="103" y="213"/>
                </a:lnTo>
                <a:lnTo>
                  <a:pt x="106" y="208"/>
                </a:lnTo>
                <a:lnTo>
                  <a:pt x="103" y="203"/>
                </a:lnTo>
                <a:lnTo>
                  <a:pt x="99" y="204"/>
                </a:lnTo>
                <a:lnTo>
                  <a:pt x="97" y="204"/>
                </a:lnTo>
                <a:lnTo>
                  <a:pt x="98" y="200"/>
                </a:lnTo>
                <a:lnTo>
                  <a:pt x="97" y="199"/>
                </a:lnTo>
                <a:lnTo>
                  <a:pt x="95" y="198"/>
                </a:lnTo>
                <a:lnTo>
                  <a:pt x="94" y="199"/>
                </a:lnTo>
                <a:lnTo>
                  <a:pt x="92" y="195"/>
                </a:lnTo>
                <a:lnTo>
                  <a:pt x="88" y="195"/>
                </a:lnTo>
                <a:lnTo>
                  <a:pt x="86" y="198"/>
                </a:lnTo>
                <a:lnTo>
                  <a:pt x="70" y="182"/>
                </a:lnTo>
                <a:lnTo>
                  <a:pt x="62" y="176"/>
                </a:lnTo>
                <a:lnTo>
                  <a:pt x="59" y="173"/>
                </a:lnTo>
                <a:lnTo>
                  <a:pt x="61" y="172"/>
                </a:lnTo>
                <a:lnTo>
                  <a:pt x="68" y="168"/>
                </a:lnTo>
                <a:lnTo>
                  <a:pt x="70" y="167"/>
                </a:lnTo>
                <a:lnTo>
                  <a:pt x="70" y="163"/>
                </a:lnTo>
                <a:lnTo>
                  <a:pt x="71" y="158"/>
                </a:lnTo>
                <a:lnTo>
                  <a:pt x="68" y="158"/>
                </a:lnTo>
                <a:lnTo>
                  <a:pt x="68" y="155"/>
                </a:lnTo>
                <a:lnTo>
                  <a:pt x="67" y="153"/>
                </a:lnTo>
                <a:lnTo>
                  <a:pt x="65" y="162"/>
                </a:lnTo>
                <a:lnTo>
                  <a:pt x="59" y="160"/>
                </a:lnTo>
                <a:lnTo>
                  <a:pt x="59" y="155"/>
                </a:lnTo>
                <a:lnTo>
                  <a:pt x="63" y="153"/>
                </a:lnTo>
                <a:lnTo>
                  <a:pt x="62" y="151"/>
                </a:lnTo>
                <a:lnTo>
                  <a:pt x="62" y="149"/>
                </a:lnTo>
                <a:lnTo>
                  <a:pt x="59" y="148"/>
                </a:lnTo>
                <a:lnTo>
                  <a:pt x="53" y="153"/>
                </a:lnTo>
                <a:lnTo>
                  <a:pt x="48" y="149"/>
                </a:lnTo>
                <a:lnTo>
                  <a:pt x="47" y="148"/>
                </a:lnTo>
                <a:lnTo>
                  <a:pt x="44" y="149"/>
                </a:lnTo>
                <a:lnTo>
                  <a:pt x="44" y="146"/>
                </a:lnTo>
                <a:lnTo>
                  <a:pt x="43" y="148"/>
                </a:lnTo>
                <a:lnTo>
                  <a:pt x="38" y="146"/>
                </a:lnTo>
                <a:lnTo>
                  <a:pt x="36" y="142"/>
                </a:lnTo>
                <a:lnTo>
                  <a:pt x="40" y="144"/>
                </a:lnTo>
                <a:lnTo>
                  <a:pt x="44" y="140"/>
                </a:lnTo>
                <a:lnTo>
                  <a:pt x="40" y="137"/>
                </a:lnTo>
                <a:lnTo>
                  <a:pt x="36" y="139"/>
                </a:lnTo>
                <a:lnTo>
                  <a:pt x="32" y="133"/>
                </a:lnTo>
                <a:lnTo>
                  <a:pt x="35" y="136"/>
                </a:lnTo>
                <a:lnTo>
                  <a:pt x="36" y="133"/>
                </a:lnTo>
                <a:lnTo>
                  <a:pt x="30" y="132"/>
                </a:lnTo>
                <a:lnTo>
                  <a:pt x="23" y="135"/>
                </a:lnTo>
                <a:lnTo>
                  <a:pt x="23" y="133"/>
                </a:lnTo>
                <a:lnTo>
                  <a:pt x="18" y="132"/>
                </a:lnTo>
                <a:lnTo>
                  <a:pt x="12" y="127"/>
                </a:lnTo>
                <a:lnTo>
                  <a:pt x="12" y="124"/>
                </a:lnTo>
                <a:lnTo>
                  <a:pt x="11" y="126"/>
                </a:lnTo>
                <a:lnTo>
                  <a:pt x="11" y="124"/>
                </a:lnTo>
                <a:lnTo>
                  <a:pt x="9" y="124"/>
                </a:lnTo>
                <a:lnTo>
                  <a:pt x="7" y="121"/>
                </a:lnTo>
                <a:lnTo>
                  <a:pt x="7" y="115"/>
                </a:lnTo>
                <a:lnTo>
                  <a:pt x="5" y="115"/>
                </a:lnTo>
                <a:lnTo>
                  <a:pt x="4" y="112"/>
                </a:lnTo>
                <a:lnTo>
                  <a:pt x="0" y="108"/>
                </a:lnTo>
                <a:lnTo>
                  <a:pt x="8" y="105"/>
                </a:lnTo>
                <a:lnTo>
                  <a:pt x="12" y="103"/>
                </a:lnTo>
                <a:lnTo>
                  <a:pt x="16" y="103"/>
                </a:lnTo>
                <a:lnTo>
                  <a:pt x="21" y="106"/>
                </a:lnTo>
                <a:lnTo>
                  <a:pt x="20" y="104"/>
                </a:lnTo>
                <a:lnTo>
                  <a:pt x="20" y="103"/>
                </a:lnTo>
                <a:lnTo>
                  <a:pt x="23" y="105"/>
                </a:lnTo>
                <a:lnTo>
                  <a:pt x="26" y="105"/>
                </a:lnTo>
                <a:lnTo>
                  <a:pt x="27" y="106"/>
                </a:lnTo>
                <a:lnTo>
                  <a:pt x="29" y="104"/>
                </a:lnTo>
                <a:lnTo>
                  <a:pt x="29" y="100"/>
                </a:lnTo>
                <a:lnTo>
                  <a:pt x="23" y="101"/>
                </a:lnTo>
                <a:lnTo>
                  <a:pt x="25" y="99"/>
                </a:lnTo>
                <a:lnTo>
                  <a:pt x="14" y="97"/>
                </a:lnTo>
                <a:lnTo>
                  <a:pt x="12" y="94"/>
                </a:lnTo>
                <a:lnTo>
                  <a:pt x="12" y="92"/>
                </a:lnTo>
                <a:lnTo>
                  <a:pt x="14" y="91"/>
                </a:lnTo>
                <a:lnTo>
                  <a:pt x="16" y="88"/>
                </a:lnTo>
                <a:lnTo>
                  <a:pt x="20" y="88"/>
                </a:lnTo>
                <a:lnTo>
                  <a:pt x="21" y="91"/>
                </a:lnTo>
                <a:lnTo>
                  <a:pt x="23" y="91"/>
                </a:lnTo>
                <a:lnTo>
                  <a:pt x="23" y="88"/>
                </a:lnTo>
                <a:lnTo>
                  <a:pt x="26" y="90"/>
                </a:lnTo>
                <a:lnTo>
                  <a:pt x="31" y="87"/>
                </a:lnTo>
                <a:lnTo>
                  <a:pt x="36" y="88"/>
                </a:lnTo>
                <a:lnTo>
                  <a:pt x="39" y="76"/>
                </a:lnTo>
                <a:lnTo>
                  <a:pt x="36" y="70"/>
                </a:lnTo>
                <a:lnTo>
                  <a:pt x="35" y="64"/>
                </a:lnTo>
                <a:lnTo>
                  <a:pt x="36" y="63"/>
                </a:lnTo>
                <a:lnTo>
                  <a:pt x="40" y="63"/>
                </a:lnTo>
                <a:lnTo>
                  <a:pt x="43" y="60"/>
                </a:lnTo>
                <a:lnTo>
                  <a:pt x="45" y="64"/>
                </a:lnTo>
                <a:lnTo>
                  <a:pt x="50" y="63"/>
                </a:lnTo>
                <a:lnTo>
                  <a:pt x="48" y="63"/>
                </a:lnTo>
                <a:lnTo>
                  <a:pt x="44" y="56"/>
                </a:lnTo>
                <a:lnTo>
                  <a:pt x="40" y="58"/>
                </a:lnTo>
                <a:lnTo>
                  <a:pt x="32" y="52"/>
                </a:lnTo>
                <a:lnTo>
                  <a:pt x="39" y="43"/>
                </a:lnTo>
                <a:lnTo>
                  <a:pt x="44" y="41"/>
                </a:lnTo>
                <a:lnTo>
                  <a:pt x="47" y="43"/>
                </a:lnTo>
                <a:lnTo>
                  <a:pt x="48" y="49"/>
                </a:lnTo>
                <a:lnTo>
                  <a:pt x="52" y="50"/>
                </a:lnTo>
                <a:lnTo>
                  <a:pt x="58" y="47"/>
                </a:lnTo>
                <a:lnTo>
                  <a:pt x="57" y="38"/>
                </a:lnTo>
                <a:lnTo>
                  <a:pt x="59" y="38"/>
                </a:lnTo>
                <a:lnTo>
                  <a:pt x="61" y="40"/>
                </a:lnTo>
                <a:lnTo>
                  <a:pt x="68" y="58"/>
                </a:lnTo>
                <a:lnTo>
                  <a:pt x="80" y="54"/>
                </a:lnTo>
                <a:lnTo>
                  <a:pt x="85" y="50"/>
                </a:lnTo>
                <a:lnTo>
                  <a:pt x="88" y="49"/>
                </a:lnTo>
                <a:lnTo>
                  <a:pt x="92" y="47"/>
                </a:lnTo>
                <a:lnTo>
                  <a:pt x="93" y="45"/>
                </a:lnTo>
                <a:lnTo>
                  <a:pt x="97" y="46"/>
                </a:lnTo>
                <a:lnTo>
                  <a:pt x="99" y="45"/>
                </a:lnTo>
                <a:lnTo>
                  <a:pt x="95" y="45"/>
                </a:lnTo>
                <a:lnTo>
                  <a:pt x="95" y="41"/>
                </a:lnTo>
                <a:lnTo>
                  <a:pt x="106" y="42"/>
                </a:lnTo>
                <a:lnTo>
                  <a:pt x="108" y="43"/>
                </a:lnTo>
                <a:lnTo>
                  <a:pt x="108" y="42"/>
                </a:lnTo>
                <a:lnTo>
                  <a:pt x="113" y="40"/>
                </a:lnTo>
                <a:lnTo>
                  <a:pt x="115" y="37"/>
                </a:lnTo>
                <a:lnTo>
                  <a:pt x="119" y="41"/>
                </a:lnTo>
                <a:lnTo>
                  <a:pt x="121" y="38"/>
                </a:lnTo>
                <a:lnTo>
                  <a:pt x="120" y="33"/>
                </a:lnTo>
                <a:lnTo>
                  <a:pt x="117" y="33"/>
                </a:lnTo>
                <a:lnTo>
                  <a:pt x="119" y="31"/>
                </a:lnTo>
                <a:lnTo>
                  <a:pt x="121" y="22"/>
                </a:lnTo>
                <a:lnTo>
                  <a:pt x="122" y="20"/>
                </a:lnTo>
                <a:lnTo>
                  <a:pt x="133" y="16"/>
                </a:lnTo>
                <a:lnTo>
                  <a:pt x="137" y="16"/>
                </a:lnTo>
                <a:lnTo>
                  <a:pt x="138" y="19"/>
                </a:lnTo>
                <a:lnTo>
                  <a:pt x="139" y="18"/>
                </a:lnTo>
                <a:lnTo>
                  <a:pt x="139" y="22"/>
                </a:lnTo>
                <a:lnTo>
                  <a:pt x="143" y="24"/>
                </a:lnTo>
                <a:lnTo>
                  <a:pt x="147" y="22"/>
                </a:lnTo>
                <a:lnTo>
                  <a:pt x="147" y="19"/>
                </a:lnTo>
                <a:lnTo>
                  <a:pt x="149" y="16"/>
                </a:lnTo>
                <a:lnTo>
                  <a:pt x="151" y="18"/>
                </a:lnTo>
                <a:lnTo>
                  <a:pt x="156" y="16"/>
                </a:lnTo>
                <a:lnTo>
                  <a:pt x="152" y="14"/>
                </a:lnTo>
                <a:lnTo>
                  <a:pt x="153" y="10"/>
                </a:lnTo>
                <a:lnTo>
                  <a:pt x="156" y="9"/>
                </a:lnTo>
                <a:lnTo>
                  <a:pt x="164" y="14"/>
                </a:lnTo>
                <a:lnTo>
                  <a:pt x="162" y="24"/>
                </a:lnTo>
                <a:lnTo>
                  <a:pt x="165" y="24"/>
                </a:lnTo>
                <a:lnTo>
                  <a:pt x="165" y="28"/>
                </a:lnTo>
                <a:lnTo>
                  <a:pt x="166" y="28"/>
                </a:lnTo>
                <a:lnTo>
                  <a:pt x="167" y="28"/>
                </a:lnTo>
                <a:lnTo>
                  <a:pt x="169" y="27"/>
                </a:lnTo>
                <a:lnTo>
                  <a:pt x="170" y="25"/>
                </a:lnTo>
                <a:lnTo>
                  <a:pt x="173" y="29"/>
                </a:lnTo>
                <a:lnTo>
                  <a:pt x="175" y="29"/>
                </a:lnTo>
                <a:lnTo>
                  <a:pt x="175" y="28"/>
                </a:lnTo>
                <a:lnTo>
                  <a:pt x="174" y="28"/>
                </a:lnTo>
                <a:lnTo>
                  <a:pt x="173" y="23"/>
                </a:lnTo>
                <a:lnTo>
                  <a:pt x="175" y="23"/>
                </a:lnTo>
                <a:lnTo>
                  <a:pt x="175" y="25"/>
                </a:lnTo>
                <a:lnTo>
                  <a:pt x="176" y="24"/>
                </a:lnTo>
                <a:lnTo>
                  <a:pt x="178" y="25"/>
                </a:lnTo>
                <a:lnTo>
                  <a:pt x="182" y="25"/>
                </a:lnTo>
                <a:lnTo>
                  <a:pt x="183" y="28"/>
                </a:lnTo>
                <a:lnTo>
                  <a:pt x="187" y="28"/>
                </a:lnTo>
                <a:lnTo>
                  <a:pt x="187" y="25"/>
                </a:lnTo>
                <a:lnTo>
                  <a:pt x="188" y="25"/>
                </a:lnTo>
                <a:lnTo>
                  <a:pt x="192" y="28"/>
                </a:lnTo>
                <a:lnTo>
                  <a:pt x="193" y="27"/>
                </a:lnTo>
                <a:lnTo>
                  <a:pt x="196" y="27"/>
                </a:lnTo>
                <a:lnTo>
                  <a:pt x="196" y="29"/>
                </a:lnTo>
                <a:lnTo>
                  <a:pt x="193" y="28"/>
                </a:lnTo>
                <a:lnTo>
                  <a:pt x="193" y="29"/>
                </a:lnTo>
                <a:lnTo>
                  <a:pt x="198" y="29"/>
                </a:lnTo>
                <a:lnTo>
                  <a:pt x="202" y="32"/>
                </a:lnTo>
                <a:lnTo>
                  <a:pt x="206" y="33"/>
                </a:lnTo>
                <a:lnTo>
                  <a:pt x="209" y="25"/>
                </a:lnTo>
                <a:lnTo>
                  <a:pt x="210" y="28"/>
                </a:lnTo>
                <a:lnTo>
                  <a:pt x="211" y="31"/>
                </a:lnTo>
                <a:lnTo>
                  <a:pt x="220" y="36"/>
                </a:lnTo>
                <a:lnTo>
                  <a:pt x="220" y="38"/>
                </a:lnTo>
                <a:lnTo>
                  <a:pt x="224" y="40"/>
                </a:lnTo>
                <a:lnTo>
                  <a:pt x="225" y="41"/>
                </a:lnTo>
                <a:lnTo>
                  <a:pt x="227" y="43"/>
                </a:lnTo>
                <a:lnTo>
                  <a:pt x="229" y="41"/>
                </a:lnTo>
                <a:lnTo>
                  <a:pt x="232" y="42"/>
                </a:lnTo>
                <a:lnTo>
                  <a:pt x="233" y="45"/>
                </a:lnTo>
                <a:lnTo>
                  <a:pt x="237" y="42"/>
                </a:lnTo>
                <a:lnTo>
                  <a:pt x="238" y="38"/>
                </a:lnTo>
                <a:lnTo>
                  <a:pt x="239" y="38"/>
                </a:lnTo>
                <a:lnTo>
                  <a:pt x="243" y="33"/>
                </a:lnTo>
                <a:lnTo>
                  <a:pt x="246" y="33"/>
                </a:lnTo>
                <a:lnTo>
                  <a:pt x="247" y="32"/>
                </a:lnTo>
                <a:lnTo>
                  <a:pt x="251" y="32"/>
                </a:lnTo>
                <a:lnTo>
                  <a:pt x="251" y="34"/>
                </a:lnTo>
                <a:lnTo>
                  <a:pt x="254" y="33"/>
                </a:lnTo>
                <a:lnTo>
                  <a:pt x="257" y="34"/>
                </a:lnTo>
                <a:lnTo>
                  <a:pt x="261" y="38"/>
                </a:lnTo>
                <a:lnTo>
                  <a:pt x="265" y="32"/>
                </a:lnTo>
                <a:lnTo>
                  <a:pt x="268" y="34"/>
                </a:lnTo>
                <a:lnTo>
                  <a:pt x="268" y="32"/>
                </a:lnTo>
                <a:lnTo>
                  <a:pt x="270" y="32"/>
                </a:lnTo>
                <a:lnTo>
                  <a:pt x="272" y="31"/>
                </a:lnTo>
                <a:lnTo>
                  <a:pt x="275" y="19"/>
                </a:lnTo>
                <a:lnTo>
                  <a:pt x="273" y="19"/>
                </a:lnTo>
                <a:lnTo>
                  <a:pt x="274" y="11"/>
                </a:lnTo>
                <a:lnTo>
                  <a:pt x="279" y="10"/>
                </a:lnTo>
                <a:lnTo>
                  <a:pt x="278" y="9"/>
                </a:lnTo>
                <a:lnTo>
                  <a:pt x="283" y="10"/>
                </a:lnTo>
                <a:lnTo>
                  <a:pt x="286" y="5"/>
                </a:lnTo>
                <a:lnTo>
                  <a:pt x="292" y="7"/>
                </a:lnTo>
                <a:lnTo>
                  <a:pt x="296" y="2"/>
                </a:lnTo>
                <a:lnTo>
                  <a:pt x="300" y="0"/>
                </a:lnTo>
                <a:lnTo>
                  <a:pt x="305" y="2"/>
                </a:lnTo>
                <a:lnTo>
                  <a:pt x="308" y="6"/>
                </a:lnTo>
                <a:lnTo>
                  <a:pt x="318" y="9"/>
                </a:lnTo>
                <a:lnTo>
                  <a:pt x="318" y="11"/>
                </a:lnTo>
                <a:lnTo>
                  <a:pt x="315" y="15"/>
                </a:lnTo>
                <a:lnTo>
                  <a:pt x="322" y="18"/>
                </a:lnTo>
                <a:lnTo>
                  <a:pt x="317" y="25"/>
                </a:lnTo>
                <a:lnTo>
                  <a:pt x="315" y="34"/>
                </a:lnTo>
                <a:lnTo>
                  <a:pt x="315" y="38"/>
                </a:lnTo>
                <a:lnTo>
                  <a:pt x="322" y="41"/>
                </a:lnTo>
                <a:lnTo>
                  <a:pt x="322" y="45"/>
                </a:lnTo>
                <a:lnTo>
                  <a:pt x="324" y="45"/>
                </a:lnTo>
                <a:lnTo>
                  <a:pt x="335" y="46"/>
                </a:lnTo>
                <a:lnTo>
                  <a:pt x="335" y="50"/>
                </a:lnTo>
                <a:lnTo>
                  <a:pt x="340" y="50"/>
                </a:lnTo>
                <a:lnTo>
                  <a:pt x="338" y="46"/>
                </a:lnTo>
                <a:lnTo>
                  <a:pt x="349" y="42"/>
                </a:lnTo>
                <a:lnTo>
                  <a:pt x="350" y="34"/>
                </a:lnTo>
                <a:lnTo>
                  <a:pt x="362" y="36"/>
                </a:lnTo>
                <a:lnTo>
                  <a:pt x="373" y="37"/>
                </a:lnTo>
                <a:lnTo>
                  <a:pt x="376" y="22"/>
                </a:lnTo>
                <a:lnTo>
                  <a:pt x="395" y="23"/>
                </a:lnTo>
                <a:lnTo>
                  <a:pt x="396" y="20"/>
                </a:lnTo>
                <a:lnTo>
                  <a:pt x="396" y="15"/>
                </a:lnTo>
                <a:lnTo>
                  <a:pt x="401" y="16"/>
                </a:lnTo>
                <a:lnTo>
                  <a:pt x="412" y="28"/>
                </a:lnTo>
                <a:lnTo>
                  <a:pt x="417" y="25"/>
                </a:lnTo>
                <a:lnTo>
                  <a:pt x="418" y="29"/>
                </a:lnTo>
                <a:lnTo>
                  <a:pt x="422" y="29"/>
                </a:lnTo>
                <a:lnTo>
                  <a:pt x="427" y="33"/>
                </a:lnTo>
                <a:lnTo>
                  <a:pt x="445" y="34"/>
                </a:lnTo>
                <a:lnTo>
                  <a:pt x="444" y="47"/>
                </a:lnTo>
                <a:lnTo>
                  <a:pt x="457" y="50"/>
                </a:lnTo>
                <a:lnTo>
                  <a:pt x="457" y="60"/>
                </a:lnTo>
                <a:lnTo>
                  <a:pt x="454" y="85"/>
                </a:lnTo>
                <a:lnTo>
                  <a:pt x="485" y="88"/>
                </a:lnTo>
                <a:lnTo>
                  <a:pt x="489" y="90"/>
                </a:lnTo>
                <a:lnTo>
                  <a:pt x="493" y="106"/>
                </a:lnTo>
                <a:lnTo>
                  <a:pt x="493" y="115"/>
                </a:lnTo>
                <a:lnTo>
                  <a:pt x="495" y="117"/>
                </a:lnTo>
                <a:lnTo>
                  <a:pt x="498" y="118"/>
                </a:lnTo>
                <a:lnTo>
                  <a:pt x="506" y="119"/>
                </a:lnTo>
                <a:lnTo>
                  <a:pt x="506" y="122"/>
                </a:lnTo>
                <a:lnTo>
                  <a:pt x="511" y="122"/>
                </a:lnTo>
                <a:lnTo>
                  <a:pt x="512" y="123"/>
                </a:lnTo>
                <a:lnTo>
                  <a:pt x="518" y="122"/>
                </a:lnTo>
                <a:lnTo>
                  <a:pt x="526" y="131"/>
                </a:lnTo>
                <a:lnTo>
                  <a:pt x="529" y="140"/>
                </a:lnTo>
                <a:lnTo>
                  <a:pt x="535" y="148"/>
                </a:lnTo>
                <a:lnTo>
                  <a:pt x="535" y="146"/>
                </a:lnTo>
                <a:lnTo>
                  <a:pt x="539" y="148"/>
                </a:lnTo>
                <a:lnTo>
                  <a:pt x="539" y="144"/>
                </a:lnTo>
                <a:lnTo>
                  <a:pt x="542" y="144"/>
                </a:lnTo>
                <a:lnTo>
                  <a:pt x="547" y="153"/>
                </a:lnTo>
                <a:lnTo>
                  <a:pt x="549" y="151"/>
                </a:lnTo>
                <a:lnTo>
                  <a:pt x="552" y="151"/>
                </a:lnTo>
                <a:lnTo>
                  <a:pt x="553" y="154"/>
                </a:lnTo>
                <a:lnTo>
                  <a:pt x="554" y="151"/>
                </a:lnTo>
                <a:lnTo>
                  <a:pt x="557" y="154"/>
                </a:lnTo>
                <a:lnTo>
                  <a:pt x="560" y="154"/>
                </a:lnTo>
                <a:lnTo>
                  <a:pt x="562" y="163"/>
                </a:lnTo>
                <a:lnTo>
                  <a:pt x="567" y="167"/>
                </a:lnTo>
                <a:lnTo>
                  <a:pt x="569" y="167"/>
                </a:lnTo>
                <a:lnTo>
                  <a:pt x="567" y="169"/>
                </a:lnTo>
                <a:lnTo>
                  <a:pt x="569" y="173"/>
                </a:lnTo>
                <a:lnTo>
                  <a:pt x="571" y="178"/>
                </a:lnTo>
                <a:lnTo>
                  <a:pt x="574" y="176"/>
                </a:lnTo>
                <a:lnTo>
                  <a:pt x="579" y="177"/>
                </a:lnTo>
                <a:lnTo>
                  <a:pt x="581" y="173"/>
                </a:lnTo>
                <a:lnTo>
                  <a:pt x="588" y="175"/>
                </a:lnTo>
                <a:lnTo>
                  <a:pt x="590" y="172"/>
                </a:lnTo>
                <a:lnTo>
                  <a:pt x="594" y="176"/>
                </a:lnTo>
                <a:lnTo>
                  <a:pt x="603" y="172"/>
                </a:lnTo>
                <a:lnTo>
                  <a:pt x="603" y="169"/>
                </a:lnTo>
                <a:lnTo>
                  <a:pt x="605" y="167"/>
                </a:lnTo>
                <a:lnTo>
                  <a:pt x="603" y="164"/>
                </a:lnTo>
                <a:lnTo>
                  <a:pt x="605" y="163"/>
                </a:lnTo>
                <a:lnTo>
                  <a:pt x="605" y="164"/>
                </a:lnTo>
                <a:lnTo>
                  <a:pt x="610" y="166"/>
                </a:lnTo>
                <a:lnTo>
                  <a:pt x="611" y="167"/>
                </a:lnTo>
                <a:lnTo>
                  <a:pt x="606" y="171"/>
                </a:lnTo>
                <a:lnTo>
                  <a:pt x="607" y="173"/>
                </a:lnTo>
                <a:lnTo>
                  <a:pt x="607" y="178"/>
                </a:lnTo>
                <a:lnTo>
                  <a:pt x="619" y="176"/>
                </a:lnTo>
                <a:lnTo>
                  <a:pt x="623" y="176"/>
                </a:lnTo>
                <a:lnTo>
                  <a:pt x="625" y="176"/>
                </a:lnTo>
                <a:lnTo>
                  <a:pt x="625" y="175"/>
                </a:lnTo>
                <a:lnTo>
                  <a:pt x="632" y="177"/>
                </a:lnTo>
                <a:lnTo>
                  <a:pt x="630" y="175"/>
                </a:lnTo>
                <a:lnTo>
                  <a:pt x="633" y="173"/>
                </a:lnTo>
                <a:lnTo>
                  <a:pt x="630" y="171"/>
                </a:lnTo>
                <a:lnTo>
                  <a:pt x="637" y="175"/>
                </a:lnTo>
                <a:lnTo>
                  <a:pt x="638" y="173"/>
                </a:lnTo>
                <a:lnTo>
                  <a:pt x="643" y="177"/>
                </a:lnTo>
                <a:lnTo>
                  <a:pt x="646" y="180"/>
                </a:lnTo>
                <a:lnTo>
                  <a:pt x="665" y="187"/>
                </a:lnTo>
                <a:lnTo>
                  <a:pt x="665" y="177"/>
                </a:lnTo>
                <a:lnTo>
                  <a:pt x="662" y="175"/>
                </a:lnTo>
                <a:lnTo>
                  <a:pt x="661" y="171"/>
                </a:lnTo>
                <a:lnTo>
                  <a:pt x="656" y="167"/>
                </a:lnTo>
                <a:lnTo>
                  <a:pt x="655" y="162"/>
                </a:lnTo>
                <a:lnTo>
                  <a:pt x="656" y="164"/>
                </a:lnTo>
                <a:lnTo>
                  <a:pt x="659" y="162"/>
                </a:lnTo>
                <a:lnTo>
                  <a:pt x="657" y="157"/>
                </a:lnTo>
                <a:lnTo>
                  <a:pt x="662" y="157"/>
                </a:lnTo>
                <a:lnTo>
                  <a:pt x="665" y="154"/>
                </a:lnTo>
                <a:lnTo>
                  <a:pt x="669" y="159"/>
                </a:lnTo>
                <a:lnTo>
                  <a:pt x="673" y="155"/>
                </a:lnTo>
                <a:lnTo>
                  <a:pt x="678" y="154"/>
                </a:lnTo>
                <a:lnTo>
                  <a:pt x="679" y="151"/>
                </a:lnTo>
                <a:lnTo>
                  <a:pt x="687" y="149"/>
                </a:lnTo>
                <a:lnTo>
                  <a:pt x="680" y="145"/>
                </a:lnTo>
                <a:lnTo>
                  <a:pt x="678" y="140"/>
                </a:lnTo>
                <a:lnTo>
                  <a:pt x="677" y="141"/>
                </a:lnTo>
                <a:lnTo>
                  <a:pt x="675" y="135"/>
                </a:lnTo>
                <a:lnTo>
                  <a:pt x="679" y="131"/>
                </a:lnTo>
                <a:lnTo>
                  <a:pt x="687" y="127"/>
                </a:lnTo>
                <a:lnTo>
                  <a:pt x="686" y="124"/>
                </a:lnTo>
                <a:lnTo>
                  <a:pt x="689" y="123"/>
                </a:lnTo>
                <a:lnTo>
                  <a:pt x="701" y="126"/>
                </a:lnTo>
                <a:lnTo>
                  <a:pt x="715" y="113"/>
                </a:lnTo>
                <a:lnTo>
                  <a:pt x="716" y="109"/>
                </a:lnTo>
                <a:lnTo>
                  <a:pt x="722" y="110"/>
                </a:lnTo>
                <a:lnTo>
                  <a:pt x="723" y="112"/>
                </a:lnTo>
                <a:lnTo>
                  <a:pt x="725" y="113"/>
                </a:lnTo>
                <a:lnTo>
                  <a:pt x="725" y="110"/>
                </a:lnTo>
                <a:lnTo>
                  <a:pt x="728" y="110"/>
                </a:lnTo>
                <a:lnTo>
                  <a:pt x="729" y="106"/>
                </a:lnTo>
                <a:lnTo>
                  <a:pt x="732" y="108"/>
                </a:lnTo>
                <a:lnTo>
                  <a:pt x="733" y="105"/>
                </a:lnTo>
                <a:lnTo>
                  <a:pt x="738" y="109"/>
                </a:lnTo>
                <a:lnTo>
                  <a:pt x="742" y="109"/>
                </a:lnTo>
                <a:lnTo>
                  <a:pt x="742" y="105"/>
                </a:lnTo>
                <a:lnTo>
                  <a:pt x="738" y="103"/>
                </a:lnTo>
                <a:lnTo>
                  <a:pt x="745" y="101"/>
                </a:lnTo>
                <a:lnTo>
                  <a:pt x="746" y="99"/>
                </a:lnTo>
                <a:lnTo>
                  <a:pt x="747" y="99"/>
                </a:lnTo>
                <a:lnTo>
                  <a:pt x="747" y="101"/>
                </a:lnTo>
                <a:lnTo>
                  <a:pt x="756" y="101"/>
                </a:lnTo>
                <a:lnTo>
                  <a:pt x="758" y="104"/>
                </a:lnTo>
                <a:lnTo>
                  <a:pt x="760" y="99"/>
                </a:lnTo>
                <a:lnTo>
                  <a:pt x="763" y="99"/>
                </a:lnTo>
                <a:lnTo>
                  <a:pt x="764" y="96"/>
                </a:lnTo>
                <a:lnTo>
                  <a:pt x="773" y="94"/>
                </a:lnTo>
                <a:lnTo>
                  <a:pt x="776" y="90"/>
                </a:lnTo>
                <a:lnTo>
                  <a:pt x="779" y="68"/>
                </a:lnTo>
                <a:lnTo>
                  <a:pt x="786" y="65"/>
                </a:lnTo>
                <a:lnTo>
                  <a:pt x="791" y="65"/>
                </a:lnTo>
                <a:lnTo>
                  <a:pt x="792" y="64"/>
                </a:lnTo>
                <a:lnTo>
                  <a:pt x="797" y="69"/>
                </a:lnTo>
                <a:lnTo>
                  <a:pt x="799" y="68"/>
                </a:lnTo>
                <a:lnTo>
                  <a:pt x="808" y="73"/>
                </a:lnTo>
                <a:lnTo>
                  <a:pt x="809" y="83"/>
                </a:lnTo>
                <a:lnTo>
                  <a:pt x="812" y="82"/>
                </a:lnTo>
                <a:lnTo>
                  <a:pt x="814" y="86"/>
                </a:lnTo>
                <a:lnTo>
                  <a:pt x="818" y="87"/>
                </a:lnTo>
                <a:lnTo>
                  <a:pt x="821" y="86"/>
                </a:lnTo>
                <a:lnTo>
                  <a:pt x="839" y="100"/>
                </a:lnTo>
                <a:lnTo>
                  <a:pt x="841" y="97"/>
                </a:lnTo>
                <a:lnTo>
                  <a:pt x="842" y="99"/>
                </a:lnTo>
                <a:lnTo>
                  <a:pt x="848" y="96"/>
                </a:lnTo>
                <a:lnTo>
                  <a:pt x="858" y="100"/>
                </a:lnTo>
                <a:lnTo>
                  <a:pt x="862" y="106"/>
                </a:lnTo>
                <a:lnTo>
                  <a:pt x="868" y="110"/>
                </a:lnTo>
                <a:lnTo>
                  <a:pt x="868" y="117"/>
                </a:lnTo>
                <a:lnTo>
                  <a:pt x="876" y="126"/>
                </a:lnTo>
                <a:lnTo>
                  <a:pt x="880" y="133"/>
                </a:lnTo>
                <a:lnTo>
                  <a:pt x="885" y="133"/>
                </a:lnTo>
                <a:lnTo>
                  <a:pt x="891" y="136"/>
                </a:lnTo>
                <a:lnTo>
                  <a:pt x="909" y="145"/>
                </a:lnTo>
                <a:lnTo>
                  <a:pt x="912" y="149"/>
                </a:lnTo>
                <a:lnTo>
                  <a:pt x="920" y="153"/>
                </a:lnTo>
                <a:lnTo>
                  <a:pt x="927" y="155"/>
                </a:lnTo>
                <a:lnTo>
                  <a:pt x="936" y="150"/>
                </a:lnTo>
                <a:lnTo>
                  <a:pt x="940" y="148"/>
                </a:lnTo>
                <a:lnTo>
                  <a:pt x="945" y="135"/>
                </a:lnTo>
                <a:lnTo>
                  <a:pt x="958" y="117"/>
                </a:lnTo>
                <a:lnTo>
                  <a:pt x="962" y="117"/>
                </a:lnTo>
                <a:lnTo>
                  <a:pt x="966" y="118"/>
                </a:lnTo>
                <a:lnTo>
                  <a:pt x="974" y="113"/>
                </a:lnTo>
                <a:lnTo>
                  <a:pt x="985" y="109"/>
                </a:lnTo>
                <a:lnTo>
                  <a:pt x="986" y="106"/>
                </a:lnTo>
                <a:lnTo>
                  <a:pt x="985" y="101"/>
                </a:lnTo>
                <a:lnTo>
                  <a:pt x="993" y="95"/>
                </a:lnTo>
                <a:lnTo>
                  <a:pt x="997" y="87"/>
                </a:lnTo>
                <a:lnTo>
                  <a:pt x="1001" y="73"/>
                </a:lnTo>
                <a:lnTo>
                  <a:pt x="1010" y="63"/>
                </a:lnTo>
                <a:lnTo>
                  <a:pt x="1013" y="61"/>
                </a:lnTo>
                <a:lnTo>
                  <a:pt x="1019" y="65"/>
                </a:lnTo>
                <a:lnTo>
                  <a:pt x="1020" y="60"/>
                </a:lnTo>
                <a:lnTo>
                  <a:pt x="1025" y="56"/>
                </a:lnTo>
                <a:lnTo>
                  <a:pt x="1028" y="56"/>
                </a:lnTo>
                <a:lnTo>
                  <a:pt x="1028" y="51"/>
                </a:lnTo>
                <a:lnTo>
                  <a:pt x="1038" y="47"/>
                </a:lnTo>
                <a:lnTo>
                  <a:pt x="1047" y="55"/>
                </a:lnTo>
                <a:lnTo>
                  <a:pt x="1047" y="58"/>
                </a:lnTo>
                <a:lnTo>
                  <a:pt x="1046" y="64"/>
                </a:lnTo>
                <a:lnTo>
                  <a:pt x="1048" y="69"/>
                </a:lnTo>
                <a:lnTo>
                  <a:pt x="1046" y="73"/>
                </a:lnTo>
                <a:lnTo>
                  <a:pt x="1046" y="81"/>
                </a:lnTo>
                <a:lnTo>
                  <a:pt x="1043" y="85"/>
                </a:lnTo>
                <a:lnTo>
                  <a:pt x="1034" y="91"/>
                </a:lnTo>
                <a:lnTo>
                  <a:pt x="1033" y="96"/>
                </a:lnTo>
                <a:lnTo>
                  <a:pt x="1029" y="103"/>
                </a:lnTo>
                <a:lnTo>
                  <a:pt x="1028" y="110"/>
                </a:lnTo>
                <a:lnTo>
                  <a:pt x="1024" y="114"/>
                </a:lnTo>
                <a:lnTo>
                  <a:pt x="1020" y="123"/>
                </a:lnTo>
                <a:lnTo>
                  <a:pt x="1020" y="127"/>
                </a:lnTo>
                <a:lnTo>
                  <a:pt x="1017" y="133"/>
                </a:lnTo>
                <a:lnTo>
                  <a:pt x="1016" y="133"/>
                </a:lnTo>
                <a:lnTo>
                  <a:pt x="1016" y="130"/>
                </a:lnTo>
                <a:lnTo>
                  <a:pt x="1013" y="130"/>
                </a:lnTo>
                <a:lnTo>
                  <a:pt x="1012" y="144"/>
                </a:lnTo>
                <a:lnTo>
                  <a:pt x="1007" y="146"/>
                </a:lnTo>
                <a:lnTo>
                  <a:pt x="999" y="148"/>
                </a:lnTo>
                <a:lnTo>
                  <a:pt x="997" y="149"/>
                </a:lnTo>
                <a:lnTo>
                  <a:pt x="998" y="151"/>
                </a:lnTo>
                <a:lnTo>
                  <a:pt x="1003" y="164"/>
                </a:lnTo>
                <a:lnTo>
                  <a:pt x="1003" y="172"/>
                </a:lnTo>
                <a:lnTo>
                  <a:pt x="1007" y="176"/>
                </a:lnTo>
                <a:lnTo>
                  <a:pt x="998" y="180"/>
                </a:lnTo>
                <a:lnTo>
                  <a:pt x="990" y="187"/>
                </a:lnTo>
                <a:lnTo>
                  <a:pt x="988" y="193"/>
                </a:lnTo>
                <a:lnTo>
                  <a:pt x="997" y="203"/>
                </a:lnTo>
                <a:lnTo>
                  <a:pt x="993" y="209"/>
                </a:lnTo>
                <a:lnTo>
                  <a:pt x="999" y="218"/>
                </a:lnTo>
                <a:lnTo>
                  <a:pt x="992" y="223"/>
                </a:lnTo>
                <a:lnTo>
                  <a:pt x="990" y="227"/>
                </a:lnTo>
                <a:lnTo>
                  <a:pt x="992" y="230"/>
                </a:lnTo>
                <a:lnTo>
                  <a:pt x="989" y="232"/>
                </a:lnTo>
                <a:lnTo>
                  <a:pt x="980" y="232"/>
                </a:lnTo>
                <a:lnTo>
                  <a:pt x="979" y="236"/>
                </a:lnTo>
                <a:lnTo>
                  <a:pt x="971" y="238"/>
                </a:lnTo>
                <a:lnTo>
                  <a:pt x="967" y="244"/>
                </a:lnTo>
                <a:lnTo>
                  <a:pt x="962" y="243"/>
                </a:lnTo>
                <a:lnTo>
                  <a:pt x="961" y="245"/>
                </a:lnTo>
                <a:lnTo>
                  <a:pt x="961" y="252"/>
                </a:lnTo>
                <a:lnTo>
                  <a:pt x="959" y="254"/>
                </a:lnTo>
                <a:lnTo>
                  <a:pt x="953" y="258"/>
                </a:lnTo>
                <a:lnTo>
                  <a:pt x="949" y="263"/>
                </a:lnTo>
                <a:lnTo>
                  <a:pt x="949" y="266"/>
                </a:lnTo>
                <a:lnTo>
                  <a:pt x="945" y="267"/>
                </a:lnTo>
                <a:lnTo>
                  <a:pt x="940" y="259"/>
                </a:lnTo>
                <a:lnTo>
                  <a:pt x="927" y="256"/>
                </a:lnTo>
                <a:lnTo>
                  <a:pt x="921" y="258"/>
                </a:lnTo>
                <a:lnTo>
                  <a:pt x="923" y="274"/>
                </a:lnTo>
                <a:lnTo>
                  <a:pt x="927" y="279"/>
                </a:lnTo>
                <a:lnTo>
                  <a:pt x="930" y="285"/>
                </a:lnTo>
                <a:lnTo>
                  <a:pt x="930" y="289"/>
                </a:lnTo>
                <a:lnTo>
                  <a:pt x="934" y="294"/>
                </a:lnTo>
                <a:lnTo>
                  <a:pt x="930" y="303"/>
                </a:lnTo>
                <a:lnTo>
                  <a:pt x="930" y="312"/>
                </a:lnTo>
                <a:lnTo>
                  <a:pt x="930" y="315"/>
                </a:lnTo>
                <a:lnTo>
                  <a:pt x="932" y="319"/>
                </a:lnTo>
                <a:lnTo>
                  <a:pt x="934" y="330"/>
                </a:lnTo>
                <a:lnTo>
                  <a:pt x="940" y="334"/>
                </a:lnTo>
                <a:lnTo>
                  <a:pt x="935" y="340"/>
                </a:lnTo>
                <a:lnTo>
                  <a:pt x="943" y="347"/>
                </a:lnTo>
                <a:lnTo>
                  <a:pt x="940" y="351"/>
                </a:lnTo>
                <a:lnTo>
                  <a:pt x="941" y="355"/>
                </a:lnTo>
                <a:lnTo>
                  <a:pt x="939" y="358"/>
                </a:lnTo>
                <a:lnTo>
                  <a:pt x="939" y="365"/>
                </a:lnTo>
                <a:lnTo>
                  <a:pt x="940" y="367"/>
                </a:lnTo>
                <a:lnTo>
                  <a:pt x="935" y="374"/>
                </a:lnTo>
                <a:lnTo>
                  <a:pt x="940" y="387"/>
                </a:lnTo>
                <a:lnTo>
                  <a:pt x="940" y="393"/>
                </a:lnTo>
                <a:lnTo>
                  <a:pt x="945" y="396"/>
                </a:lnTo>
                <a:lnTo>
                  <a:pt x="943" y="397"/>
                </a:lnTo>
                <a:lnTo>
                  <a:pt x="944" y="400"/>
                </a:lnTo>
                <a:lnTo>
                  <a:pt x="936" y="405"/>
                </a:lnTo>
                <a:lnTo>
                  <a:pt x="932" y="403"/>
                </a:lnTo>
                <a:lnTo>
                  <a:pt x="926" y="406"/>
                </a:lnTo>
                <a:lnTo>
                  <a:pt x="923" y="410"/>
                </a:lnTo>
                <a:lnTo>
                  <a:pt x="921" y="421"/>
                </a:lnTo>
                <a:lnTo>
                  <a:pt x="920" y="428"/>
                </a:lnTo>
                <a:lnTo>
                  <a:pt x="922" y="430"/>
                </a:lnTo>
                <a:lnTo>
                  <a:pt x="918" y="437"/>
                </a:lnTo>
                <a:lnTo>
                  <a:pt x="920" y="445"/>
                </a:lnTo>
                <a:lnTo>
                  <a:pt x="923" y="445"/>
                </a:lnTo>
                <a:lnTo>
                  <a:pt x="923" y="447"/>
                </a:lnTo>
                <a:lnTo>
                  <a:pt x="927" y="450"/>
                </a:lnTo>
                <a:lnTo>
                  <a:pt x="930" y="454"/>
                </a:lnTo>
                <a:lnTo>
                  <a:pt x="934" y="456"/>
                </a:lnTo>
                <a:lnTo>
                  <a:pt x="931" y="459"/>
                </a:lnTo>
                <a:lnTo>
                  <a:pt x="931" y="464"/>
                </a:lnTo>
                <a:lnTo>
                  <a:pt x="929" y="470"/>
                </a:lnTo>
                <a:lnTo>
                  <a:pt x="935" y="484"/>
                </a:lnTo>
                <a:lnTo>
                  <a:pt x="945" y="500"/>
                </a:lnTo>
                <a:lnTo>
                  <a:pt x="950" y="505"/>
                </a:lnTo>
                <a:lnTo>
                  <a:pt x="954" y="505"/>
                </a:lnTo>
                <a:lnTo>
                  <a:pt x="957" y="513"/>
                </a:lnTo>
                <a:lnTo>
                  <a:pt x="954" y="514"/>
                </a:lnTo>
                <a:lnTo>
                  <a:pt x="953" y="517"/>
                </a:lnTo>
                <a:lnTo>
                  <a:pt x="953" y="519"/>
                </a:lnTo>
                <a:lnTo>
                  <a:pt x="949" y="520"/>
                </a:lnTo>
                <a:lnTo>
                  <a:pt x="949" y="522"/>
                </a:lnTo>
                <a:lnTo>
                  <a:pt x="957" y="532"/>
                </a:lnTo>
                <a:lnTo>
                  <a:pt x="963" y="535"/>
                </a:lnTo>
                <a:lnTo>
                  <a:pt x="958" y="541"/>
                </a:lnTo>
                <a:lnTo>
                  <a:pt x="953" y="542"/>
                </a:lnTo>
                <a:lnTo>
                  <a:pt x="950" y="547"/>
                </a:lnTo>
                <a:lnTo>
                  <a:pt x="944" y="551"/>
                </a:lnTo>
                <a:lnTo>
                  <a:pt x="945" y="555"/>
                </a:lnTo>
                <a:lnTo>
                  <a:pt x="950" y="555"/>
                </a:lnTo>
                <a:lnTo>
                  <a:pt x="954" y="556"/>
                </a:lnTo>
                <a:lnTo>
                  <a:pt x="956" y="553"/>
                </a:lnTo>
                <a:lnTo>
                  <a:pt x="961" y="551"/>
                </a:lnTo>
                <a:lnTo>
                  <a:pt x="961" y="555"/>
                </a:lnTo>
                <a:lnTo>
                  <a:pt x="963" y="556"/>
                </a:lnTo>
                <a:lnTo>
                  <a:pt x="966" y="555"/>
                </a:lnTo>
                <a:lnTo>
                  <a:pt x="974" y="555"/>
                </a:lnTo>
                <a:lnTo>
                  <a:pt x="976" y="562"/>
                </a:lnTo>
                <a:lnTo>
                  <a:pt x="983" y="565"/>
                </a:lnTo>
                <a:lnTo>
                  <a:pt x="981" y="571"/>
                </a:lnTo>
                <a:lnTo>
                  <a:pt x="976" y="580"/>
                </a:lnTo>
                <a:lnTo>
                  <a:pt x="979" y="582"/>
                </a:lnTo>
                <a:lnTo>
                  <a:pt x="979" y="583"/>
                </a:lnTo>
                <a:lnTo>
                  <a:pt x="980" y="582"/>
                </a:lnTo>
                <a:lnTo>
                  <a:pt x="981" y="587"/>
                </a:lnTo>
                <a:lnTo>
                  <a:pt x="976" y="604"/>
                </a:lnTo>
                <a:lnTo>
                  <a:pt x="977" y="608"/>
                </a:lnTo>
                <a:lnTo>
                  <a:pt x="972" y="614"/>
                </a:lnTo>
                <a:lnTo>
                  <a:pt x="967" y="614"/>
                </a:lnTo>
                <a:lnTo>
                  <a:pt x="963" y="618"/>
                </a:lnTo>
                <a:lnTo>
                  <a:pt x="965" y="621"/>
                </a:lnTo>
                <a:lnTo>
                  <a:pt x="963" y="622"/>
                </a:lnTo>
                <a:lnTo>
                  <a:pt x="961" y="623"/>
                </a:lnTo>
                <a:lnTo>
                  <a:pt x="954" y="623"/>
                </a:lnTo>
                <a:lnTo>
                  <a:pt x="950" y="627"/>
                </a:lnTo>
                <a:lnTo>
                  <a:pt x="949" y="631"/>
                </a:lnTo>
                <a:lnTo>
                  <a:pt x="945" y="631"/>
                </a:lnTo>
                <a:lnTo>
                  <a:pt x="944" y="644"/>
                </a:lnTo>
                <a:lnTo>
                  <a:pt x="943" y="645"/>
                </a:lnTo>
                <a:lnTo>
                  <a:pt x="943" y="650"/>
                </a:lnTo>
                <a:lnTo>
                  <a:pt x="949" y="661"/>
                </a:lnTo>
                <a:lnTo>
                  <a:pt x="954" y="668"/>
                </a:lnTo>
                <a:lnTo>
                  <a:pt x="953" y="668"/>
                </a:lnTo>
                <a:lnTo>
                  <a:pt x="950" y="667"/>
                </a:lnTo>
                <a:lnTo>
                  <a:pt x="949" y="662"/>
                </a:lnTo>
                <a:lnTo>
                  <a:pt x="948" y="661"/>
                </a:lnTo>
                <a:lnTo>
                  <a:pt x="948" y="664"/>
                </a:lnTo>
                <a:lnTo>
                  <a:pt x="947" y="667"/>
                </a:lnTo>
                <a:lnTo>
                  <a:pt x="944" y="667"/>
                </a:lnTo>
                <a:lnTo>
                  <a:pt x="943" y="675"/>
                </a:lnTo>
                <a:lnTo>
                  <a:pt x="939" y="679"/>
                </a:lnTo>
                <a:lnTo>
                  <a:pt x="941" y="682"/>
                </a:lnTo>
                <a:lnTo>
                  <a:pt x="940" y="685"/>
                </a:lnTo>
                <a:lnTo>
                  <a:pt x="938" y="686"/>
                </a:lnTo>
                <a:lnTo>
                  <a:pt x="939" y="691"/>
                </a:lnTo>
                <a:lnTo>
                  <a:pt x="939" y="693"/>
                </a:lnTo>
                <a:lnTo>
                  <a:pt x="923" y="694"/>
                </a:lnTo>
                <a:lnTo>
                  <a:pt x="917" y="690"/>
                </a:lnTo>
                <a:lnTo>
                  <a:pt x="908" y="682"/>
                </a:lnTo>
                <a:lnTo>
                  <a:pt x="904" y="681"/>
                </a:lnTo>
                <a:lnTo>
                  <a:pt x="886" y="670"/>
                </a:lnTo>
                <a:lnTo>
                  <a:pt x="886" y="671"/>
                </a:lnTo>
                <a:lnTo>
                  <a:pt x="882" y="670"/>
                </a:lnTo>
                <a:lnTo>
                  <a:pt x="881" y="663"/>
                </a:lnTo>
                <a:lnTo>
                  <a:pt x="866" y="658"/>
                </a:lnTo>
                <a:lnTo>
                  <a:pt x="868" y="655"/>
                </a:lnTo>
                <a:lnTo>
                  <a:pt x="863" y="658"/>
                </a:lnTo>
                <a:lnTo>
                  <a:pt x="860" y="657"/>
                </a:lnTo>
                <a:lnTo>
                  <a:pt x="857" y="658"/>
                </a:lnTo>
                <a:lnTo>
                  <a:pt x="854" y="658"/>
                </a:lnTo>
                <a:lnTo>
                  <a:pt x="846" y="652"/>
                </a:lnTo>
                <a:lnTo>
                  <a:pt x="845" y="653"/>
                </a:lnTo>
                <a:lnTo>
                  <a:pt x="849" y="654"/>
                </a:lnTo>
                <a:lnTo>
                  <a:pt x="849" y="657"/>
                </a:lnTo>
                <a:lnTo>
                  <a:pt x="842" y="654"/>
                </a:lnTo>
                <a:lnTo>
                  <a:pt x="835" y="659"/>
                </a:lnTo>
                <a:lnTo>
                  <a:pt x="826" y="648"/>
                </a:lnTo>
                <a:lnTo>
                  <a:pt x="815" y="644"/>
                </a:lnTo>
                <a:lnTo>
                  <a:pt x="813" y="644"/>
                </a:lnTo>
                <a:lnTo>
                  <a:pt x="812" y="648"/>
                </a:lnTo>
                <a:lnTo>
                  <a:pt x="813" y="650"/>
                </a:lnTo>
                <a:lnTo>
                  <a:pt x="810" y="650"/>
                </a:lnTo>
                <a:lnTo>
                  <a:pt x="804" y="653"/>
                </a:lnTo>
                <a:lnTo>
                  <a:pt x="803" y="653"/>
                </a:lnTo>
                <a:lnTo>
                  <a:pt x="803" y="652"/>
                </a:lnTo>
                <a:lnTo>
                  <a:pt x="799" y="652"/>
                </a:lnTo>
                <a:lnTo>
                  <a:pt x="795" y="649"/>
                </a:lnTo>
                <a:lnTo>
                  <a:pt x="791" y="650"/>
                </a:lnTo>
                <a:lnTo>
                  <a:pt x="785" y="646"/>
                </a:lnTo>
                <a:lnTo>
                  <a:pt x="783" y="641"/>
                </a:lnTo>
                <a:lnTo>
                  <a:pt x="778" y="645"/>
                </a:lnTo>
                <a:lnTo>
                  <a:pt x="777" y="644"/>
                </a:lnTo>
                <a:lnTo>
                  <a:pt x="774" y="643"/>
                </a:lnTo>
                <a:lnTo>
                  <a:pt x="769" y="641"/>
                </a:lnTo>
                <a:lnTo>
                  <a:pt x="767" y="643"/>
                </a:lnTo>
                <a:lnTo>
                  <a:pt x="767" y="646"/>
                </a:lnTo>
                <a:lnTo>
                  <a:pt x="761" y="650"/>
                </a:lnTo>
                <a:lnTo>
                  <a:pt x="761" y="659"/>
                </a:lnTo>
                <a:lnTo>
                  <a:pt x="763" y="663"/>
                </a:lnTo>
                <a:lnTo>
                  <a:pt x="760" y="663"/>
                </a:lnTo>
                <a:lnTo>
                  <a:pt x="760" y="667"/>
                </a:lnTo>
                <a:lnTo>
                  <a:pt x="756" y="673"/>
                </a:lnTo>
                <a:lnTo>
                  <a:pt x="756" y="677"/>
                </a:lnTo>
                <a:lnTo>
                  <a:pt x="758" y="681"/>
                </a:lnTo>
                <a:lnTo>
                  <a:pt x="754" y="682"/>
                </a:lnTo>
                <a:lnTo>
                  <a:pt x="754" y="679"/>
                </a:lnTo>
                <a:lnTo>
                  <a:pt x="751" y="681"/>
                </a:lnTo>
                <a:lnTo>
                  <a:pt x="738" y="679"/>
                </a:lnTo>
                <a:lnTo>
                  <a:pt x="738" y="681"/>
                </a:lnTo>
                <a:lnTo>
                  <a:pt x="734" y="680"/>
                </a:lnTo>
                <a:lnTo>
                  <a:pt x="733" y="679"/>
                </a:lnTo>
                <a:lnTo>
                  <a:pt x="731" y="680"/>
                </a:lnTo>
                <a:lnTo>
                  <a:pt x="728" y="677"/>
                </a:lnTo>
                <a:lnTo>
                  <a:pt x="722" y="668"/>
                </a:lnTo>
                <a:lnTo>
                  <a:pt x="719" y="668"/>
                </a:lnTo>
                <a:lnTo>
                  <a:pt x="707" y="676"/>
                </a:lnTo>
                <a:lnTo>
                  <a:pt x="701" y="675"/>
                </a:lnTo>
                <a:lnTo>
                  <a:pt x="698" y="676"/>
                </a:lnTo>
                <a:lnTo>
                  <a:pt x="695" y="676"/>
                </a:lnTo>
                <a:lnTo>
                  <a:pt x="692" y="677"/>
                </a:lnTo>
                <a:lnTo>
                  <a:pt x="689" y="677"/>
                </a:lnTo>
                <a:lnTo>
                  <a:pt x="692" y="670"/>
                </a:lnTo>
                <a:lnTo>
                  <a:pt x="687" y="666"/>
                </a:lnTo>
                <a:lnTo>
                  <a:pt x="687" y="667"/>
                </a:lnTo>
                <a:lnTo>
                  <a:pt x="683" y="664"/>
                </a:lnTo>
                <a:lnTo>
                  <a:pt x="680" y="670"/>
                </a:lnTo>
                <a:lnTo>
                  <a:pt x="675" y="671"/>
                </a:lnTo>
                <a:lnTo>
                  <a:pt x="670" y="667"/>
                </a:lnTo>
                <a:lnTo>
                  <a:pt x="669" y="672"/>
                </a:lnTo>
                <a:lnTo>
                  <a:pt x="670" y="679"/>
                </a:lnTo>
                <a:lnTo>
                  <a:pt x="661" y="685"/>
                </a:lnTo>
                <a:lnTo>
                  <a:pt x="661" y="691"/>
                </a:lnTo>
                <a:lnTo>
                  <a:pt x="656" y="689"/>
                </a:lnTo>
                <a:lnTo>
                  <a:pt x="653" y="682"/>
                </a:lnTo>
                <a:lnTo>
                  <a:pt x="650" y="680"/>
                </a:lnTo>
                <a:lnTo>
                  <a:pt x="642" y="667"/>
                </a:lnTo>
                <a:lnTo>
                  <a:pt x="642" y="662"/>
                </a:lnTo>
                <a:lnTo>
                  <a:pt x="638" y="657"/>
                </a:lnTo>
                <a:lnTo>
                  <a:pt x="632" y="657"/>
                </a:lnTo>
                <a:lnTo>
                  <a:pt x="625" y="649"/>
                </a:lnTo>
                <a:lnTo>
                  <a:pt x="624" y="644"/>
                </a:lnTo>
                <a:lnTo>
                  <a:pt x="617" y="641"/>
                </a:lnTo>
                <a:lnTo>
                  <a:pt x="612" y="640"/>
                </a:lnTo>
                <a:lnTo>
                  <a:pt x="603" y="634"/>
                </a:lnTo>
                <a:lnTo>
                  <a:pt x="601" y="635"/>
                </a:lnTo>
                <a:lnTo>
                  <a:pt x="594" y="630"/>
                </a:lnTo>
                <a:lnTo>
                  <a:pt x="590" y="632"/>
                </a:lnTo>
                <a:lnTo>
                  <a:pt x="588" y="632"/>
                </a:lnTo>
                <a:lnTo>
                  <a:pt x="584" y="631"/>
                </a:lnTo>
                <a:lnTo>
                  <a:pt x="581" y="625"/>
                </a:lnTo>
                <a:lnTo>
                  <a:pt x="578" y="623"/>
                </a:lnTo>
                <a:lnTo>
                  <a:pt x="572" y="619"/>
                </a:lnTo>
                <a:lnTo>
                  <a:pt x="575" y="610"/>
                </a:lnTo>
                <a:lnTo>
                  <a:pt x="571" y="608"/>
                </a:lnTo>
                <a:lnTo>
                  <a:pt x="565" y="600"/>
                </a:lnTo>
                <a:lnTo>
                  <a:pt x="558" y="586"/>
                </a:lnTo>
                <a:lnTo>
                  <a:pt x="554" y="582"/>
                </a:lnTo>
                <a:lnTo>
                  <a:pt x="547" y="580"/>
                </a:lnTo>
                <a:lnTo>
                  <a:pt x="540" y="576"/>
                </a:lnTo>
                <a:lnTo>
                  <a:pt x="539" y="577"/>
                </a:lnTo>
                <a:lnTo>
                  <a:pt x="536" y="576"/>
                </a:lnTo>
                <a:lnTo>
                  <a:pt x="533" y="576"/>
                </a:lnTo>
                <a:lnTo>
                  <a:pt x="533" y="572"/>
                </a:lnTo>
                <a:lnTo>
                  <a:pt x="529" y="568"/>
                </a:lnTo>
                <a:lnTo>
                  <a:pt x="526" y="562"/>
                </a:lnTo>
                <a:lnTo>
                  <a:pt x="522" y="563"/>
                </a:lnTo>
                <a:lnTo>
                  <a:pt x="521" y="565"/>
                </a:lnTo>
                <a:lnTo>
                  <a:pt x="518" y="565"/>
                </a:lnTo>
                <a:lnTo>
                  <a:pt x="512" y="559"/>
                </a:lnTo>
                <a:lnTo>
                  <a:pt x="508" y="556"/>
                </a:lnTo>
                <a:lnTo>
                  <a:pt x="502" y="555"/>
                </a:lnTo>
                <a:lnTo>
                  <a:pt x="498" y="559"/>
                </a:lnTo>
                <a:lnTo>
                  <a:pt x="495" y="558"/>
                </a:lnTo>
                <a:lnTo>
                  <a:pt x="497" y="554"/>
                </a:lnTo>
                <a:lnTo>
                  <a:pt x="494" y="549"/>
                </a:lnTo>
                <a:lnTo>
                  <a:pt x="490" y="544"/>
                </a:lnTo>
                <a:lnTo>
                  <a:pt x="480" y="547"/>
                </a:lnTo>
                <a:lnTo>
                  <a:pt x="472" y="545"/>
                </a:lnTo>
                <a:lnTo>
                  <a:pt x="471" y="547"/>
                </a:lnTo>
                <a:lnTo>
                  <a:pt x="468" y="546"/>
                </a:lnTo>
                <a:lnTo>
                  <a:pt x="464" y="549"/>
                </a:lnTo>
                <a:lnTo>
                  <a:pt x="458" y="544"/>
                </a:lnTo>
                <a:lnTo>
                  <a:pt x="458" y="537"/>
                </a:lnTo>
                <a:lnTo>
                  <a:pt x="455" y="536"/>
                </a:lnTo>
                <a:lnTo>
                  <a:pt x="457" y="531"/>
                </a:lnTo>
                <a:lnTo>
                  <a:pt x="453" y="524"/>
                </a:lnTo>
                <a:lnTo>
                  <a:pt x="453" y="523"/>
                </a:lnTo>
                <a:lnTo>
                  <a:pt x="449" y="519"/>
                </a:lnTo>
                <a:lnTo>
                  <a:pt x="445" y="515"/>
                </a:lnTo>
                <a:lnTo>
                  <a:pt x="445" y="517"/>
                </a:lnTo>
                <a:lnTo>
                  <a:pt x="440" y="513"/>
                </a:lnTo>
                <a:lnTo>
                  <a:pt x="436" y="513"/>
                </a:lnTo>
                <a:lnTo>
                  <a:pt x="434" y="511"/>
                </a:lnTo>
                <a:lnTo>
                  <a:pt x="430" y="517"/>
                </a:lnTo>
                <a:lnTo>
                  <a:pt x="428" y="514"/>
                </a:lnTo>
                <a:lnTo>
                  <a:pt x="422" y="510"/>
                </a:lnTo>
                <a:lnTo>
                  <a:pt x="421" y="509"/>
                </a:lnTo>
                <a:lnTo>
                  <a:pt x="416" y="509"/>
                </a:lnTo>
                <a:lnTo>
                  <a:pt x="412" y="506"/>
                </a:lnTo>
                <a:lnTo>
                  <a:pt x="404" y="499"/>
                </a:lnTo>
                <a:lnTo>
                  <a:pt x="403" y="493"/>
                </a:lnTo>
                <a:lnTo>
                  <a:pt x="404" y="492"/>
                </a:lnTo>
                <a:lnTo>
                  <a:pt x="403" y="488"/>
                </a:lnTo>
                <a:lnTo>
                  <a:pt x="405" y="487"/>
                </a:lnTo>
                <a:lnTo>
                  <a:pt x="407" y="484"/>
                </a:lnTo>
                <a:close/>
              </a:path>
            </a:pathLst>
          </a:custGeom>
          <a:solidFill>
            <a:srgbClr val="993300"/>
          </a:solidFill>
          <a:ln w="12700" cap="sq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4598" name="Freeform 99"/>
          <p:cNvSpPr>
            <a:spLocks noChangeAspect="1"/>
          </p:cNvSpPr>
          <p:nvPr/>
        </p:nvSpPr>
        <p:spPr bwMode="auto">
          <a:xfrm rot="-609737">
            <a:off x="3332560" y="1671638"/>
            <a:ext cx="503634" cy="763191"/>
          </a:xfrm>
          <a:custGeom>
            <a:avLst/>
            <a:gdLst>
              <a:gd name="T0" fmla="*/ 2147483646 w 818"/>
              <a:gd name="T1" fmla="*/ 2147483646 h 1279"/>
              <a:gd name="T2" fmla="*/ 2147483646 w 818"/>
              <a:gd name="T3" fmla="*/ 2147483646 h 1279"/>
              <a:gd name="T4" fmla="*/ 2147483646 w 818"/>
              <a:gd name="T5" fmla="*/ 2147483646 h 1279"/>
              <a:gd name="T6" fmla="*/ 0 w 818"/>
              <a:gd name="T7" fmla="*/ 2147483646 h 1279"/>
              <a:gd name="T8" fmla="*/ 2147483646 w 818"/>
              <a:gd name="T9" fmla="*/ 2147483646 h 1279"/>
              <a:gd name="T10" fmla="*/ 2147483646 w 818"/>
              <a:gd name="T11" fmla="*/ 2147483646 h 1279"/>
              <a:gd name="T12" fmla="*/ 2147483646 w 818"/>
              <a:gd name="T13" fmla="*/ 2147483646 h 1279"/>
              <a:gd name="T14" fmla="*/ 2147483646 w 818"/>
              <a:gd name="T15" fmla="*/ 2147483646 h 1279"/>
              <a:gd name="T16" fmla="*/ 2147483646 w 818"/>
              <a:gd name="T17" fmla="*/ 2147483646 h 1279"/>
              <a:gd name="T18" fmla="*/ 2147483646 w 818"/>
              <a:gd name="T19" fmla="*/ 2147483646 h 1279"/>
              <a:gd name="T20" fmla="*/ 2147483646 w 818"/>
              <a:gd name="T21" fmla="*/ 2147483646 h 1279"/>
              <a:gd name="T22" fmla="*/ 2147483646 w 818"/>
              <a:gd name="T23" fmla="*/ 2147483646 h 1279"/>
              <a:gd name="T24" fmla="*/ 2147483646 w 818"/>
              <a:gd name="T25" fmla="*/ 2147483646 h 1279"/>
              <a:gd name="T26" fmla="*/ 2147483646 w 818"/>
              <a:gd name="T27" fmla="*/ 2147483646 h 1279"/>
              <a:gd name="T28" fmla="*/ 2147483646 w 818"/>
              <a:gd name="T29" fmla="*/ 2147483646 h 1279"/>
              <a:gd name="T30" fmla="*/ 2147483646 w 818"/>
              <a:gd name="T31" fmla="*/ 2147483646 h 1279"/>
              <a:gd name="T32" fmla="*/ 2147483646 w 818"/>
              <a:gd name="T33" fmla="*/ 2147483646 h 1279"/>
              <a:gd name="T34" fmla="*/ 2147483646 w 818"/>
              <a:gd name="T35" fmla="*/ 2147483646 h 1279"/>
              <a:gd name="T36" fmla="*/ 2147483646 w 818"/>
              <a:gd name="T37" fmla="*/ 2147483646 h 1279"/>
              <a:gd name="T38" fmla="*/ 2147483646 w 818"/>
              <a:gd name="T39" fmla="*/ 2147483646 h 1279"/>
              <a:gd name="T40" fmla="*/ 2147483646 w 818"/>
              <a:gd name="T41" fmla="*/ 2147483646 h 1279"/>
              <a:gd name="T42" fmla="*/ 2147483646 w 818"/>
              <a:gd name="T43" fmla="*/ 2147483646 h 1279"/>
              <a:gd name="T44" fmla="*/ 2147483646 w 818"/>
              <a:gd name="T45" fmla="*/ 2147483646 h 1279"/>
              <a:gd name="T46" fmla="*/ 2147483646 w 818"/>
              <a:gd name="T47" fmla="*/ 2147483646 h 1279"/>
              <a:gd name="T48" fmla="*/ 2147483646 w 818"/>
              <a:gd name="T49" fmla="*/ 2147483646 h 1279"/>
              <a:gd name="T50" fmla="*/ 2147483646 w 818"/>
              <a:gd name="T51" fmla="*/ 2147483646 h 1279"/>
              <a:gd name="T52" fmla="*/ 2147483646 w 818"/>
              <a:gd name="T53" fmla="*/ 2147483646 h 1279"/>
              <a:gd name="T54" fmla="*/ 2147483646 w 818"/>
              <a:gd name="T55" fmla="*/ 2147483646 h 1279"/>
              <a:gd name="T56" fmla="*/ 2147483646 w 818"/>
              <a:gd name="T57" fmla="*/ 2147483646 h 1279"/>
              <a:gd name="T58" fmla="*/ 2147483646 w 818"/>
              <a:gd name="T59" fmla="*/ 2147483646 h 1279"/>
              <a:gd name="T60" fmla="*/ 2147483646 w 818"/>
              <a:gd name="T61" fmla="*/ 2147483646 h 1279"/>
              <a:gd name="T62" fmla="*/ 2147483646 w 818"/>
              <a:gd name="T63" fmla="*/ 2147483646 h 1279"/>
              <a:gd name="T64" fmla="*/ 2147483646 w 818"/>
              <a:gd name="T65" fmla="*/ 2147483646 h 1279"/>
              <a:gd name="T66" fmla="*/ 2147483646 w 818"/>
              <a:gd name="T67" fmla="*/ 2147483646 h 1279"/>
              <a:gd name="T68" fmla="*/ 2147483646 w 818"/>
              <a:gd name="T69" fmla="*/ 2147483646 h 1279"/>
              <a:gd name="T70" fmla="*/ 2147483646 w 818"/>
              <a:gd name="T71" fmla="*/ 2147483646 h 1279"/>
              <a:gd name="T72" fmla="*/ 2147483646 w 818"/>
              <a:gd name="T73" fmla="*/ 2147483646 h 1279"/>
              <a:gd name="T74" fmla="*/ 2147483646 w 818"/>
              <a:gd name="T75" fmla="*/ 2147483646 h 1279"/>
              <a:gd name="T76" fmla="*/ 2147483646 w 818"/>
              <a:gd name="T77" fmla="*/ 2147483646 h 1279"/>
              <a:gd name="T78" fmla="*/ 2147483646 w 818"/>
              <a:gd name="T79" fmla="*/ 2147483646 h 1279"/>
              <a:gd name="T80" fmla="*/ 2147483646 w 818"/>
              <a:gd name="T81" fmla="*/ 2147483646 h 1279"/>
              <a:gd name="T82" fmla="*/ 2147483646 w 818"/>
              <a:gd name="T83" fmla="*/ 2147483646 h 1279"/>
              <a:gd name="T84" fmla="*/ 2147483646 w 818"/>
              <a:gd name="T85" fmla="*/ 2147483646 h 1279"/>
              <a:gd name="T86" fmla="*/ 2147483646 w 818"/>
              <a:gd name="T87" fmla="*/ 2147483646 h 1279"/>
              <a:gd name="T88" fmla="*/ 2147483646 w 818"/>
              <a:gd name="T89" fmla="*/ 2147483646 h 1279"/>
              <a:gd name="T90" fmla="*/ 2147483646 w 818"/>
              <a:gd name="T91" fmla="*/ 2147483646 h 1279"/>
              <a:gd name="T92" fmla="*/ 2147483646 w 818"/>
              <a:gd name="T93" fmla="*/ 2147483646 h 1279"/>
              <a:gd name="T94" fmla="*/ 2147483646 w 818"/>
              <a:gd name="T95" fmla="*/ 2147483646 h 1279"/>
              <a:gd name="T96" fmla="*/ 2147483646 w 818"/>
              <a:gd name="T97" fmla="*/ 2147483646 h 1279"/>
              <a:gd name="T98" fmla="*/ 2147483646 w 818"/>
              <a:gd name="T99" fmla="*/ 2147483646 h 1279"/>
              <a:gd name="T100" fmla="*/ 2147483646 w 818"/>
              <a:gd name="T101" fmla="*/ 2147483646 h 1279"/>
              <a:gd name="T102" fmla="*/ 2147483646 w 818"/>
              <a:gd name="T103" fmla="*/ 2147483646 h 1279"/>
              <a:gd name="T104" fmla="*/ 2147483646 w 818"/>
              <a:gd name="T105" fmla="*/ 2147483646 h 1279"/>
              <a:gd name="T106" fmla="*/ 2147483646 w 818"/>
              <a:gd name="T107" fmla="*/ 2147483646 h 1279"/>
              <a:gd name="T108" fmla="*/ 2147483646 w 818"/>
              <a:gd name="T109" fmla="*/ 2147483646 h 1279"/>
              <a:gd name="T110" fmla="*/ 2147483646 w 818"/>
              <a:gd name="T111" fmla="*/ 2147483646 h 1279"/>
              <a:gd name="T112" fmla="*/ 2147483646 w 818"/>
              <a:gd name="T113" fmla="*/ 2147483646 h 1279"/>
              <a:gd name="T114" fmla="*/ 2147483646 w 818"/>
              <a:gd name="T115" fmla="*/ 2147483646 h 1279"/>
              <a:gd name="T116" fmla="*/ 2147483646 w 818"/>
              <a:gd name="T117" fmla="*/ 2147483646 h 1279"/>
              <a:gd name="T118" fmla="*/ 2147483646 w 818"/>
              <a:gd name="T119" fmla="*/ 2147483646 h 1279"/>
              <a:gd name="T120" fmla="*/ 2147483646 w 818"/>
              <a:gd name="T121" fmla="*/ 2147483646 h 1279"/>
              <a:gd name="T122" fmla="*/ 2147483646 w 818"/>
              <a:gd name="T123" fmla="*/ 2147483646 h 1279"/>
              <a:gd name="T124" fmla="*/ 2147483646 w 818"/>
              <a:gd name="T125" fmla="*/ 2147483646 h 127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18"/>
              <a:gd name="T190" fmla="*/ 0 h 1279"/>
              <a:gd name="T191" fmla="*/ 818 w 818"/>
              <a:gd name="T192" fmla="*/ 1279 h 127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18" h="1279">
                <a:moveTo>
                  <a:pt x="54" y="1124"/>
                </a:moveTo>
                <a:lnTo>
                  <a:pt x="48" y="1114"/>
                </a:lnTo>
                <a:lnTo>
                  <a:pt x="32" y="1105"/>
                </a:lnTo>
                <a:lnTo>
                  <a:pt x="35" y="1098"/>
                </a:lnTo>
                <a:lnTo>
                  <a:pt x="31" y="1097"/>
                </a:lnTo>
                <a:lnTo>
                  <a:pt x="30" y="1099"/>
                </a:lnTo>
                <a:lnTo>
                  <a:pt x="26" y="1098"/>
                </a:lnTo>
                <a:lnTo>
                  <a:pt x="26" y="1093"/>
                </a:lnTo>
                <a:lnTo>
                  <a:pt x="30" y="1087"/>
                </a:lnTo>
                <a:lnTo>
                  <a:pt x="28" y="1084"/>
                </a:lnTo>
                <a:lnTo>
                  <a:pt x="32" y="1079"/>
                </a:lnTo>
                <a:lnTo>
                  <a:pt x="39" y="1080"/>
                </a:lnTo>
                <a:lnTo>
                  <a:pt x="41" y="1079"/>
                </a:lnTo>
                <a:lnTo>
                  <a:pt x="45" y="1079"/>
                </a:lnTo>
                <a:lnTo>
                  <a:pt x="48" y="1078"/>
                </a:lnTo>
                <a:lnTo>
                  <a:pt x="50" y="1079"/>
                </a:lnTo>
                <a:lnTo>
                  <a:pt x="52" y="1074"/>
                </a:lnTo>
                <a:lnTo>
                  <a:pt x="52" y="1071"/>
                </a:lnTo>
                <a:lnTo>
                  <a:pt x="45" y="1070"/>
                </a:lnTo>
                <a:lnTo>
                  <a:pt x="48" y="1069"/>
                </a:lnTo>
                <a:lnTo>
                  <a:pt x="46" y="1065"/>
                </a:lnTo>
                <a:lnTo>
                  <a:pt x="44" y="1065"/>
                </a:lnTo>
                <a:lnTo>
                  <a:pt x="46" y="1057"/>
                </a:lnTo>
                <a:lnTo>
                  <a:pt x="44" y="1056"/>
                </a:lnTo>
                <a:lnTo>
                  <a:pt x="39" y="1056"/>
                </a:lnTo>
                <a:lnTo>
                  <a:pt x="37" y="1052"/>
                </a:lnTo>
                <a:lnTo>
                  <a:pt x="32" y="1050"/>
                </a:lnTo>
                <a:lnTo>
                  <a:pt x="34" y="1035"/>
                </a:lnTo>
                <a:lnTo>
                  <a:pt x="32" y="1032"/>
                </a:lnTo>
                <a:lnTo>
                  <a:pt x="35" y="1032"/>
                </a:lnTo>
                <a:lnTo>
                  <a:pt x="35" y="1030"/>
                </a:lnTo>
                <a:lnTo>
                  <a:pt x="31" y="1026"/>
                </a:lnTo>
                <a:lnTo>
                  <a:pt x="32" y="1022"/>
                </a:lnTo>
                <a:lnTo>
                  <a:pt x="30" y="1017"/>
                </a:lnTo>
                <a:lnTo>
                  <a:pt x="31" y="1012"/>
                </a:lnTo>
                <a:lnTo>
                  <a:pt x="27" y="1007"/>
                </a:lnTo>
                <a:lnTo>
                  <a:pt x="32" y="998"/>
                </a:lnTo>
                <a:lnTo>
                  <a:pt x="31" y="993"/>
                </a:lnTo>
                <a:lnTo>
                  <a:pt x="36" y="990"/>
                </a:lnTo>
                <a:lnTo>
                  <a:pt x="40" y="991"/>
                </a:lnTo>
                <a:lnTo>
                  <a:pt x="44" y="990"/>
                </a:lnTo>
                <a:lnTo>
                  <a:pt x="45" y="989"/>
                </a:lnTo>
                <a:lnTo>
                  <a:pt x="44" y="980"/>
                </a:lnTo>
                <a:lnTo>
                  <a:pt x="43" y="978"/>
                </a:lnTo>
                <a:lnTo>
                  <a:pt x="48" y="972"/>
                </a:lnTo>
                <a:lnTo>
                  <a:pt x="53" y="971"/>
                </a:lnTo>
                <a:lnTo>
                  <a:pt x="57" y="973"/>
                </a:lnTo>
                <a:lnTo>
                  <a:pt x="63" y="973"/>
                </a:lnTo>
                <a:lnTo>
                  <a:pt x="66" y="972"/>
                </a:lnTo>
                <a:lnTo>
                  <a:pt x="64" y="971"/>
                </a:lnTo>
                <a:lnTo>
                  <a:pt x="62" y="969"/>
                </a:lnTo>
                <a:lnTo>
                  <a:pt x="58" y="971"/>
                </a:lnTo>
                <a:lnTo>
                  <a:pt x="58" y="969"/>
                </a:lnTo>
                <a:lnTo>
                  <a:pt x="54" y="969"/>
                </a:lnTo>
                <a:lnTo>
                  <a:pt x="53" y="967"/>
                </a:lnTo>
                <a:lnTo>
                  <a:pt x="52" y="969"/>
                </a:lnTo>
                <a:lnTo>
                  <a:pt x="50" y="968"/>
                </a:lnTo>
                <a:lnTo>
                  <a:pt x="53" y="966"/>
                </a:lnTo>
                <a:lnTo>
                  <a:pt x="48" y="969"/>
                </a:lnTo>
                <a:lnTo>
                  <a:pt x="39" y="967"/>
                </a:lnTo>
                <a:lnTo>
                  <a:pt x="32" y="962"/>
                </a:lnTo>
                <a:lnTo>
                  <a:pt x="31" y="958"/>
                </a:lnTo>
                <a:lnTo>
                  <a:pt x="23" y="955"/>
                </a:lnTo>
                <a:lnTo>
                  <a:pt x="21" y="957"/>
                </a:lnTo>
                <a:lnTo>
                  <a:pt x="16" y="955"/>
                </a:lnTo>
                <a:lnTo>
                  <a:pt x="13" y="953"/>
                </a:lnTo>
                <a:lnTo>
                  <a:pt x="7" y="954"/>
                </a:lnTo>
                <a:lnTo>
                  <a:pt x="0" y="954"/>
                </a:lnTo>
                <a:lnTo>
                  <a:pt x="3" y="948"/>
                </a:lnTo>
                <a:lnTo>
                  <a:pt x="7" y="945"/>
                </a:lnTo>
                <a:lnTo>
                  <a:pt x="9" y="939"/>
                </a:lnTo>
                <a:lnTo>
                  <a:pt x="13" y="936"/>
                </a:lnTo>
                <a:lnTo>
                  <a:pt x="12" y="933"/>
                </a:lnTo>
                <a:lnTo>
                  <a:pt x="13" y="932"/>
                </a:lnTo>
                <a:lnTo>
                  <a:pt x="10" y="932"/>
                </a:lnTo>
                <a:lnTo>
                  <a:pt x="9" y="931"/>
                </a:lnTo>
                <a:lnTo>
                  <a:pt x="9" y="927"/>
                </a:lnTo>
                <a:lnTo>
                  <a:pt x="8" y="919"/>
                </a:lnTo>
                <a:lnTo>
                  <a:pt x="8" y="918"/>
                </a:lnTo>
                <a:lnTo>
                  <a:pt x="12" y="917"/>
                </a:lnTo>
                <a:lnTo>
                  <a:pt x="10" y="913"/>
                </a:lnTo>
                <a:lnTo>
                  <a:pt x="13" y="913"/>
                </a:lnTo>
                <a:lnTo>
                  <a:pt x="10" y="906"/>
                </a:lnTo>
                <a:lnTo>
                  <a:pt x="16" y="913"/>
                </a:lnTo>
                <a:lnTo>
                  <a:pt x="22" y="915"/>
                </a:lnTo>
                <a:lnTo>
                  <a:pt x="22" y="918"/>
                </a:lnTo>
                <a:lnTo>
                  <a:pt x="23" y="914"/>
                </a:lnTo>
                <a:lnTo>
                  <a:pt x="26" y="918"/>
                </a:lnTo>
                <a:lnTo>
                  <a:pt x="28" y="917"/>
                </a:lnTo>
                <a:lnTo>
                  <a:pt x="32" y="919"/>
                </a:lnTo>
                <a:lnTo>
                  <a:pt x="34" y="923"/>
                </a:lnTo>
                <a:lnTo>
                  <a:pt x="36" y="924"/>
                </a:lnTo>
                <a:lnTo>
                  <a:pt x="43" y="924"/>
                </a:lnTo>
                <a:lnTo>
                  <a:pt x="48" y="923"/>
                </a:lnTo>
                <a:lnTo>
                  <a:pt x="49" y="919"/>
                </a:lnTo>
                <a:lnTo>
                  <a:pt x="46" y="918"/>
                </a:lnTo>
                <a:lnTo>
                  <a:pt x="44" y="912"/>
                </a:lnTo>
                <a:lnTo>
                  <a:pt x="40" y="910"/>
                </a:lnTo>
                <a:lnTo>
                  <a:pt x="41" y="905"/>
                </a:lnTo>
                <a:lnTo>
                  <a:pt x="44" y="906"/>
                </a:lnTo>
                <a:lnTo>
                  <a:pt x="46" y="904"/>
                </a:lnTo>
                <a:lnTo>
                  <a:pt x="48" y="901"/>
                </a:lnTo>
                <a:lnTo>
                  <a:pt x="54" y="900"/>
                </a:lnTo>
                <a:lnTo>
                  <a:pt x="53" y="899"/>
                </a:lnTo>
                <a:lnTo>
                  <a:pt x="53" y="897"/>
                </a:lnTo>
                <a:lnTo>
                  <a:pt x="52" y="892"/>
                </a:lnTo>
                <a:lnTo>
                  <a:pt x="54" y="891"/>
                </a:lnTo>
                <a:lnTo>
                  <a:pt x="55" y="888"/>
                </a:lnTo>
                <a:lnTo>
                  <a:pt x="53" y="885"/>
                </a:lnTo>
                <a:lnTo>
                  <a:pt x="57" y="881"/>
                </a:lnTo>
                <a:lnTo>
                  <a:pt x="58" y="873"/>
                </a:lnTo>
                <a:lnTo>
                  <a:pt x="61" y="873"/>
                </a:lnTo>
                <a:lnTo>
                  <a:pt x="62" y="870"/>
                </a:lnTo>
                <a:lnTo>
                  <a:pt x="62" y="867"/>
                </a:lnTo>
                <a:lnTo>
                  <a:pt x="63" y="868"/>
                </a:lnTo>
                <a:lnTo>
                  <a:pt x="64" y="873"/>
                </a:lnTo>
                <a:lnTo>
                  <a:pt x="67" y="874"/>
                </a:lnTo>
                <a:lnTo>
                  <a:pt x="68" y="874"/>
                </a:lnTo>
                <a:lnTo>
                  <a:pt x="63" y="867"/>
                </a:lnTo>
                <a:lnTo>
                  <a:pt x="57" y="856"/>
                </a:lnTo>
                <a:lnTo>
                  <a:pt x="57" y="851"/>
                </a:lnTo>
                <a:lnTo>
                  <a:pt x="58" y="850"/>
                </a:lnTo>
                <a:lnTo>
                  <a:pt x="59" y="837"/>
                </a:lnTo>
                <a:lnTo>
                  <a:pt x="63" y="837"/>
                </a:lnTo>
                <a:lnTo>
                  <a:pt x="64" y="833"/>
                </a:lnTo>
                <a:lnTo>
                  <a:pt x="68" y="829"/>
                </a:lnTo>
                <a:lnTo>
                  <a:pt x="75" y="829"/>
                </a:lnTo>
                <a:lnTo>
                  <a:pt x="77" y="828"/>
                </a:lnTo>
                <a:lnTo>
                  <a:pt x="79" y="827"/>
                </a:lnTo>
                <a:lnTo>
                  <a:pt x="77" y="824"/>
                </a:lnTo>
                <a:lnTo>
                  <a:pt x="81" y="820"/>
                </a:lnTo>
                <a:lnTo>
                  <a:pt x="86" y="820"/>
                </a:lnTo>
                <a:lnTo>
                  <a:pt x="91" y="814"/>
                </a:lnTo>
                <a:lnTo>
                  <a:pt x="90" y="810"/>
                </a:lnTo>
                <a:lnTo>
                  <a:pt x="95" y="793"/>
                </a:lnTo>
                <a:lnTo>
                  <a:pt x="94" y="788"/>
                </a:lnTo>
                <a:lnTo>
                  <a:pt x="93" y="789"/>
                </a:lnTo>
                <a:lnTo>
                  <a:pt x="93" y="788"/>
                </a:lnTo>
                <a:lnTo>
                  <a:pt x="90" y="786"/>
                </a:lnTo>
                <a:lnTo>
                  <a:pt x="95" y="777"/>
                </a:lnTo>
                <a:lnTo>
                  <a:pt x="97" y="771"/>
                </a:lnTo>
                <a:lnTo>
                  <a:pt x="90" y="768"/>
                </a:lnTo>
                <a:lnTo>
                  <a:pt x="88" y="761"/>
                </a:lnTo>
                <a:lnTo>
                  <a:pt x="80" y="761"/>
                </a:lnTo>
                <a:lnTo>
                  <a:pt x="77" y="762"/>
                </a:lnTo>
                <a:lnTo>
                  <a:pt x="75" y="761"/>
                </a:lnTo>
                <a:lnTo>
                  <a:pt x="75" y="757"/>
                </a:lnTo>
                <a:lnTo>
                  <a:pt x="70" y="759"/>
                </a:lnTo>
                <a:lnTo>
                  <a:pt x="68" y="762"/>
                </a:lnTo>
                <a:lnTo>
                  <a:pt x="64" y="761"/>
                </a:lnTo>
                <a:lnTo>
                  <a:pt x="59" y="761"/>
                </a:lnTo>
                <a:lnTo>
                  <a:pt x="58" y="757"/>
                </a:lnTo>
                <a:lnTo>
                  <a:pt x="64" y="753"/>
                </a:lnTo>
                <a:lnTo>
                  <a:pt x="67" y="748"/>
                </a:lnTo>
                <a:lnTo>
                  <a:pt x="72" y="747"/>
                </a:lnTo>
                <a:lnTo>
                  <a:pt x="77" y="741"/>
                </a:lnTo>
                <a:lnTo>
                  <a:pt x="71" y="738"/>
                </a:lnTo>
                <a:lnTo>
                  <a:pt x="63" y="728"/>
                </a:lnTo>
                <a:lnTo>
                  <a:pt x="63" y="726"/>
                </a:lnTo>
                <a:lnTo>
                  <a:pt x="67" y="725"/>
                </a:lnTo>
                <a:lnTo>
                  <a:pt x="67" y="723"/>
                </a:lnTo>
                <a:lnTo>
                  <a:pt x="68" y="720"/>
                </a:lnTo>
                <a:lnTo>
                  <a:pt x="71" y="719"/>
                </a:lnTo>
                <a:lnTo>
                  <a:pt x="68" y="711"/>
                </a:lnTo>
                <a:lnTo>
                  <a:pt x="64" y="711"/>
                </a:lnTo>
                <a:lnTo>
                  <a:pt x="59" y="706"/>
                </a:lnTo>
                <a:lnTo>
                  <a:pt x="49" y="690"/>
                </a:lnTo>
                <a:lnTo>
                  <a:pt x="43" y="676"/>
                </a:lnTo>
                <a:lnTo>
                  <a:pt x="45" y="670"/>
                </a:lnTo>
                <a:lnTo>
                  <a:pt x="45" y="665"/>
                </a:lnTo>
                <a:lnTo>
                  <a:pt x="48" y="662"/>
                </a:lnTo>
                <a:lnTo>
                  <a:pt x="44" y="660"/>
                </a:lnTo>
                <a:lnTo>
                  <a:pt x="41" y="656"/>
                </a:lnTo>
                <a:lnTo>
                  <a:pt x="37" y="653"/>
                </a:lnTo>
                <a:lnTo>
                  <a:pt x="37" y="651"/>
                </a:lnTo>
                <a:lnTo>
                  <a:pt x="34" y="651"/>
                </a:lnTo>
                <a:lnTo>
                  <a:pt x="32" y="643"/>
                </a:lnTo>
                <a:lnTo>
                  <a:pt x="36" y="636"/>
                </a:lnTo>
                <a:lnTo>
                  <a:pt x="34" y="634"/>
                </a:lnTo>
                <a:lnTo>
                  <a:pt x="35" y="627"/>
                </a:lnTo>
                <a:lnTo>
                  <a:pt x="37" y="616"/>
                </a:lnTo>
                <a:lnTo>
                  <a:pt x="40" y="612"/>
                </a:lnTo>
                <a:lnTo>
                  <a:pt x="46" y="609"/>
                </a:lnTo>
                <a:lnTo>
                  <a:pt x="50" y="611"/>
                </a:lnTo>
                <a:lnTo>
                  <a:pt x="58" y="606"/>
                </a:lnTo>
                <a:lnTo>
                  <a:pt x="57" y="603"/>
                </a:lnTo>
                <a:lnTo>
                  <a:pt x="59" y="602"/>
                </a:lnTo>
                <a:lnTo>
                  <a:pt x="54" y="599"/>
                </a:lnTo>
                <a:lnTo>
                  <a:pt x="54" y="593"/>
                </a:lnTo>
                <a:lnTo>
                  <a:pt x="49" y="580"/>
                </a:lnTo>
                <a:lnTo>
                  <a:pt x="54" y="573"/>
                </a:lnTo>
                <a:lnTo>
                  <a:pt x="53" y="571"/>
                </a:lnTo>
                <a:lnTo>
                  <a:pt x="53" y="564"/>
                </a:lnTo>
                <a:lnTo>
                  <a:pt x="55" y="561"/>
                </a:lnTo>
                <a:lnTo>
                  <a:pt x="54" y="557"/>
                </a:lnTo>
                <a:lnTo>
                  <a:pt x="57" y="553"/>
                </a:lnTo>
                <a:lnTo>
                  <a:pt x="49" y="546"/>
                </a:lnTo>
                <a:lnTo>
                  <a:pt x="54" y="540"/>
                </a:lnTo>
                <a:lnTo>
                  <a:pt x="48" y="536"/>
                </a:lnTo>
                <a:lnTo>
                  <a:pt x="46" y="525"/>
                </a:lnTo>
                <a:lnTo>
                  <a:pt x="44" y="521"/>
                </a:lnTo>
                <a:lnTo>
                  <a:pt x="44" y="518"/>
                </a:lnTo>
                <a:lnTo>
                  <a:pt x="44" y="509"/>
                </a:lnTo>
                <a:lnTo>
                  <a:pt x="48" y="500"/>
                </a:lnTo>
                <a:lnTo>
                  <a:pt x="44" y="495"/>
                </a:lnTo>
                <a:lnTo>
                  <a:pt x="44" y="491"/>
                </a:lnTo>
                <a:lnTo>
                  <a:pt x="41" y="485"/>
                </a:lnTo>
                <a:lnTo>
                  <a:pt x="37" y="480"/>
                </a:lnTo>
                <a:lnTo>
                  <a:pt x="35" y="464"/>
                </a:lnTo>
                <a:lnTo>
                  <a:pt x="41" y="462"/>
                </a:lnTo>
                <a:lnTo>
                  <a:pt x="54" y="465"/>
                </a:lnTo>
                <a:lnTo>
                  <a:pt x="59" y="473"/>
                </a:lnTo>
                <a:lnTo>
                  <a:pt x="63" y="472"/>
                </a:lnTo>
                <a:lnTo>
                  <a:pt x="63" y="469"/>
                </a:lnTo>
                <a:lnTo>
                  <a:pt x="67" y="464"/>
                </a:lnTo>
                <a:lnTo>
                  <a:pt x="73" y="460"/>
                </a:lnTo>
                <a:lnTo>
                  <a:pt x="75" y="458"/>
                </a:lnTo>
                <a:lnTo>
                  <a:pt x="75" y="451"/>
                </a:lnTo>
                <a:lnTo>
                  <a:pt x="76" y="449"/>
                </a:lnTo>
                <a:lnTo>
                  <a:pt x="81" y="450"/>
                </a:lnTo>
                <a:lnTo>
                  <a:pt x="85" y="444"/>
                </a:lnTo>
                <a:lnTo>
                  <a:pt x="93" y="442"/>
                </a:lnTo>
                <a:lnTo>
                  <a:pt x="94" y="438"/>
                </a:lnTo>
                <a:lnTo>
                  <a:pt x="103" y="438"/>
                </a:lnTo>
                <a:lnTo>
                  <a:pt x="106" y="436"/>
                </a:lnTo>
                <a:lnTo>
                  <a:pt x="104" y="433"/>
                </a:lnTo>
                <a:lnTo>
                  <a:pt x="106" y="429"/>
                </a:lnTo>
                <a:lnTo>
                  <a:pt x="113" y="424"/>
                </a:lnTo>
                <a:lnTo>
                  <a:pt x="107" y="415"/>
                </a:lnTo>
                <a:lnTo>
                  <a:pt x="111" y="409"/>
                </a:lnTo>
                <a:lnTo>
                  <a:pt x="102" y="399"/>
                </a:lnTo>
                <a:lnTo>
                  <a:pt x="104" y="393"/>
                </a:lnTo>
                <a:lnTo>
                  <a:pt x="112" y="386"/>
                </a:lnTo>
                <a:lnTo>
                  <a:pt x="121" y="382"/>
                </a:lnTo>
                <a:lnTo>
                  <a:pt x="117" y="378"/>
                </a:lnTo>
                <a:lnTo>
                  <a:pt x="117" y="370"/>
                </a:lnTo>
                <a:lnTo>
                  <a:pt x="112" y="357"/>
                </a:lnTo>
                <a:lnTo>
                  <a:pt x="111" y="355"/>
                </a:lnTo>
                <a:lnTo>
                  <a:pt x="113" y="354"/>
                </a:lnTo>
                <a:lnTo>
                  <a:pt x="121" y="352"/>
                </a:lnTo>
                <a:lnTo>
                  <a:pt x="126" y="350"/>
                </a:lnTo>
                <a:lnTo>
                  <a:pt x="127" y="336"/>
                </a:lnTo>
                <a:lnTo>
                  <a:pt x="130" y="336"/>
                </a:lnTo>
                <a:lnTo>
                  <a:pt x="130" y="339"/>
                </a:lnTo>
                <a:lnTo>
                  <a:pt x="131" y="339"/>
                </a:lnTo>
                <a:lnTo>
                  <a:pt x="134" y="333"/>
                </a:lnTo>
                <a:lnTo>
                  <a:pt x="134" y="329"/>
                </a:lnTo>
                <a:lnTo>
                  <a:pt x="138" y="320"/>
                </a:lnTo>
                <a:lnTo>
                  <a:pt x="142" y="316"/>
                </a:lnTo>
                <a:lnTo>
                  <a:pt x="143" y="309"/>
                </a:lnTo>
                <a:lnTo>
                  <a:pt x="147" y="302"/>
                </a:lnTo>
                <a:lnTo>
                  <a:pt x="148" y="297"/>
                </a:lnTo>
                <a:lnTo>
                  <a:pt x="157" y="291"/>
                </a:lnTo>
                <a:lnTo>
                  <a:pt x="160" y="287"/>
                </a:lnTo>
                <a:lnTo>
                  <a:pt x="160" y="279"/>
                </a:lnTo>
                <a:lnTo>
                  <a:pt x="162" y="275"/>
                </a:lnTo>
                <a:lnTo>
                  <a:pt x="160" y="270"/>
                </a:lnTo>
                <a:lnTo>
                  <a:pt x="161" y="264"/>
                </a:lnTo>
                <a:lnTo>
                  <a:pt x="167" y="266"/>
                </a:lnTo>
                <a:lnTo>
                  <a:pt x="174" y="264"/>
                </a:lnTo>
                <a:lnTo>
                  <a:pt x="176" y="260"/>
                </a:lnTo>
                <a:lnTo>
                  <a:pt x="176" y="251"/>
                </a:lnTo>
                <a:lnTo>
                  <a:pt x="180" y="247"/>
                </a:lnTo>
                <a:lnTo>
                  <a:pt x="187" y="244"/>
                </a:lnTo>
                <a:lnTo>
                  <a:pt x="188" y="240"/>
                </a:lnTo>
                <a:lnTo>
                  <a:pt x="201" y="238"/>
                </a:lnTo>
                <a:lnTo>
                  <a:pt x="205" y="239"/>
                </a:lnTo>
                <a:lnTo>
                  <a:pt x="208" y="242"/>
                </a:lnTo>
                <a:lnTo>
                  <a:pt x="219" y="243"/>
                </a:lnTo>
                <a:lnTo>
                  <a:pt x="223" y="244"/>
                </a:lnTo>
                <a:lnTo>
                  <a:pt x="226" y="243"/>
                </a:lnTo>
                <a:lnTo>
                  <a:pt x="230" y="239"/>
                </a:lnTo>
                <a:lnTo>
                  <a:pt x="234" y="237"/>
                </a:lnTo>
                <a:lnTo>
                  <a:pt x="232" y="233"/>
                </a:lnTo>
                <a:lnTo>
                  <a:pt x="232" y="229"/>
                </a:lnTo>
                <a:lnTo>
                  <a:pt x="242" y="222"/>
                </a:lnTo>
                <a:lnTo>
                  <a:pt x="246" y="225"/>
                </a:lnTo>
                <a:lnTo>
                  <a:pt x="246" y="234"/>
                </a:lnTo>
                <a:lnTo>
                  <a:pt x="252" y="242"/>
                </a:lnTo>
                <a:lnTo>
                  <a:pt x="255" y="253"/>
                </a:lnTo>
                <a:lnTo>
                  <a:pt x="256" y="255"/>
                </a:lnTo>
                <a:lnTo>
                  <a:pt x="268" y="252"/>
                </a:lnTo>
                <a:lnTo>
                  <a:pt x="271" y="244"/>
                </a:lnTo>
                <a:lnTo>
                  <a:pt x="277" y="242"/>
                </a:lnTo>
                <a:lnTo>
                  <a:pt x="266" y="228"/>
                </a:lnTo>
                <a:lnTo>
                  <a:pt x="268" y="221"/>
                </a:lnTo>
                <a:lnTo>
                  <a:pt x="261" y="213"/>
                </a:lnTo>
                <a:lnTo>
                  <a:pt x="262" y="211"/>
                </a:lnTo>
                <a:lnTo>
                  <a:pt x="269" y="207"/>
                </a:lnTo>
                <a:lnTo>
                  <a:pt x="273" y="202"/>
                </a:lnTo>
                <a:lnTo>
                  <a:pt x="277" y="190"/>
                </a:lnTo>
                <a:lnTo>
                  <a:pt x="271" y="171"/>
                </a:lnTo>
                <a:lnTo>
                  <a:pt x="268" y="170"/>
                </a:lnTo>
                <a:lnTo>
                  <a:pt x="268" y="163"/>
                </a:lnTo>
                <a:lnTo>
                  <a:pt x="265" y="162"/>
                </a:lnTo>
                <a:lnTo>
                  <a:pt x="262" y="163"/>
                </a:lnTo>
                <a:lnTo>
                  <a:pt x="247" y="154"/>
                </a:lnTo>
                <a:lnTo>
                  <a:pt x="246" y="146"/>
                </a:lnTo>
                <a:lnTo>
                  <a:pt x="243" y="146"/>
                </a:lnTo>
                <a:lnTo>
                  <a:pt x="239" y="149"/>
                </a:lnTo>
                <a:lnTo>
                  <a:pt x="234" y="149"/>
                </a:lnTo>
                <a:lnTo>
                  <a:pt x="226" y="139"/>
                </a:lnTo>
                <a:lnTo>
                  <a:pt x="224" y="128"/>
                </a:lnTo>
                <a:lnTo>
                  <a:pt x="226" y="125"/>
                </a:lnTo>
                <a:lnTo>
                  <a:pt x="226" y="116"/>
                </a:lnTo>
                <a:lnTo>
                  <a:pt x="220" y="108"/>
                </a:lnTo>
                <a:lnTo>
                  <a:pt x="214" y="92"/>
                </a:lnTo>
                <a:lnTo>
                  <a:pt x="217" y="85"/>
                </a:lnTo>
                <a:lnTo>
                  <a:pt x="216" y="72"/>
                </a:lnTo>
                <a:lnTo>
                  <a:pt x="214" y="68"/>
                </a:lnTo>
                <a:lnTo>
                  <a:pt x="214" y="64"/>
                </a:lnTo>
                <a:lnTo>
                  <a:pt x="211" y="62"/>
                </a:lnTo>
                <a:lnTo>
                  <a:pt x="206" y="63"/>
                </a:lnTo>
                <a:lnTo>
                  <a:pt x="202" y="55"/>
                </a:lnTo>
                <a:lnTo>
                  <a:pt x="198" y="53"/>
                </a:lnTo>
                <a:lnTo>
                  <a:pt x="190" y="49"/>
                </a:lnTo>
                <a:lnTo>
                  <a:pt x="185" y="40"/>
                </a:lnTo>
                <a:lnTo>
                  <a:pt x="181" y="40"/>
                </a:lnTo>
                <a:lnTo>
                  <a:pt x="183" y="36"/>
                </a:lnTo>
                <a:lnTo>
                  <a:pt x="189" y="31"/>
                </a:lnTo>
                <a:lnTo>
                  <a:pt x="189" y="26"/>
                </a:lnTo>
                <a:lnTo>
                  <a:pt x="194" y="19"/>
                </a:lnTo>
                <a:lnTo>
                  <a:pt x="194" y="15"/>
                </a:lnTo>
                <a:lnTo>
                  <a:pt x="199" y="11"/>
                </a:lnTo>
                <a:lnTo>
                  <a:pt x="199" y="4"/>
                </a:lnTo>
                <a:lnTo>
                  <a:pt x="203" y="2"/>
                </a:lnTo>
                <a:lnTo>
                  <a:pt x="208" y="5"/>
                </a:lnTo>
                <a:lnTo>
                  <a:pt x="214" y="0"/>
                </a:lnTo>
                <a:lnTo>
                  <a:pt x="216" y="0"/>
                </a:lnTo>
                <a:lnTo>
                  <a:pt x="219" y="0"/>
                </a:lnTo>
                <a:lnTo>
                  <a:pt x="232" y="11"/>
                </a:lnTo>
                <a:lnTo>
                  <a:pt x="247" y="20"/>
                </a:lnTo>
                <a:lnTo>
                  <a:pt x="259" y="32"/>
                </a:lnTo>
                <a:lnTo>
                  <a:pt x="261" y="37"/>
                </a:lnTo>
                <a:lnTo>
                  <a:pt x="268" y="36"/>
                </a:lnTo>
                <a:lnTo>
                  <a:pt x="278" y="28"/>
                </a:lnTo>
                <a:lnTo>
                  <a:pt x="284" y="32"/>
                </a:lnTo>
                <a:lnTo>
                  <a:pt x="288" y="40"/>
                </a:lnTo>
                <a:lnTo>
                  <a:pt x="292" y="36"/>
                </a:lnTo>
                <a:lnTo>
                  <a:pt x="296" y="37"/>
                </a:lnTo>
                <a:lnTo>
                  <a:pt x="298" y="44"/>
                </a:lnTo>
                <a:lnTo>
                  <a:pt x="305" y="45"/>
                </a:lnTo>
                <a:lnTo>
                  <a:pt x="314" y="54"/>
                </a:lnTo>
                <a:lnTo>
                  <a:pt x="333" y="62"/>
                </a:lnTo>
                <a:lnTo>
                  <a:pt x="336" y="58"/>
                </a:lnTo>
                <a:lnTo>
                  <a:pt x="347" y="58"/>
                </a:lnTo>
                <a:lnTo>
                  <a:pt x="352" y="60"/>
                </a:lnTo>
                <a:lnTo>
                  <a:pt x="352" y="72"/>
                </a:lnTo>
                <a:lnTo>
                  <a:pt x="360" y="72"/>
                </a:lnTo>
                <a:lnTo>
                  <a:pt x="372" y="89"/>
                </a:lnTo>
                <a:lnTo>
                  <a:pt x="378" y="87"/>
                </a:lnTo>
                <a:lnTo>
                  <a:pt x="382" y="90"/>
                </a:lnTo>
                <a:lnTo>
                  <a:pt x="386" y="86"/>
                </a:lnTo>
                <a:lnTo>
                  <a:pt x="396" y="86"/>
                </a:lnTo>
                <a:lnTo>
                  <a:pt x="401" y="81"/>
                </a:lnTo>
                <a:lnTo>
                  <a:pt x="408" y="85"/>
                </a:lnTo>
                <a:lnTo>
                  <a:pt x="414" y="87"/>
                </a:lnTo>
                <a:lnTo>
                  <a:pt x="410" y="98"/>
                </a:lnTo>
                <a:lnTo>
                  <a:pt x="409" y="109"/>
                </a:lnTo>
                <a:lnTo>
                  <a:pt x="417" y="119"/>
                </a:lnTo>
                <a:lnTo>
                  <a:pt x="423" y="131"/>
                </a:lnTo>
                <a:lnTo>
                  <a:pt x="430" y="136"/>
                </a:lnTo>
                <a:lnTo>
                  <a:pt x="436" y="143"/>
                </a:lnTo>
                <a:lnTo>
                  <a:pt x="439" y="148"/>
                </a:lnTo>
                <a:lnTo>
                  <a:pt x="449" y="153"/>
                </a:lnTo>
                <a:lnTo>
                  <a:pt x="455" y="161"/>
                </a:lnTo>
                <a:lnTo>
                  <a:pt x="466" y="166"/>
                </a:lnTo>
                <a:lnTo>
                  <a:pt x="475" y="164"/>
                </a:lnTo>
                <a:lnTo>
                  <a:pt x="481" y="164"/>
                </a:lnTo>
                <a:lnTo>
                  <a:pt x="491" y="158"/>
                </a:lnTo>
                <a:lnTo>
                  <a:pt x="507" y="158"/>
                </a:lnTo>
                <a:lnTo>
                  <a:pt x="509" y="162"/>
                </a:lnTo>
                <a:lnTo>
                  <a:pt x="507" y="164"/>
                </a:lnTo>
                <a:lnTo>
                  <a:pt x="502" y="164"/>
                </a:lnTo>
                <a:lnTo>
                  <a:pt x="499" y="173"/>
                </a:lnTo>
                <a:lnTo>
                  <a:pt x="500" y="175"/>
                </a:lnTo>
                <a:lnTo>
                  <a:pt x="504" y="176"/>
                </a:lnTo>
                <a:lnTo>
                  <a:pt x="508" y="181"/>
                </a:lnTo>
                <a:lnTo>
                  <a:pt x="502" y="190"/>
                </a:lnTo>
                <a:lnTo>
                  <a:pt x="500" y="198"/>
                </a:lnTo>
                <a:lnTo>
                  <a:pt x="503" y="202"/>
                </a:lnTo>
                <a:lnTo>
                  <a:pt x="495" y="206"/>
                </a:lnTo>
                <a:lnTo>
                  <a:pt x="499" y="211"/>
                </a:lnTo>
                <a:lnTo>
                  <a:pt x="499" y="224"/>
                </a:lnTo>
                <a:lnTo>
                  <a:pt x="502" y="228"/>
                </a:lnTo>
                <a:lnTo>
                  <a:pt x="509" y="226"/>
                </a:lnTo>
                <a:lnTo>
                  <a:pt x="512" y="209"/>
                </a:lnTo>
                <a:lnTo>
                  <a:pt x="514" y="208"/>
                </a:lnTo>
                <a:lnTo>
                  <a:pt x="530" y="209"/>
                </a:lnTo>
                <a:lnTo>
                  <a:pt x="538" y="213"/>
                </a:lnTo>
                <a:lnTo>
                  <a:pt x="540" y="220"/>
                </a:lnTo>
                <a:lnTo>
                  <a:pt x="550" y="217"/>
                </a:lnTo>
                <a:lnTo>
                  <a:pt x="557" y="234"/>
                </a:lnTo>
                <a:lnTo>
                  <a:pt x="554" y="238"/>
                </a:lnTo>
                <a:lnTo>
                  <a:pt x="554" y="243"/>
                </a:lnTo>
                <a:lnTo>
                  <a:pt x="552" y="255"/>
                </a:lnTo>
                <a:lnTo>
                  <a:pt x="549" y="260"/>
                </a:lnTo>
                <a:lnTo>
                  <a:pt x="549" y="269"/>
                </a:lnTo>
                <a:lnTo>
                  <a:pt x="548" y="274"/>
                </a:lnTo>
                <a:lnTo>
                  <a:pt x="548" y="279"/>
                </a:lnTo>
                <a:lnTo>
                  <a:pt x="545" y="284"/>
                </a:lnTo>
                <a:lnTo>
                  <a:pt x="545" y="289"/>
                </a:lnTo>
                <a:lnTo>
                  <a:pt x="544" y="288"/>
                </a:lnTo>
                <a:lnTo>
                  <a:pt x="544" y="289"/>
                </a:lnTo>
                <a:lnTo>
                  <a:pt x="543" y="289"/>
                </a:lnTo>
                <a:lnTo>
                  <a:pt x="543" y="288"/>
                </a:lnTo>
                <a:lnTo>
                  <a:pt x="540" y="288"/>
                </a:lnTo>
                <a:lnTo>
                  <a:pt x="541" y="289"/>
                </a:lnTo>
                <a:lnTo>
                  <a:pt x="540" y="289"/>
                </a:lnTo>
                <a:lnTo>
                  <a:pt x="538" y="289"/>
                </a:lnTo>
                <a:lnTo>
                  <a:pt x="539" y="288"/>
                </a:lnTo>
                <a:lnTo>
                  <a:pt x="538" y="287"/>
                </a:lnTo>
                <a:lnTo>
                  <a:pt x="536" y="289"/>
                </a:lnTo>
                <a:lnTo>
                  <a:pt x="532" y="289"/>
                </a:lnTo>
                <a:lnTo>
                  <a:pt x="531" y="288"/>
                </a:lnTo>
                <a:lnTo>
                  <a:pt x="527" y="289"/>
                </a:lnTo>
                <a:lnTo>
                  <a:pt x="522" y="285"/>
                </a:lnTo>
                <a:lnTo>
                  <a:pt x="517" y="274"/>
                </a:lnTo>
                <a:lnTo>
                  <a:pt x="514" y="273"/>
                </a:lnTo>
                <a:lnTo>
                  <a:pt x="511" y="284"/>
                </a:lnTo>
                <a:lnTo>
                  <a:pt x="500" y="291"/>
                </a:lnTo>
                <a:lnTo>
                  <a:pt x="491" y="307"/>
                </a:lnTo>
                <a:lnTo>
                  <a:pt x="484" y="311"/>
                </a:lnTo>
                <a:lnTo>
                  <a:pt x="472" y="305"/>
                </a:lnTo>
                <a:lnTo>
                  <a:pt x="464" y="307"/>
                </a:lnTo>
                <a:lnTo>
                  <a:pt x="459" y="314"/>
                </a:lnTo>
                <a:lnTo>
                  <a:pt x="459" y="319"/>
                </a:lnTo>
                <a:lnTo>
                  <a:pt x="455" y="323"/>
                </a:lnTo>
                <a:lnTo>
                  <a:pt x="451" y="324"/>
                </a:lnTo>
                <a:lnTo>
                  <a:pt x="446" y="320"/>
                </a:lnTo>
                <a:lnTo>
                  <a:pt x="441" y="329"/>
                </a:lnTo>
                <a:lnTo>
                  <a:pt x="436" y="333"/>
                </a:lnTo>
                <a:lnTo>
                  <a:pt x="427" y="343"/>
                </a:lnTo>
                <a:lnTo>
                  <a:pt x="423" y="343"/>
                </a:lnTo>
                <a:lnTo>
                  <a:pt x="413" y="350"/>
                </a:lnTo>
                <a:lnTo>
                  <a:pt x="414" y="356"/>
                </a:lnTo>
                <a:lnTo>
                  <a:pt x="413" y="366"/>
                </a:lnTo>
                <a:lnTo>
                  <a:pt x="417" y="373"/>
                </a:lnTo>
                <a:lnTo>
                  <a:pt x="412" y="379"/>
                </a:lnTo>
                <a:lnTo>
                  <a:pt x="396" y="391"/>
                </a:lnTo>
                <a:lnTo>
                  <a:pt x="400" y="411"/>
                </a:lnTo>
                <a:lnTo>
                  <a:pt x="399" y="420"/>
                </a:lnTo>
                <a:lnTo>
                  <a:pt x="400" y="427"/>
                </a:lnTo>
                <a:lnTo>
                  <a:pt x="400" y="435"/>
                </a:lnTo>
                <a:lnTo>
                  <a:pt x="390" y="450"/>
                </a:lnTo>
                <a:lnTo>
                  <a:pt x="382" y="453"/>
                </a:lnTo>
                <a:lnTo>
                  <a:pt x="378" y="455"/>
                </a:lnTo>
                <a:lnTo>
                  <a:pt x="373" y="462"/>
                </a:lnTo>
                <a:lnTo>
                  <a:pt x="365" y="464"/>
                </a:lnTo>
                <a:lnTo>
                  <a:pt x="359" y="477"/>
                </a:lnTo>
                <a:lnTo>
                  <a:pt x="350" y="485"/>
                </a:lnTo>
                <a:lnTo>
                  <a:pt x="349" y="496"/>
                </a:lnTo>
                <a:lnTo>
                  <a:pt x="351" y="503"/>
                </a:lnTo>
                <a:lnTo>
                  <a:pt x="350" y="508"/>
                </a:lnTo>
                <a:lnTo>
                  <a:pt x="341" y="513"/>
                </a:lnTo>
                <a:lnTo>
                  <a:pt x="338" y="513"/>
                </a:lnTo>
                <a:lnTo>
                  <a:pt x="340" y="519"/>
                </a:lnTo>
                <a:lnTo>
                  <a:pt x="347" y="523"/>
                </a:lnTo>
                <a:lnTo>
                  <a:pt x="360" y="539"/>
                </a:lnTo>
                <a:lnTo>
                  <a:pt x="364" y="546"/>
                </a:lnTo>
                <a:lnTo>
                  <a:pt x="365" y="553"/>
                </a:lnTo>
                <a:lnTo>
                  <a:pt x="361" y="555"/>
                </a:lnTo>
                <a:lnTo>
                  <a:pt x="363" y="559"/>
                </a:lnTo>
                <a:lnTo>
                  <a:pt x="360" y="563"/>
                </a:lnTo>
                <a:lnTo>
                  <a:pt x="358" y="562"/>
                </a:lnTo>
                <a:lnTo>
                  <a:pt x="356" y="570"/>
                </a:lnTo>
                <a:lnTo>
                  <a:pt x="349" y="570"/>
                </a:lnTo>
                <a:lnTo>
                  <a:pt x="347" y="573"/>
                </a:lnTo>
                <a:lnTo>
                  <a:pt x="343" y="576"/>
                </a:lnTo>
                <a:lnTo>
                  <a:pt x="343" y="579"/>
                </a:lnTo>
                <a:lnTo>
                  <a:pt x="336" y="580"/>
                </a:lnTo>
                <a:lnTo>
                  <a:pt x="336" y="585"/>
                </a:lnTo>
                <a:lnTo>
                  <a:pt x="334" y="589"/>
                </a:lnTo>
                <a:lnTo>
                  <a:pt x="343" y="591"/>
                </a:lnTo>
                <a:lnTo>
                  <a:pt x="340" y="597"/>
                </a:lnTo>
                <a:lnTo>
                  <a:pt x="340" y="600"/>
                </a:lnTo>
                <a:lnTo>
                  <a:pt x="338" y="603"/>
                </a:lnTo>
                <a:lnTo>
                  <a:pt x="337" y="602"/>
                </a:lnTo>
                <a:lnTo>
                  <a:pt x="334" y="606"/>
                </a:lnTo>
                <a:lnTo>
                  <a:pt x="334" y="608"/>
                </a:lnTo>
                <a:lnTo>
                  <a:pt x="329" y="611"/>
                </a:lnTo>
                <a:lnTo>
                  <a:pt x="327" y="615"/>
                </a:lnTo>
                <a:lnTo>
                  <a:pt x="323" y="615"/>
                </a:lnTo>
                <a:lnTo>
                  <a:pt x="324" y="620"/>
                </a:lnTo>
                <a:lnTo>
                  <a:pt x="322" y="620"/>
                </a:lnTo>
                <a:lnTo>
                  <a:pt x="320" y="625"/>
                </a:lnTo>
                <a:lnTo>
                  <a:pt x="327" y="629"/>
                </a:lnTo>
                <a:lnTo>
                  <a:pt x="329" y="635"/>
                </a:lnTo>
                <a:lnTo>
                  <a:pt x="328" y="642"/>
                </a:lnTo>
                <a:lnTo>
                  <a:pt x="332" y="639"/>
                </a:lnTo>
                <a:lnTo>
                  <a:pt x="333" y="639"/>
                </a:lnTo>
                <a:lnTo>
                  <a:pt x="336" y="643"/>
                </a:lnTo>
                <a:lnTo>
                  <a:pt x="336" y="648"/>
                </a:lnTo>
                <a:lnTo>
                  <a:pt x="338" y="658"/>
                </a:lnTo>
                <a:lnTo>
                  <a:pt x="342" y="661"/>
                </a:lnTo>
                <a:lnTo>
                  <a:pt x="343" y="665"/>
                </a:lnTo>
                <a:lnTo>
                  <a:pt x="350" y="658"/>
                </a:lnTo>
                <a:lnTo>
                  <a:pt x="354" y="658"/>
                </a:lnTo>
                <a:lnTo>
                  <a:pt x="359" y="661"/>
                </a:lnTo>
                <a:lnTo>
                  <a:pt x="359" y="657"/>
                </a:lnTo>
                <a:lnTo>
                  <a:pt x="361" y="654"/>
                </a:lnTo>
                <a:lnTo>
                  <a:pt x="365" y="657"/>
                </a:lnTo>
                <a:lnTo>
                  <a:pt x="370" y="651"/>
                </a:lnTo>
                <a:lnTo>
                  <a:pt x="373" y="651"/>
                </a:lnTo>
                <a:lnTo>
                  <a:pt x="368" y="666"/>
                </a:lnTo>
                <a:lnTo>
                  <a:pt x="360" y="679"/>
                </a:lnTo>
                <a:lnTo>
                  <a:pt x="358" y="685"/>
                </a:lnTo>
                <a:lnTo>
                  <a:pt x="361" y="685"/>
                </a:lnTo>
                <a:lnTo>
                  <a:pt x="360" y="689"/>
                </a:lnTo>
                <a:lnTo>
                  <a:pt x="363" y="690"/>
                </a:lnTo>
                <a:lnTo>
                  <a:pt x="361" y="693"/>
                </a:lnTo>
                <a:lnTo>
                  <a:pt x="364" y="693"/>
                </a:lnTo>
                <a:lnTo>
                  <a:pt x="367" y="689"/>
                </a:lnTo>
                <a:lnTo>
                  <a:pt x="368" y="692"/>
                </a:lnTo>
                <a:lnTo>
                  <a:pt x="369" y="692"/>
                </a:lnTo>
                <a:lnTo>
                  <a:pt x="369" y="689"/>
                </a:lnTo>
                <a:lnTo>
                  <a:pt x="373" y="689"/>
                </a:lnTo>
                <a:lnTo>
                  <a:pt x="374" y="687"/>
                </a:lnTo>
                <a:lnTo>
                  <a:pt x="377" y="689"/>
                </a:lnTo>
                <a:lnTo>
                  <a:pt x="381" y="687"/>
                </a:lnTo>
                <a:lnTo>
                  <a:pt x="383" y="689"/>
                </a:lnTo>
                <a:lnTo>
                  <a:pt x="387" y="689"/>
                </a:lnTo>
                <a:lnTo>
                  <a:pt x="388" y="694"/>
                </a:lnTo>
                <a:lnTo>
                  <a:pt x="395" y="696"/>
                </a:lnTo>
                <a:lnTo>
                  <a:pt x="399" y="698"/>
                </a:lnTo>
                <a:lnTo>
                  <a:pt x="403" y="698"/>
                </a:lnTo>
                <a:lnTo>
                  <a:pt x="404" y="699"/>
                </a:lnTo>
                <a:lnTo>
                  <a:pt x="404" y="705"/>
                </a:lnTo>
                <a:lnTo>
                  <a:pt x="406" y="702"/>
                </a:lnTo>
                <a:lnTo>
                  <a:pt x="409" y="702"/>
                </a:lnTo>
                <a:lnTo>
                  <a:pt x="413" y="706"/>
                </a:lnTo>
                <a:lnTo>
                  <a:pt x="412" y="707"/>
                </a:lnTo>
                <a:lnTo>
                  <a:pt x="413" y="710"/>
                </a:lnTo>
                <a:lnTo>
                  <a:pt x="417" y="711"/>
                </a:lnTo>
                <a:lnTo>
                  <a:pt x="423" y="710"/>
                </a:lnTo>
                <a:lnTo>
                  <a:pt x="433" y="714"/>
                </a:lnTo>
                <a:lnTo>
                  <a:pt x="433" y="717"/>
                </a:lnTo>
                <a:lnTo>
                  <a:pt x="433" y="721"/>
                </a:lnTo>
                <a:lnTo>
                  <a:pt x="437" y="716"/>
                </a:lnTo>
                <a:lnTo>
                  <a:pt x="441" y="714"/>
                </a:lnTo>
                <a:lnTo>
                  <a:pt x="450" y="715"/>
                </a:lnTo>
                <a:lnTo>
                  <a:pt x="458" y="710"/>
                </a:lnTo>
                <a:lnTo>
                  <a:pt x="466" y="719"/>
                </a:lnTo>
                <a:lnTo>
                  <a:pt x="467" y="717"/>
                </a:lnTo>
                <a:lnTo>
                  <a:pt x="468" y="720"/>
                </a:lnTo>
                <a:lnTo>
                  <a:pt x="477" y="734"/>
                </a:lnTo>
                <a:lnTo>
                  <a:pt x="478" y="737"/>
                </a:lnTo>
                <a:lnTo>
                  <a:pt x="482" y="738"/>
                </a:lnTo>
                <a:lnTo>
                  <a:pt x="484" y="742"/>
                </a:lnTo>
                <a:lnTo>
                  <a:pt x="490" y="746"/>
                </a:lnTo>
                <a:lnTo>
                  <a:pt x="491" y="752"/>
                </a:lnTo>
                <a:lnTo>
                  <a:pt x="489" y="753"/>
                </a:lnTo>
                <a:lnTo>
                  <a:pt x="489" y="757"/>
                </a:lnTo>
                <a:lnTo>
                  <a:pt x="495" y="762"/>
                </a:lnTo>
                <a:lnTo>
                  <a:pt x="496" y="766"/>
                </a:lnTo>
                <a:lnTo>
                  <a:pt x="490" y="769"/>
                </a:lnTo>
                <a:lnTo>
                  <a:pt x="498" y="774"/>
                </a:lnTo>
                <a:lnTo>
                  <a:pt x="498" y="777"/>
                </a:lnTo>
                <a:lnTo>
                  <a:pt x="499" y="774"/>
                </a:lnTo>
                <a:lnTo>
                  <a:pt x="503" y="775"/>
                </a:lnTo>
                <a:lnTo>
                  <a:pt x="508" y="771"/>
                </a:lnTo>
                <a:lnTo>
                  <a:pt x="514" y="769"/>
                </a:lnTo>
                <a:lnTo>
                  <a:pt x="529" y="775"/>
                </a:lnTo>
                <a:lnTo>
                  <a:pt x="534" y="778"/>
                </a:lnTo>
                <a:lnTo>
                  <a:pt x="536" y="775"/>
                </a:lnTo>
                <a:lnTo>
                  <a:pt x="540" y="777"/>
                </a:lnTo>
                <a:lnTo>
                  <a:pt x="547" y="791"/>
                </a:lnTo>
                <a:lnTo>
                  <a:pt x="550" y="793"/>
                </a:lnTo>
                <a:lnTo>
                  <a:pt x="563" y="797"/>
                </a:lnTo>
                <a:lnTo>
                  <a:pt x="572" y="786"/>
                </a:lnTo>
                <a:lnTo>
                  <a:pt x="571" y="784"/>
                </a:lnTo>
                <a:lnTo>
                  <a:pt x="571" y="782"/>
                </a:lnTo>
                <a:lnTo>
                  <a:pt x="575" y="777"/>
                </a:lnTo>
                <a:lnTo>
                  <a:pt x="579" y="778"/>
                </a:lnTo>
                <a:lnTo>
                  <a:pt x="580" y="780"/>
                </a:lnTo>
                <a:lnTo>
                  <a:pt x="588" y="783"/>
                </a:lnTo>
                <a:lnTo>
                  <a:pt x="597" y="788"/>
                </a:lnTo>
                <a:lnTo>
                  <a:pt x="606" y="806"/>
                </a:lnTo>
                <a:lnTo>
                  <a:pt x="611" y="809"/>
                </a:lnTo>
                <a:lnTo>
                  <a:pt x="624" y="809"/>
                </a:lnTo>
                <a:lnTo>
                  <a:pt x="626" y="804"/>
                </a:lnTo>
                <a:lnTo>
                  <a:pt x="631" y="801"/>
                </a:lnTo>
                <a:lnTo>
                  <a:pt x="637" y="797"/>
                </a:lnTo>
                <a:lnTo>
                  <a:pt x="640" y="798"/>
                </a:lnTo>
                <a:lnTo>
                  <a:pt x="643" y="793"/>
                </a:lnTo>
                <a:lnTo>
                  <a:pt x="651" y="800"/>
                </a:lnTo>
                <a:lnTo>
                  <a:pt x="656" y="800"/>
                </a:lnTo>
                <a:lnTo>
                  <a:pt x="660" y="806"/>
                </a:lnTo>
                <a:lnTo>
                  <a:pt x="666" y="806"/>
                </a:lnTo>
                <a:lnTo>
                  <a:pt x="670" y="807"/>
                </a:lnTo>
                <a:lnTo>
                  <a:pt x="673" y="811"/>
                </a:lnTo>
                <a:lnTo>
                  <a:pt x="670" y="814"/>
                </a:lnTo>
                <a:lnTo>
                  <a:pt x="673" y="818"/>
                </a:lnTo>
                <a:lnTo>
                  <a:pt x="675" y="818"/>
                </a:lnTo>
                <a:lnTo>
                  <a:pt x="676" y="822"/>
                </a:lnTo>
                <a:lnTo>
                  <a:pt x="680" y="820"/>
                </a:lnTo>
                <a:lnTo>
                  <a:pt x="684" y="814"/>
                </a:lnTo>
                <a:lnTo>
                  <a:pt x="685" y="815"/>
                </a:lnTo>
                <a:lnTo>
                  <a:pt x="684" y="823"/>
                </a:lnTo>
                <a:lnTo>
                  <a:pt x="687" y="825"/>
                </a:lnTo>
                <a:lnTo>
                  <a:pt x="684" y="825"/>
                </a:lnTo>
                <a:lnTo>
                  <a:pt x="683" y="829"/>
                </a:lnTo>
                <a:lnTo>
                  <a:pt x="680" y="829"/>
                </a:lnTo>
                <a:lnTo>
                  <a:pt x="673" y="842"/>
                </a:lnTo>
                <a:lnTo>
                  <a:pt x="671" y="846"/>
                </a:lnTo>
                <a:lnTo>
                  <a:pt x="674" y="859"/>
                </a:lnTo>
                <a:lnTo>
                  <a:pt x="673" y="870"/>
                </a:lnTo>
                <a:lnTo>
                  <a:pt x="675" y="877"/>
                </a:lnTo>
                <a:lnTo>
                  <a:pt x="694" y="890"/>
                </a:lnTo>
                <a:lnTo>
                  <a:pt x="693" y="894"/>
                </a:lnTo>
                <a:lnTo>
                  <a:pt x="696" y="895"/>
                </a:lnTo>
                <a:lnTo>
                  <a:pt x="698" y="890"/>
                </a:lnTo>
                <a:lnTo>
                  <a:pt x="700" y="891"/>
                </a:lnTo>
                <a:lnTo>
                  <a:pt x="701" y="890"/>
                </a:lnTo>
                <a:lnTo>
                  <a:pt x="703" y="891"/>
                </a:lnTo>
                <a:lnTo>
                  <a:pt x="705" y="881"/>
                </a:lnTo>
                <a:lnTo>
                  <a:pt x="707" y="877"/>
                </a:lnTo>
                <a:lnTo>
                  <a:pt x="709" y="877"/>
                </a:lnTo>
                <a:lnTo>
                  <a:pt x="715" y="882"/>
                </a:lnTo>
                <a:lnTo>
                  <a:pt x="720" y="899"/>
                </a:lnTo>
                <a:lnTo>
                  <a:pt x="729" y="908"/>
                </a:lnTo>
                <a:lnTo>
                  <a:pt x="725" y="914"/>
                </a:lnTo>
                <a:lnTo>
                  <a:pt x="730" y="921"/>
                </a:lnTo>
                <a:lnTo>
                  <a:pt x="730" y="928"/>
                </a:lnTo>
                <a:lnTo>
                  <a:pt x="732" y="930"/>
                </a:lnTo>
                <a:lnTo>
                  <a:pt x="736" y="927"/>
                </a:lnTo>
                <a:lnTo>
                  <a:pt x="738" y="927"/>
                </a:lnTo>
                <a:lnTo>
                  <a:pt x="743" y="935"/>
                </a:lnTo>
                <a:lnTo>
                  <a:pt x="751" y="940"/>
                </a:lnTo>
                <a:lnTo>
                  <a:pt x="756" y="942"/>
                </a:lnTo>
                <a:lnTo>
                  <a:pt x="759" y="953"/>
                </a:lnTo>
                <a:lnTo>
                  <a:pt x="765" y="958"/>
                </a:lnTo>
                <a:lnTo>
                  <a:pt x="766" y="960"/>
                </a:lnTo>
                <a:lnTo>
                  <a:pt x="770" y="964"/>
                </a:lnTo>
                <a:lnTo>
                  <a:pt x="772" y="971"/>
                </a:lnTo>
                <a:lnTo>
                  <a:pt x="774" y="969"/>
                </a:lnTo>
                <a:lnTo>
                  <a:pt x="775" y="975"/>
                </a:lnTo>
                <a:lnTo>
                  <a:pt x="777" y="975"/>
                </a:lnTo>
                <a:lnTo>
                  <a:pt x="774" y="976"/>
                </a:lnTo>
                <a:lnTo>
                  <a:pt x="775" y="980"/>
                </a:lnTo>
                <a:lnTo>
                  <a:pt x="778" y="980"/>
                </a:lnTo>
                <a:lnTo>
                  <a:pt x="779" y="981"/>
                </a:lnTo>
                <a:lnTo>
                  <a:pt x="778" y="986"/>
                </a:lnTo>
                <a:lnTo>
                  <a:pt x="783" y="990"/>
                </a:lnTo>
                <a:lnTo>
                  <a:pt x="786" y="990"/>
                </a:lnTo>
                <a:lnTo>
                  <a:pt x="784" y="991"/>
                </a:lnTo>
                <a:lnTo>
                  <a:pt x="786" y="993"/>
                </a:lnTo>
                <a:lnTo>
                  <a:pt x="784" y="993"/>
                </a:lnTo>
                <a:lnTo>
                  <a:pt x="787" y="995"/>
                </a:lnTo>
                <a:lnTo>
                  <a:pt x="783" y="1002"/>
                </a:lnTo>
                <a:lnTo>
                  <a:pt x="777" y="999"/>
                </a:lnTo>
                <a:lnTo>
                  <a:pt x="770" y="1005"/>
                </a:lnTo>
                <a:lnTo>
                  <a:pt x="769" y="1008"/>
                </a:lnTo>
                <a:lnTo>
                  <a:pt x="773" y="1008"/>
                </a:lnTo>
                <a:lnTo>
                  <a:pt x="777" y="1014"/>
                </a:lnTo>
                <a:lnTo>
                  <a:pt x="775" y="1021"/>
                </a:lnTo>
                <a:lnTo>
                  <a:pt x="782" y="1027"/>
                </a:lnTo>
                <a:lnTo>
                  <a:pt x="788" y="1014"/>
                </a:lnTo>
                <a:lnTo>
                  <a:pt x="790" y="1013"/>
                </a:lnTo>
                <a:lnTo>
                  <a:pt x="795" y="1012"/>
                </a:lnTo>
                <a:lnTo>
                  <a:pt x="795" y="1008"/>
                </a:lnTo>
                <a:lnTo>
                  <a:pt x="799" y="1005"/>
                </a:lnTo>
                <a:lnTo>
                  <a:pt x="808" y="1012"/>
                </a:lnTo>
                <a:lnTo>
                  <a:pt x="810" y="1008"/>
                </a:lnTo>
                <a:lnTo>
                  <a:pt x="811" y="1008"/>
                </a:lnTo>
                <a:lnTo>
                  <a:pt x="813" y="1009"/>
                </a:lnTo>
                <a:lnTo>
                  <a:pt x="809" y="1012"/>
                </a:lnTo>
                <a:lnTo>
                  <a:pt x="815" y="1018"/>
                </a:lnTo>
                <a:lnTo>
                  <a:pt x="811" y="1025"/>
                </a:lnTo>
                <a:lnTo>
                  <a:pt x="813" y="1026"/>
                </a:lnTo>
                <a:lnTo>
                  <a:pt x="813" y="1029"/>
                </a:lnTo>
                <a:lnTo>
                  <a:pt x="815" y="1030"/>
                </a:lnTo>
                <a:lnTo>
                  <a:pt x="814" y="1035"/>
                </a:lnTo>
                <a:lnTo>
                  <a:pt x="818" y="1035"/>
                </a:lnTo>
                <a:lnTo>
                  <a:pt x="818" y="1040"/>
                </a:lnTo>
                <a:lnTo>
                  <a:pt x="814" y="1052"/>
                </a:lnTo>
                <a:lnTo>
                  <a:pt x="804" y="1061"/>
                </a:lnTo>
                <a:lnTo>
                  <a:pt x="805" y="1063"/>
                </a:lnTo>
                <a:lnTo>
                  <a:pt x="804" y="1067"/>
                </a:lnTo>
                <a:lnTo>
                  <a:pt x="795" y="1069"/>
                </a:lnTo>
                <a:lnTo>
                  <a:pt x="790" y="1063"/>
                </a:lnTo>
                <a:lnTo>
                  <a:pt x="786" y="1065"/>
                </a:lnTo>
                <a:lnTo>
                  <a:pt x="783" y="1061"/>
                </a:lnTo>
                <a:lnTo>
                  <a:pt x="779" y="1061"/>
                </a:lnTo>
                <a:lnTo>
                  <a:pt x="779" y="1057"/>
                </a:lnTo>
                <a:lnTo>
                  <a:pt x="772" y="1057"/>
                </a:lnTo>
                <a:lnTo>
                  <a:pt x="769" y="1053"/>
                </a:lnTo>
                <a:lnTo>
                  <a:pt x="766" y="1050"/>
                </a:lnTo>
                <a:lnTo>
                  <a:pt x="763" y="1050"/>
                </a:lnTo>
                <a:lnTo>
                  <a:pt x="765" y="1053"/>
                </a:lnTo>
                <a:lnTo>
                  <a:pt x="765" y="1056"/>
                </a:lnTo>
                <a:lnTo>
                  <a:pt x="763" y="1061"/>
                </a:lnTo>
                <a:lnTo>
                  <a:pt x="764" y="1063"/>
                </a:lnTo>
                <a:lnTo>
                  <a:pt x="761" y="1063"/>
                </a:lnTo>
                <a:lnTo>
                  <a:pt x="761" y="1071"/>
                </a:lnTo>
                <a:lnTo>
                  <a:pt x="747" y="1074"/>
                </a:lnTo>
                <a:lnTo>
                  <a:pt x="743" y="1071"/>
                </a:lnTo>
                <a:lnTo>
                  <a:pt x="741" y="1074"/>
                </a:lnTo>
                <a:lnTo>
                  <a:pt x="742" y="1078"/>
                </a:lnTo>
                <a:lnTo>
                  <a:pt x="738" y="1083"/>
                </a:lnTo>
                <a:lnTo>
                  <a:pt x="729" y="1085"/>
                </a:lnTo>
                <a:lnTo>
                  <a:pt x="727" y="1085"/>
                </a:lnTo>
                <a:lnTo>
                  <a:pt x="724" y="1084"/>
                </a:lnTo>
                <a:lnTo>
                  <a:pt x="723" y="1087"/>
                </a:lnTo>
                <a:lnTo>
                  <a:pt x="729" y="1096"/>
                </a:lnTo>
                <a:lnTo>
                  <a:pt x="730" y="1103"/>
                </a:lnTo>
                <a:lnTo>
                  <a:pt x="725" y="1106"/>
                </a:lnTo>
                <a:lnTo>
                  <a:pt x="727" y="1107"/>
                </a:lnTo>
                <a:lnTo>
                  <a:pt x="724" y="1108"/>
                </a:lnTo>
                <a:lnTo>
                  <a:pt x="721" y="1112"/>
                </a:lnTo>
                <a:lnTo>
                  <a:pt x="714" y="1115"/>
                </a:lnTo>
                <a:lnTo>
                  <a:pt x="714" y="1116"/>
                </a:lnTo>
                <a:lnTo>
                  <a:pt x="716" y="1120"/>
                </a:lnTo>
                <a:lnTo>
                  <a:pt x="712" y="1128"/>
                </a:lnTo>
                <a:lnTo>
                  <a:pt x="712" y="1130"/>
                </a:lnTo>
                <a:lnTo>
                  <a:pt x="712" y="1134"/>
                </a:lnTo>
                <a:lnTo>
                  <a:pt x="711" y="1134"/>
                </a:lnTo>
                <a:lnTo>
                  <a:pt x="710" y="1137"/>
                </a:lnTo>
                <a:lnTo>
                  <a:pt x="709" y="1137"/>
                </a:lnTo>
                <a:lnTo>
                  <a:pt x="706" y="1135"/>
                </a:lnTo>
                <a:lnTo>
                  <a:pt x="703" y="1137"/>
                </a:lnTo>
                <a:lnTo>
                  <a:pt x="702" y="1134"/>
                </a:lnTo>
                <a:lnTo>
                  <a:pt x="698" y="1134"/>
                </a:lnTo>
                <a:lnTo>
                  <a:pt x="685" y="1138"/>
                </a:lnTo>
                <a:lnTo>
                  <a:pt x="684" y="1139"/>
                </a:lnTo>
                <a:lnTo>
                  <a:pt x="682" y="1138"/>
                </a:lnTo>
                <a:lnTo>
                  <a:pt x="675" y="1133"/>
                </a:lnTo>
                <a:lnTo>
                  <a:pt x="670" y="1133"/>
                </a:lnTo>
                <a:lnTo>
                  <a:pt x="671" y="1130"/>
                </a:lnTo>
                <a:lnTo>
                  <a:pt x="665" y="1126"/>
                </a:lnTo>
                <a:lnTo>
                  <a:pt x="665" y="1125"/>
                </a:lnTo>
                <a:lnTo>
                  <a:pt x="669" y="1121"/>
                </a:lnTo>
                <a:lnTo>
                  <a:pt x="665" y="1120"/>
                </a:lnTo>
                <a:lnTo>
                  <a:pt x="664" y="1117"/>
                </a:lnTo>
                <a:lnTo>
                  <a:pt x="657" y="1112"/>
                </a:lnTo>
                <a:lnTo>
                  <a:pt x="655" y="1105"/>
                </a:lnTo>
                <a:lnTo>
                  <a:pt x="651" y="1108"/>
                </a:lnTo>
                <a:lnTo>
                  <a:pt x="647" y="1105"/>
                </a:lnTo>
                <a:lnTo>
                  <a:pt x="643" y="1106"/>
                </a:lnTo>
                <a:lnTo>
                  <a:pt x="642" y="1110"/>
                </a:lnTo>
                <a:lnTo>
                  <a:pt x="639" y="1112"/>
                </a:lnTo>
                <a:lnTo>
                  <a:pt x="639" y="1116"/>
                </a:lnTo>
                <a:lnTo>
                  <a:pt x="637" y="1117"/>
                </a:lnTo>
                <a:lnTo>
                  <a:pt x="638" y="1125"/>
                </a:lnTo>
                <a:lnTo>
                  <a:pt x="633" y="1128"/>
                </a:lnTo>
                <a:lnTo>
                  <a:pt x="629" y="1126"/>
                </a:lnTo>
                <a:lnTo>
                  <a:pt x="622" y="1115"/>
                </a:lnTo>
                <a:lnTo>
                  <a:pt x="617" y="1117"/>
                </a:lnTo>
                <a:lnTo>
                  <a:pt x="616" y="1116"/>
                </a:lnTo>
                <a:lnTo>
                  <a:pt x="612" y="1116"/>
                </a:lnTo>
                <a:lnTo>
                  <a:pt x="610" y="1119"/>
                </a:lnTo>
                <a:lnTo>
                  <a:pt x="607" y="1115"/>
                </a:lnTo>
                <a:lnTo>
                  <a:pt x="604" y="1117"/>
                </a:lnTo>
                <a:lnTo>
                  <a:pt x="607" y="1120"/>
                </a:lnTo>
                <a:lnTo>
                  <a:pt x="604" y="1124"/>
                </a:lnTo>
                <a:lnTo>
                  <a:pt x="612" y="1132"/>
                </a:lnTo>
                <a:lnTo>
                  <a:pt x="612" y="1135"/>
                </a:lnTo>
                <a:lnTo>
                  <a:pt x="613" y="1137"/>
                </a:lnTo>
                <a:lnTo>
                  <a:pt x="616" y="1142"/>
                </a:lnTo>
                <a:lnTo>
                  <a:pt x="621" y="1146"/>
                </a:lnTo>
                <a:lnTo>
                  <a:pt x="617" y="1148"/>
                </a:lnTo>
                <a:lnTo>
                  <a:pt x="621" y="1153"/>
                </a:lnTo>
                <a:lnTo>
                  <a:pt x="612" y="1161"/>
                </a:lnTo>
                <a:lnTo>
                  <a:pt x="608" y="1161"/>
                </a:lnTo>
                <a:lnTo>
                  <a:pt x="607" y="1168"/>
                </a:lnTo>
                <a:lnTo>
                  <a:pt x="598" y="1170"/>
                </a:lnTo>
                <a:lnTo>
                  <a:pt x="594" y="1168"/>
                </a:lnTo>
                <a:lnTo>
                  <a:pt x="592" y="1169"/>
                </a:lnTo>
                <a:lnTo>
                  <a:pt x="593" y="1166"/>
                </a:lnTo>
                <a:lnTo>
                  <a:pt x="590" y="1169"/>
                </a:lnTo>
                <a:lnTo>
                  <a:pt x="586" y="1168"/>
                </a:lnTo>
                <a:lnTo>
                  <a:pt x="584" y="1169"/>
                </a:lnTo>
                <a:lnTo>
                  <a:pt x="585" y="1168"/>
                </a:lnTo>
                <a:lnTo>
                  <a:pt x="583" y="1166"/>
                </a:lnTo>
                <a:lnTo>
                  <a:pt x="579" y="1168"/>
                </a:lnTo>
                <a:lnTo>
                  <a:pt x="580" y="1165"/>
                </a:lnTo>
                <a:lnTo>
                  <a:pt x="579" y="1161"/>
                </a:lnTo>
                <a:lnTo>
                  <a:pt x="576" y="1159"/>
                </a:lnTo>
                <a:lnTo>
                  <a:pt x="572" y="1156"/>
                </a:lnTo>
                <a:lnTo>
                  <a:pt x="568" y="1157"/>
                </a:lnTo>
                <a:lnTo>
                  <a:pt x="565" y="1159"/>
                </a:lnTo>
                <a:lnTo>
                  <a:pt x="563" y="1157"/>
                </a:lnTo>
                <a:lnTo>
                  <a:pt x="549" y="1160"/>
                </a:lnTo>
                <a:lnTo>
                  <a:pt x="548" y="1156"/>
                </a:lnTo>
                <a:lnTo>
                  <a:pt x="541" y="1160"/>
                </a:lnTo>
                <a:lnTo>
                  <a:pt x="539" y="1160"/>
                </a:lnTo>
                <a:lnTo>
                  <a:pt x="534" y="1165"/>
                </a:lnTo>
                <a:lnTo>
                  <a:pt x="531" y="1164"/>
                </a:lnTo>
                <a:lnTo>
                  <a:pt x="531" y="1161"/>
                </a:lnTo>
                <a:lnTo>
                  <a:pt x="530" y="1159"/>
                </a:lnTo>
                <a:lnTo>
                  <a:pt x="526" y="1159"/>
                </a:lnTo>
                <a:lnTo>
                  <a:pt x="526" y="1161"/>
                </a:lnTo>
                <a:lnTo>
                  <a:pt x="518" y="1159"/>
                </a:lnTo>
                <a:lnTo>
                  <a:pt x="525" y="1162"/>
                </a:lnTo>
                <a:lnTo>
                  <a:pt x="521" y="1166"/>
                </a:lnTo>
                <a:lnTo>
                  <a:pt x="522" y="1168"/>
                </a:lnTo>
                <a:lnTo>
                  <a:pt x="525" y="1170"/>
                </a:lnTo>
                <a:lnTo>
                  <a:pt x="523" y="1179"/>
                </a:lnTo>
                <a:lnTo>
                  <a:pt x="520" y="1183"/>
                </a:lnTo>
                <a:lnTo>
                  <a:pt x="520" y="1182"/>
                </a:lnTo>
                <a:lnTo>
                  <a:pt x="516" y="1184"/>
                </a:lnTo>
                <a:lnTo>
                  <a:pt x="509" y="1191"/>
                </a:lnTo>
                <a:lnTo>
                  <a:pt x="491" y="1206"/>
                </a:lnTo>
                <a:lnTo>
                  <a:pt x="491" y="1205"/>
                </a:lnTo>
                <a:lnTo>
                  <a:pt x="490" y="1196"/>
                </a:lnTo>
                <a:lnTo>
                  <a:pt x="487" y="1189"/>
                </a:lnTo>
                <a:lnTo>
                  <a:pt x="486" y="1189"/>
                </a:lnTo>
                <a:lnTo>
                  <a:pt x="481" y="1182"/>
                </a:lnTo>
                <a:lnTo>
                  <a:pt x="476" y="1180"/>
                </a:lnTo>
                <a:lnTo>
                  <a:pt x="477" y="1178"/>
                </a:lnTo>
                <a:lnTo>
                  <a:pt x="471" y="1177"/>
                </a:lnTo>
                <a:lnTo>
                  <a:pt x="468" y="1175"/>
                </a:lnTo>
                <a:lnTo>
                  <a:pt x="467" y="1177"/>
                </a:lnTo>
                <a:lnTo>
                  <a:pt x="463" y="1177"/>
                </a:lnTo>
                <a:lnTo>
                  <a:pt x="464" y="1180"/>
                </a:lnTo>
                <a:lnTo>
                  <a:pt x="463" y="1182"/>
                </a:lnTo>
                <a:lnTo>
                  <a:pt x="460" y="1177"/>
                </a:lnTo>
                <a:lnTo>
                  <a:pt x="454" y="1177"/>
                </a:lnTo>
                <a:lnTo>
                  <a:pt x="453" y="1177"/>
                </a:lnTo>
                <a:lnTo>
                  <a:pt x="454" y="1173"/>
                </a:lnTo>
                <a:lnTo>
                  <a:pt x="451" y="1169"/>
                </a:lnTo>
                <a:lnTo>
                  <a:pt x="448" y="1169"/>
                </a:lnTo>
                <a:lnTo>
                  <a:pt x="436" y="1164"/>
                </a:lnTo>
                <a:lnTo>
                  <a:pt x="436" y="1173"/>
                </a:lnTo>
                <a:lnTo>
                  <a:pt x="433" y="1171"/>
                </a:lnTo>
                <a:lnTo>
                  <a:pt x="426" y="1171"/>
                </a:lnTo>
                <a:lnTo>
                  <a:pt x="424" y="1168"/>
                </a:lnTo>
                <a:lnTo>
                  <a:pt x="427" y="1161"/>
                </a:lnTo>
                <a:lnTo>
                  <a:pt x="430" y="1152"/>
                </a:lnTo>
                <a:lnTo>
                  <a:pt x="433" y="1147"/>
                </a:lnTo>
                <a:lnTo>
                  <a:pt x="435" y="1146"/>
                </a:lnTo>
                <a:lnTo>
                  <a:pt x="431" y="1146"/>
                </a:lnTo>
                <a:lnTo>
                  <a:pt x="426" y="1137"/>
                </a:lnTo>
                <a:lnTo>
                  <a:pt x="424" y="1137"/>
                </a:lnTo>
                <a:lnTo>
                  <a:pt x="424" y="1141"/>
                </a:lnTo>
                <a:lnTo>
                  <a:pt x="421" y="1139"/>
                </a:lnTo>
                <a:lnTo>
                  <a:pt x="421" y="1142"/>
                </a:lnTo>
                <a:lnTo>
                  <a:pt x="414" y="1142"/>
                </a:lnTo>
                <a:lnTo>
                  <a:pt x="412" y="1148"/>
                </a:lnTo>
                <a:lnTo>
                  <a:pt x="410" y="1151"/>
                </a:lnTo>
                <a:lnTo>
                  <a:pt x="410" y="1153"/>
                </a:lnTo>
                <a:lnTo>
                  <a:pt x="409" y="1152"/>
                </a:lnTo>
                <a:lnTo>
                  <a:pt x="404" y="1155"/>
                </a:lnTo>
                <a:lnTo>
                  <a:pt x="405" y="1157"/>
                </a:lnTo>
                <a:lnTo>
                  <a:pt x="403" y="1159"/>
                </a:lnTo>
                <a:lnTo>
                  <a:pt x="399" y="1159"/>
                </a:lnTo>
                <a:lnTo>
                  <a:pt x="399" y="1166"/>
                </a:lnTo>
                <a:lnTo>
                  <a:pt x="396" y="1166"/>
                </a:lnTo>
                <a:lnTo>
                  <a:pt x="396" y="1169"/>
                </a:lnTo>
                <a:lnTo>
                  <a:pt x="397" y="1174"/>
                </a:lnTo>
                <a:lnTo>
                  <a:pt x="397" y="1182"/>
                </a:lnTo>
                <a:lnTo>
                  <a:pt x="401" y="1187"/>
                </a:lnTo>
                <a:lnTo>
                  <a:pt x="400" y="1191"/>
                </a:lnTo>
                <a:lnTo>
                  <a:pt x="406" y="1196"/>
                </a:lnTo>
                <a:lnTo>
                  <a:pt x="406" y="1197"/>
                </a:lnTo>
                <a:lnTo>
                  <a:pt x="408" y="1204"/>
                </a:lnTo>
                <a:lnTo>
                  <a:pt x="406" y="1204"/>
                </a:lnTo>
                <a:lnTo>
                  <a:pt x="408" y="1211"/>
                </a:lnTo>
                <a:lnTo>
                  <a:pt x="401" y="1210"/>
                </a:lnTo>
                <a:lnTo>
                  <a:pt x="400" y="1213"/>
                </a:lnTo>
                <a:lnTo>
                  <a:pt x="396" y="1213"/>
                </a:lnTo>
                <a:lnTo>
                  <a:pt x="392" y="1220"/>
                </a:lnTo>
                <a:lnTo>
                  <a:pt x="387" y="1218"/>
                </a:lnTo>
                <a:lnTo>
                  <a:pt x="387" y="1220"/>
                </a:lnTo>
                <a:lnTo>
                  <a:pt x="381" y="1222"/>
                </a:lnTo>
                <a:lnTo>
                  <a:pt x="378" y="1220"/>
                </a:lnTo>
                <a:lnTo>
                  <a:pt x="374" y="1234"/>
                </a:lnTo>
                <a:lnTo>
                  <a:pt x="373" y="1234"/>
                </a:lnTo>
                <a:lnTo>
                  <a:pt x="372" y="1237"/>
                </a:lnTo>
                <a:lnTo>
                  <a:pt x="369" y="1237"/>
                </a:lnTo>
                <a:lnTo>
                  <a:pt x="369" y="1240"/>
                </a:lnTo>
                <a:lnTo>
                  <a:pt x="367" y="1240"/>
                </a:lnTo>
                <a:lnTo>
                  <a:pt x="365" y="1243"/>
                </a:lnTo>
                <a:lnTo>
                  <a:pt x="360" y="1246"/>
                </a:lnTo>
                <a:lnTo>
                  <a:pt x="359" y="1249"/>
                </a:lnTo>
                <a:lnTo>
                  <a:pt x="361" y="1250"/>
                </a:lnTo>
                <a:lnTo>
                  <a:pt x="359" y="1251"/>
                </a:lnTo>
                <a:lnTo>
                  <a:pt x="358" y="1251"/>
                </a:lnTo>
                <a:lnTo>
                  <a:pt x="349" y="1256"/>
                </a:lnTo>
                <a:lnTo>
                  <a:pt x="345" y="1255"/>
                </a:lnTo>
                <a:lnTo>
                  <a:pt x="345" y="1258"/>
                </a:lnTo>
                <a:lnTo>
                  <a:pt x="337" y="1250"/>
                </a:lnTo>
                <a:lnTo>
                  <a:pt x="336" y="1251"/>
                </a:lnTo>
                <a:lnTo>
                  <a:pt x="334" y="1247"/>
                </a:lnTo>
                <a:lnTo>
                  <a:pt x="332" y="1252"/>
                </a:lnTo>
                <a:lnTo>
                  <a:pt x="327" y="1254"/>
                </a:lnTo>
                <a:lnTo>
                  <a:pt x="324" y="1255"/>
                </a:lnTo>
                <a:lnTo>
                  <a:pt x="316" y="1250"/>
                </a:lnTo>
                <a:lnTo>
                  <a:pt x="314" y="1251"/>
                </a:lnTo>
                <a:lnTo>
                  <a:pt x="310" y="1254"/>
                </a:lnTo>
                <a:lnTo>
                  <a:pt x="305" y="1254"/>
                </a:lnTo>
                <a:lnTo>
                  <a:pt x="304" y="1258"/>
                </a:lnTo>
                <a:lnTo>
                  <a:pt x="301" y="1259"/>
                </a:lnTo>
                <a:lnTo>
                  <a:pt x="296" y="1255"/>
                </a:lnTo>
                <a:lnTo>
                  <a:pt x="295" y="1249"/>
                </a:lnTo>
                <a:lnTo>
                  <a:pt x="289" y="1249"/>
                </a:lnTo>
                <a:lnTo>
                  <a:pt x="288" y="1250"/>
                </a:lnTo>
                <a:lnTo>
                  <a:pt x="292" y="1256"/>
                </a:lnTo>
                <a:lnTo>
                  <a:pt x="288" y="1256"/>
                </a:lnTo>
                <a:lnTo>
                  <a:pt x="283" y="1258"/>
                </a:lnTo>
                <a:lnTo>
                  <a:pt x="278" y="1260"/>
                </a:lnTo>
                <a:lnTo>
                  <a:pt x="278" y="1267"/>
                </a:lnTo>
                <a:lnTo>
                  <a:pt x="280" y="1267"/>
                </a:lnTo>
                <a:lnTo>
                  <a:pt x="278" y="1274"/>
                </a:lnTo>
                <a:lnTo>
                  <a:pt x="277" y="1279"/>
                </a:lnTo>
                <a:lnTo>
                  <a:pt x="275" y="1277"/>
                </a:lnTo>
                <a:lnTo>
                  <a:pt x="274" y="1276"/>
                </a:lnTo>
                <a:lnTo>
                  <a:pt x="274" y="1278"/>
                </a:lnTo>
                <a:lnTo>
                  <a:pt x="273" y="1276"/>
                </a:lnTo>
                <a:lnTo>
                  <a:pt x="268" y="1274"/>
                </a:lnTo>
                <a:lnTo>
                  <a:pt x="266" y="1270"/>
                </a:lnTo>
                <a:lnTo>
                  <a:pt x="265" y="1270"/>
                </a:lnTo>
                <a:lnTo>
                  <a:pt x="266" y="1269"/>
                </a:lnTo>
                <a:lnTo>
                  <a:pt x="266" y="1267"/>
                </a:lnTo>
                <a:lnTo>
                  <a:pt x="266" y="1264"/>
                </a:lnTo>
                <a:lnTo>
                  <a:pt x="262" y="1267"/>
                </a:lnTo>
                <a:lnTo>
                  <a:pt x="265" y="1264"/>
                </a:lnTo>
                <a:lnTo>
                  <a:pt x="262" y="1263"/>
                </a:lnTo>
                <a:lnTo>
                  <a:pt x="261" y="1252"/>
                </a:lnTo>
                <a:lnTo>
                  <a:pt x="260" y="1249"/>
                </a:lnTo>
                <a:lnTo>
                  <a:pt x="259" y="1247"/>
                </a:lnTo>
                <a:lnTo>
                  <a:pt x="257" y="1249"/>
                </a:lnTo>
                <a:lnTo>
                  <a:pt x="256" y="1245"/>
                </a:lnTo>
                <a:lnTo>
                  <a:pt x="256" y="1238"/>
                </a:lnTo>
                <a:lnTo>
                  <a:pt x="255" y="1232"/>
                </a:lnTo>
                <a:lnTo>
                  <a:pt x="252" y="1224"/>
                </a:lnTo>
                <a:lnTo>
                  <a:pt x="256" y="1223"/>
                </a:lnTo>
                <a:lnTo>
                  <a:pt x="255" y="1222"/>
                </a:lnTo>
                <a:lnTo>
                  <a:pt x="256" y="1219"/>
                </a:lnTo>
                <a:lnTo>
                  <a:pt x="256" y="1214"/>
                </a:lnTo>
                <a:lnTo>
                  <a:pt x="247" y="1214"/>
                </a:lnTo>
                <a:lnTo>
                  <a:pt x="243" y="1205"/>
                </a:lnTo>
                <a:lnTo>
                  <a:pt x="241" y="1201"/>
                </a:lnTo>
                <a:lnTo>
                  <a:pt x="242" y="1200"/>
                </a:lnTo>
                <a:lnTo>
                  <a:pt x="237" y="1198"/>
                </a:lnTo>
                <a:lnTo>
                  <a:pt x="229" y="1193"/>
                </a:lnTo>
                <a:lnTo>
                  <a:pt x="226" y="1193"/>
                </a:lnTo>
                <a:lnTo>
                  <a:pt x="225" y="1195"/>
                </a:lnTo>
                <a:lnTo>
                  <a:pt x="216" y="1189"/>
                </a:lnTo>
                <a:lnTo>
                  <a:pt x="212" y="1189"/>
                </a:lnTo>
                <a:lnTo>
                  <a:pt x="211" y="1188"/>
                </a:lnTo>
                <a:lnTo>
                  <a:pt x="211" y="1187"/>
                </a:lnTo>
                <a:lnTo>
                  <a:pt x="205" y="1184"/>
                </a:lnTo>
                <a:lnTo>
                  <a:pt x="205" y="1180"/>
                </a:lnTo>
                <a:lnTo>
                  <a:pt x="205" y="1179"/>
                </a:lnTo>
                <a:lnTo>
                  <a:pt x="197" y="1177"/>
                </a:lnTo>
                <a:lnTo>
                  <a:pt x="194" y="1177"/>
                </a:lnTo>
                <a:lnTo>
                  <a:pt x="190" y="1171"/>
                </a:lnTo>
                <a:lnTo>
                  <a:pt x="197" y="1170"/>
                </a:lnTo>
                <a:lnTo>
                  <a:pt x="198" y="1166"/>
                </a:lnTo>
                <a:lnTo>
                  <a:pt x="196" y="1165"/>
                </a:lnTo>
                <a:lnTo>
                  <a:pt x="196" y="1162"/>
                </a:lnTo>
                <a:lnTo>
                  <a:pt x="194" y="1161"/>
                </a:lnTo>
                <a:lnTo>
                  <a:pt x="199" y="1153"/>
                </a:lnTo>
                <a:lnTo>
                  <a:pt x="205" y="1151"/>
                </a:lnTo>
                <a:lnTo>
                  <a:pt x="203" y="1147"/>
                </a:lnTo>
                <a:lnTo>
                  <a:pt x="205" y="1143"/>
                </a:lnTo>
                <a:lnTo>
                  <a:pt x="208" y="1138"/>
                </a:lnTo>
                <a:lnTo>
                  <a:pt x="208" y="1133"/>
                </a:lnTo>
                <a:lnTo>
                  <a:pt x="205" y="1128"/>
                </a:lnTo>
                <a:lnTo>
                  <a:pt x="205" y="1121"/>
                </a:lnTo>
                <a:lnTo>
                  <a:pt x="202" y="1119"/>
                </a:lnTo>
                <a:lnTo>
                  <a:pt x="201" y="1119"/>
                </a:lnTo>
                <a:lnTo>
                  <a:pt x="202" y="1123"/>
                </a:lnTo>
                <a:lnTo>
                  <a:pt x="199" y="1125"/>
                </a:lnTo>
                <a:lnTo>
                  <a:pt x="199" y="1129"/>
                </a:lnTo>
                <a:lnTo>
                  <a:pt x="196" y="1129"/>
                </a:lnTo>
                <a:lnTo>
                  <a:pt x="197" y="1130"/>
                </a:lnTo>
                <a:lnTo>
                  <a:pt x="197" y="1134"/>
                </a:lnTo>
                <a:lnTo>
                  <a:pt x="198" y="1134"/>
                </a:lnTo>
                <a:lnTo>
                  <a:pt x="198" y="1137"/>
                </a:lnTo>
                <a:lnTo>
                  <a:pt x="199" y="1137"/>
                </a:lnTo>
                <a:lnTo>
                  <a:pt x="197" y="1139"/>
                </a:lnTo>
                <a:lnTo>
                  <a:pt x="196" y="1138"/>
                </a:lnTo>
                <a:lnTo>
                  <a:pt x="196" y="1141"/>
                </a:lnTo>
                <a:lnTo>
                  <a:pt x="192" y="1138"/>
                </a:lnTo>
                <a:lnTo>
                  <a:pt x="189" y="1139"/>
                </a:lnTo>
                <a:lnTo>
                  <a:pt x="189" y="1141"/>
                </a:lnTo>
                <a:lnTo>
                  <a:pt x="187" y="1141"/>
                </a:lnTo>
                <a:lnTo>
                  <a:pt x="187" y="1135"/>
                </a:lnTo>
                <a:lnTo>
                  <a:pt x="188" y="1133"/>
                </a:lnTo>
                <a:lnTo>
                  <a:pt x="187" y="1133"/>
                </a:lnTo>
                <a:lnTo>
                  <a:pt x="184" y="1128"/>
                </a:lnTo>
                <a:lnTo>
                  <a:pt x="181" y="1125"/>
                </a:lnTo>
                <a:lnTo>
                  <a:pt x="184" y="1123"/>
                </a:lnTo>
                <a:lnTo>
                  <a:pt x="176" y="1123"/>
                </a:lnTo>
                <a:lnTo>
                  <a:pt x="176" y="1119"/>
                </a:lnTo>
                <a:lnTo>
                  <a:pt x="179" y="1119"/>
                </a:lnTo>
                <a:lnTo>
                  <a:pt x="179" y="1114"/>
                </a:lnTo>
                <a:lnTo>
                  <a:pt x="178" y="1114"/>
                </a:lnTo>
                <a:lnTo>
                  <a:pt x="179" y="1108"/>
                </a:lnTo>
                <a:lnTo>
                  <a:pt x="179" y="1107"/>
                </a:lnTo>
                <a:lnTo>
                  <a:pt x="176" y="1106"/>
                </a:lnTo>
                <a:lnTo>
                  <a:pt x="175" y="1102"/>
                </a:lnTo>
                <a:lnTo>
                  <a:pt x="171" y="1105"/>
                </a:lnTo>
                <a:lnTo>
                  <a:pt x="166" y="1103"/>
                </a:lnTo>
                <a:lnTo>
                  <a:pt x="160" y="1097"/>
                </a:lnTo>
                <a:lnTo>
                  <a:pt x="162" y="1094"/>
                </a:lnTo>
                <a:lnTo>
                  <a:pt x="163" y="1096"/>
                </a:lnTo>
                <a:lnTo>
                  <a:pt x="166" y="1089"/>
                </a:lnTo>
                <a:lnTo>
                  <a:pt x="165" y="1085"/>
                </a:lnTo>
                <a:lnTo>
                  <a:pt x="161" y="1075"/>
                </a:lnTo>
                <a:lnTo>
                  <a:pt x="161" y="1072"/>
                </a:lnTo>
                <a:lnTo>
                  <a:pt x="163" y="1072"/>
                </a:lnTo>
                <a:lnTo>
                  <a:pt x="163" y="1070"/>
                </a:lnTo>
                <a:lnTo>
                  <a:pt x="163" y="1066"/>
                </a:lnTo>
                <a:lnTo>
                  <a:pt x="161" y="1065"/>
                </a:lnTo>
                <a:lnTo>
                  <a:pt x="160" y="1061"/>
                </a:lnTo>
                <a:lnTo>
                  <a:pt x="156" y="1062"/>
                </a:lnTo>
                <a:lnTo>
                  <a:pt x="153" y="1058"/>
                </a:lnTo>
                <a:lnTo>
                  <a:pt x="152" y="1059"/>
                </a:lnTo>
                <a:lnTo>
                  <a:pt x="153" y="1057"/>
                </a:lnTo>
                <a:lnTo>
                  <a:pt x="157" y="1057"/>
                </a:lnTo>
                <a:lnTo>
                  <a:pt x="158" y="1056"/>
                </a:lnTo>
                <a:lnTo>
                  <a:pt x="156" y="1052"/>
                </a:lnTo>
                <a:lnTo>
                  <a:pt x="144" y="1049"/>
                </a:lnTo>
                <a:lnTo>
                  <a:pt x="147" y="1044"/>
                </a:lnTo>
                <a:lnTo>
                  <a:pt x="143" y="1044"/>
                </a:lnTo>
                <a:lnTo>
                  <a:pt x="140" y="1041"/>
                </a:lnTo>
                <a:lnTo>
                  <a:pt x="147" y="1041"/>
                </a:lnTo>
                <a:lnTo>
                  <a:pt x="147" y="1039"/>
                </a:lnTo>
                <a:lnTo>
                  <a:pt x="147" y="1034"/>
                </a:lnTo>
                <a:lnTo>
                  <a:pt x="140" y="1029"/>
                </a:lnTo>
                <a:lnTo>
                  <a:pt x="140" y="1025"/>
                </a:lnTo>
                <a:lnTo>
                  <a:pt x="142" y="1023"/>
                </a:lnTo>
                <a:lnTo>
                  <a:pt x="138" y="1022"/>
                </a:lnTo>
                <a:lnTo>
                  <a:pt x="136" y="1021"/>
                </a:lnTo>
                <a:lnTo>
                  <a:pt x="135" y="1020"/>
                </a:lnTo>
                <a:lnTo>
                  <a:pt x="130" y="1025"/>
                </a:lnTo>
                <a:lnTo>
                  <a:pt x="121" y="1012"/>
                </a:lnTo>
                <a:lnTo>
                  <a:pt x="120" y="1012"/>
                </a:lnTo>
                <a:lnTo>
                  <a:pt x="116" y="1016"/>
                </a:lnTo>
                <a:lnTo>
                  <a:pt x="113" y="1013"/>
                </a:lnTo>
                <a:lnTo>
                  <a:pt x="97" y="1021"/>
                </a:lnTo>
                <a:lnTo>
                  <a:pt x="91" y="1021"/>
                </a:lnTo>
                <a:lnTo>
                  <a:pt x="89" y="1022"/>
                </a:lnTo>
                <a:lnTo>
                  <a:pt x="89" y="1023"/>
                </a:lnTo>
                <a:lnTo>
                  <a:pt x="93" y="1023"/>
                </a:lnTo>
                <a:lnTo>
                  <a:pt x="93" y="1025"/>
                </a:lnTo>
                <a:lnTo>
                  <a:pt x="90" y="1026"/>
                </a:lnTo>
                <a:lnTo>
                  <a:pt x="89" y="1029"/>
                </a:lnTo>
                <a:lnTo>
                  <a:pt x="85" y="1031"/>
                </a:lnTo>
                <a:lnTo>
                  <a:pt x="81" y="1029"/>
                </a:lnTo>
                <a:lnTo>
                  <a:pt x="77" y="1030"/>
                </a:lnTo>
                <a:lnTo>
                  <a:pt x="82" y="1031"/>
                </a:lnTo>
                <a:lnTo>
                  <a:pt x="86" y="1035"/>
                </a:lnTo>
                <a:lnTo>
                  <a:pt x="82" y="1041"/>
                </a:lnTo>
                <a:lnTo>
                  <a:pt x="84" y="1041"/>
                </a:lnTo>
                <a:lnTo>
                  <a:pt x="86" y="1043"/>
                </a:lnTo>
                <a:lnTo>
                  <a:pt x="90" y="1041"/>
                </a:lnTo>
                <a:lnTo>
                  <a:pt x="89" y="1043"/>
                </a:lnTo>
                <a:lnTo>
                  <a:pt x="91" y="1045"/>
                </a:lnTo>
                <a:lnTo>
                  <a:pt x="93" y="1050"/>
                </a:lnTo>
                <a:lnTo>
                  <a:pt x="95" y="1050"/>
                </a:lnTo>
                <a:lnTo>
                  <a:pt x="95" y="1056"/>
                </a:lnTo>
                <a:lnTo>
                  <a:pt x="97" y="1053"/>
                </a:lnTo>
                <a:lnTo>
                  <a:pt x="102" y="1053"/>
                </a:lnTo>
                <a:lnTo>
                  <a:pt x="100" y="1057"/>
                </a:lnTo>
                <a:lnTo>
                  <a:pt x="104" y="1058"/>
                </a:lnTo>
                <a:lnTo>
                  <a:pt x="102" y="1061"/>
                </a:lnTo>
                <a:lnTo>
                  <a:pt x="103" y="1062"/>
                </a:lnTo>
                <a:lnTo>
                  <a:pt x="99" y="1063"/>
                </a:lnTo>
                <a:lnTo>
                  <a:pt x="98" y="1066"/>
                </a:lnTo>
                <a:lnTo>
                  <a:pt x="98" y="1070"/>
                </a:lnTo>
                <a:lnTo>
                  <a:pt x="107" y="1072"/>
                </a:lnTo>
                <a:lnTo>
                  <a:pt x="108" y="1075"/>
                </a:lnTo>
                <a:lnTo>
                  <a:pt x="106" y="1080"/>
                </a:lnTo>
                <a:lnTo>
                  <a:pt x="112" y="1088"/>
                </a:lnTo>
                <a:lnTo>
                  <a:pt x="107" y="1093"/>
                </a:lnTo>
                <a:lnTo>
                  <a:pt x="103" y="1094"/>
                </a:lnTo>
                <a:lnTo>
                  <a:pt x="100" y="1089"/>
                </a:lnTo>
                <a:lnTo>
                  <a:pt x="95" y="1099"/>
                </a:lnTo>
                <a:lnTo>
                  <a:pt x="94" y="1099"/>
                </a:lnTo>
                <a:lnTo>
                  <a:pt x="93" y="1105"/>
                </a:lnTo>
                <a:lnTo>
                  <a:pt x="94" y="1107"/>
                </a:lnTo>
                <a:lnTo>
                  <a:pt x="91" y="1111"/>
                </a:lnTo>
                <a:lnTo>
                  <a:pt x="94" y="1117"/>
                </a:lnTo>
                <a:lnTo>
                  <a:pt x="91" y="1115"/>
                </a:lnTo>
                <a:lnTo>
                  <a:pt x="88" y="1119"/>
                </a:lnTo>
                <a:lnTo>
                  <a:pt x="82" y="1117"/>
                </a:lnTo>
                <a:lnTo>
                  <a:pt x="77" y="1121"/>
                </a:lnTo>
                <a:lnTo>
                  <a:pt x="70" y="1129"/>
                </a:lnTo>
                <a:lnTo>
                  <a:pt x="68" y="1133"/>
                </a:lnTo>
                <a:lnTo>
                  <a:pt x="67" y="1134"/>
                </a:lnTo>
                <a:lnTo>
                  <a:pt x="63" y="1129"/>
                </a:lnTo>
                <a:lnTo>
                  <a:pt x="54" y="1124"/>
                </a:lnTo>
                <a:close/>
              </a:path>
            </a:pathLst>
          </a:custGeom>
          <a:solidFill>
            <a:srgbClr val="FF6600"/>
          </a:solidFill>
          <a:ln w="12700" cap="sq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4599" name="Freeform 100"/>
          <p:cNvSpPr>
            <a:spLocks noChangeAspect="1"/>
          </p:cNvSpPr>
          <p:nvPr/>
        </p:nvSpPr>
        <p:spPr bwMode="auto">
          <a:xfrm rot="-609737">
            <a:off x="3530204" y="1727598"/>
            <a:ext cx="713184" cy="621506"/>
          </a:xfrm>
          <a:custGeom>
            <a:avLst/>
            <a:gdLst>
              <a:gd name="T0" fmla="*/ 2147483646 w 1155"/>
              <a:gd name="T1" fmla="*/ 2147483646 h 1043"/>
              <a:gd name="T2" fmla="*/ 2147483646 w 1155"/>
              <a:gd name="T3" fmla="*/ 2147483646 h 1043"/>
              <a:gd name="T4" fmla="*/ 2147483646 w 1155"/>
              <a:gd name="T5" fmla="*/ 2147483646 h 1043"/>
              <a:gd name="T6" fmla="*/ 2147483646 w 1155"/>
              <a:gd name="T7" fmla="*/ 2147483646 h 1043"/>
              <a:gd name="T8" fmla="*/ 2147483646 w 1155"/>
              <a:gd name="T9" fmla="*/ 2147483646 h 1043"/>
              <a:gd name="T10" fmla="*/ 2147483646 w 1155"/>
              <a:gd name="T11" fmla="*/ 2147483646 h 1043"/>
              <a:gd name="T12" fmla="*/ 2147483646 w 1155"/>
              <a:gd name="T13" fmla="*/ 2147483646 h 1043"/>
              <a:gd name="T14" fmla="*/ 2147483646 w 1155"/>
              <a:gd name="T15" fmla="*/ 2147483646 h 1043"/>
              <a:gd name="T16" fmla="*/ 2147483646 w 1155"/>
              <a:gd name="T17" fmla="*/ 2147483646 h 1043"/>
              <a:gd name="T18" fmla="*/ 2147483646 w 1155"/>
              <a:gd name="T19" fmla="*/ 2147483646 h 1043"/>
              <a:gd name="T20" fmla="*/ 2147483646 w 1155"/>
              <a:gd name="T21" fmla="*/ 2147483646 h 1043"/>
              <a:gd name="T22" fmla="*/ 2147483646 w 1155"/>
              <a:gd name="T23" fmla="*/ 2147483646 h 1043"/>
              <a:gd name="T24" fmla="*/ 2147483646 w 1155"/>
              <a:gd name="T25" fmla="*/ 2147483646 h 1043"/>
              <a:gd name="T26" fmla="*/ 2147483646 w 1155"/>
              <a:gd name="T27" fmla="*/ 2147483646 h 1043"/>
              <a:gd name="T28" fmla="*/ 2147483646 w 1155"/>
              <a:gd name="T29" fmla="*/ 2147483646 h 1043"/>
              <a:gd name="T30" fmla="*/ 2147483646 w 1155"/>
              <a:gd name="T31" fmla="*/ 2147483646 h 1043"/>
              <a:gd name="T32" fmla="*/ 2147483646 w 1155"/>
              <a:gd name="T33" fmla="*/ 2147483646 h 1043"/>
              <a:gd name="T34" fmla="*/ 2147483646 w 1155"/>
              <a:gd name="T35" fmla="*/ 2147483646 h 1043"/>
              <a:gd name="T36" fmla="*/ 2147483646 w 1155"/>
              <a:gd name="T37" fmla="*/ 2147483646 h 1043"/>
              <a:gd name="T38" fmla="*/ 2147483646 w 1155"/>
              <a:gd name="T39" fmla="*/ 2147483646 h 1043"/>
              <a:gd name="T40" fmla="*/ 2147483646 w 1155"/>
              <a:gd name="T41" fmla="*/ 2147483646 h 1043"/>
              <a:gd name="T42" fmla="*/ 2147483646 w 1155"/>
              <a:gd name="T43" fmla="*/ 2147483646 h 1043"/>
              <a:gd name="T44" fmla="*/ 2147483646 w 1155"/>
              <a:gd name="T45" fmla="*/ 2147483646 h 1043"/>
              <a:gd name="T46" fmla="*/ 2147483646 w 1155"/>
              <a:gd name="T47" fmla="*/ 2147483646 h 1043"/>
              <a:gd name="T48" fmla="*/ 2147483646 w 1155"/>
              <a:gd name="T49" fmla="*/ 2147483646 h 1043"/>
              <a:gd name="T50" fmla="*/ 2147483646 w 1155"/>
              <a:gd name="T51" fmla="*/ 2147483646 h 1043"/>
              <a:gd name="T52" fmla="*/ 2147483646 w 1155"/>
              <a:gd name="T53" fmla="*/ 2147483646 h 1043"/>
              <a:gd name="T54" fmla="*/ 2147483646 w 1155"/>
              <a:gd name="T55" fmla="*/ 2147483646 h 1043"/>
              <a:gd name="T56" fmla="*/ 2147483646 w 1155"/>
              <a:gd name="T57" fmla="*/ 2147483646 h 1043"/>
              <a:gd name="T58" fmla="*/ 2147483646 w 1155"/>
              <a:gd name="T59" fmla="*/ 2147483646 h 1043"/>
              <a:gd name="T60" fmla="*/ 2147483646 w 1155"/>
              <a:gd name="T61" fmla="*/ 2147483646 h 1043"/>
              <a:gd name="T62" fmla="*/ 2147483646 w 1155"/>
              <a:gd name="T63" fmla="*/ 2147483646 h 1043"/>
              <a:gd name="T64" fmla="*/ 2147483646 w 1155"/>
              <a:gd name="T65" fmla="*/ 2147483646 h 1043"/>
              <a:gd name="T66" fmla="*/ 2147483646 w 1155"/>
              <a:gd name="T67" fmla="*/ 2147483646 h 1043"/>
              <a:gd name="T68" fmla="*/ 2147483646 w 1155"/>
              <a:gd name="T69" fmla="*/ 2147483646 h 1043"/>
              <a:gd name="T70" fmla="*/ 2147483646 w 1155"/>
              <a:gd name="T71" fmla="*/ 2147483646 h 1043"/>
              <a:gd name="T72" fmla="*/ 2147483646 w 1155"/>
              <a:gd name="T73" fmla="*/ 2147483646 h 1043"/>
              <a:gd name="T74" fmla="*/ 2147483646 w 1155"/>
              <a:gd name="T75" fmla="*/ 2147483646 h 1043"/>
              <a:gd name="T76" fmla="*/ 2147483646 w 1155"/>
              <a:gd name="T77" fmla="*/ 2147483646 h 1043"/>
              <a:gd name="T78" fmla="*/ 2147483646 w 1155"/>
              <a:gd name="T79" fmla="*/ 2147483646 h 1043"/>
              <a:gd name="T80" fmla="*/ 2147483646 w 1155"/>
              <a:gd name="T81" fmla="*/ 2147483646 h 1043"/>
              <a:gd name="T82" fmla="*/ 2147483646 w 1155"/>
              <a:gd name="T83" fmla="*/ 2147483646 h 1043"/>
              <a:gd name="T84" fmla="*/ 2147483646 w 1155"/>
              <a:gd name="T85" fmla="*/ 2147483646 h 1043"/>
              <a:gd name="T86" fmla="*/ 2147483646 w 1155"/>
              <a:gd name="T87" fmla="*/ 2147483646 h 1043"/>
              <a:gd name="T88" fmla="*/ 2147483646 w 1155"/>
              <a:gd name="T89" fmla="*/ 2147483646 h 1043"/>
              <a:gd name="T90" fmla="*/ 2147483646 w 1155"/>
              <a:gd name="T91" fmla="*/ 2147483646 h 1043"/>
              <a:gd name="T92" fmla="*/ 2147483646 w 1155"/>
              <a:gd name="T93" fmla="*/ 2147483646 h 1043"/>
              <a:gd name="T94" fmla="*/ 2147483646 w 1155"/>
              <a:gd name="T95" fmla="*/ 2147483646 h 1043"/>
              <a:gd name="T96" fmla="*/ 2147483646 w 1155"/>
              <a:gd name="T97" fmla="*/ 2147483646 h 1043"/>
              <a:gd name="T98" fmla="*/ 2147483646 w 1155"/>
              <a:gd name="T99" fmla="*/ 2147483646 h 1043"/>
              <a:gd name="T100" fmla="*/ 2147483646 w 1155"/>
              <a:gd name="T101" fmla="*/ 2147483646 h 1043"/>
              <a:gd name="T102" fmla="*/ 2147483646 w 1155"/>
              <a:gd name="T103" fmla="*/ 2147483646 h 1043"/>
              <a:gd name="T104" fmla="*/ 2147483646 w 1155"/>
              <a:gd name="T105" fmla="*/ 2147483646 h 1043"/>
              <a:gd name="T106" fmla="*/ 2147483646 w 1155"/>
              <a:gd name="T107" fmla="*/ 2147483646 h 1043"/>
              <a:gd name="T108" fmla="*/ 2147483646 w 1155"/>
              <a:gd name="T109" fmla="*/ 2147483646 h 1043"/>
              <a:gd name="T110" fmla="*/ 2147483646 w 1155"/>
              <a:gd name="T111" fmla="*/ 2147483646 h 1043"/>
              <a:gd name="T112" fmla="*/ 2147483646 w 1155"/>
              <a:gd name="T113" fmla="*/ 2147483646 h 1043"/>
              <a:gd name="T114" fmla="*/ 2147483646 w 1155"/>
              <a:gd name="T115" fmla="*/ 2147483646 h 1043"/>
              <a:gd name="T116" fmla="*/ 2147483646 w 1155"/>
              <a:gd name="T117" fmla="*/ 2147483646 h 1043"/>
              <a:gd name="T118" fmla="*/ 2147483646 w 1155"/>
              <a:gd name="T119" fmla="*/ 2147483646 h 1043"/>
              <a:gd name="T120" fmla="*/ 2147483646 w 1155"/>
              <a:gd name="T121" fmla="*/ 2147483646 h 104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55"/>
              <a:gd name="T184" fmla="*/ 0 h 1043"/>
              <a:gd name="T185" fmla="*/ 1155 w 1155"/>
              <a:gd name="T186" fmla="*/ 1043 h 104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55" h="1043">
                <a:moveTo>
                  <a:pt x="389" y="695"/>
                </a:moveTo>
                <a:lnTo>
                  <a:pt x="387" y="695"/>
                </a:lnTo>
                <a:lnTo>
                  <a:pt x="385" y="699"/>
                </a:lnTo>
                <a:lnTo>
                  <a:pt x="383" y="709"/>
                </a:lnTo>
                <a:lnTo>
                  <a:pt x="381" y="708"/>
                </a:lnTo>
                <a:lnTo>
                  <a:pt x="380" y="709"/>
                </a:lnTo>
                <a:lnTo>
                  <a:pt x="378" y="708"/>
                </a:lnTo>
                <a:lnTo>
                  <a:pt x="376" y="713"/>
                </a:lnTo>
                <a:lnTo>
                  <a:pt x="373" y="712"/>
                </a:lnTo>
                <a:lnTo>
                  <a:pt x="374" y="708"/>
                </a:lnTo>
                <a:lnTo>
                  <a:pt x="355" y="695"/>
                </a:lnTo>
                <a:lnTo>
                  <a:pt x="353" y="688"/>
                </a:lnTo>
                <a:lnTo>
                  <a:pt x="354" y="677"/>
                </a:lnTo>
                <a:lnTo>
                  <a:pt x="351" y="664"/>
                </a:lnTo>
                <a:lnTo>
                  <a:pt x="353" y="660"/>
                </a:lnTo>
                <a:lnTo>
                  <a:pt x="360" y="647"/>
                </a:lnTo>
                <a:lnTo>
                  <a:pt x="363" y="647"/>
                </a:lnTo>
                <a:lnTo>
                  <a:pt x="364" y="643"/>
                </a:lnTo>
                <a:lnTo>
                  <a:pt x="367" y="643"/>
                </a:lnTo>
                <a:lnTo>
                  <a:pt x="364" y="641"/>
                </a:lnTo>
                <a:lnTo>
                  <a:pt x="365" y="633"/>
                </a:lnTo>
                <a:lnTo>
                  <a:pt x="364" y="632"/>
                </a:lnTo>
                <a:lnTo>
                  <a:pt x="360" y="638"/>
                </a:lnTo>
                <a:lnTo>
                  <a:pt x="356" y="640"/>
                </a:lnTo>
                <a:lnTo>
                  <a:pt x="355" y="636"/>
                </a:lnTo>
                <a:lnTo>
                  <a:pt x="353" y="636"/>
                </a:lnTo>
                <a:lnTo>
                  <a:pt x="350" y="632"/>
                </a:lnTo>
                <a:lnTo>
                  <a:pt x="353" y="629"/>
                </a:lnTo>
                <a:lnTo>
                  <a:pt x="350" y="625"/>
                </a:lnTo>
                <a:lnTo>
                  <a:pt x="346" y="624"/>
                </a:lnTo>
                <a:lnTo>
                  <a:pt x="340" y="624"/>
                </a:lnTo>
                <a:lnTo>
                  <a:pt x="336" y="618"/>
                </a:lnTo>
                <a:lnTo>
                  <a:pt x="331" y="618"/>
                </a:lnTo>
                <a:lnTo>
                  <a:pt x="323" y="611"/>
                </a:lnTo>
                <a:lnTo>
                  <a:pt x="320" y="616"/>
                </a:lnTo>
                <a:lnTo>
                  <a:pt x="317" y="615"/>
                </a:lnTo>
                <a:lnTo>
                  <a:pt x="311" y="619"/>
                </a:lnTo>
                <a:lnTo>
                  <a:pt x="306" y="622"/>
                </a:lnTo>
                <a:lnTo>
                  <a:pt x="304" y="627"/>
                </a:lnTo>
                <a:lnTo>
                  <a:pt x="291" y="627"/>
                </a:lnTo>
                <a:lnTo>
                  <a:pt x="286" y="624"/>
                </a:lnTo>
                <a:lnTo>
                  <a:pt x="277" y="606"/>
                </a:lnTo>
                <a:lnTo>
                  <a:pt x="268" y="601"/>
                </a:lnTo>
                <a:lnTo>
                  <a:pt x="260" y="598"/>
                </a:lnTo>
                <a:lnTo>
                  <a:pt x="259" y="596"/>
                </a:lnTo>
                <a:lnTo>
                  <a:pt x="255" y="595"/>
                </a:lnTo>
                <a:lnTo>
                  <a:pt x="251" y="600"/>
                </a:lnTo>
                <a:lnTo>
                  <a:pt x="251" y="602"/>
                </a:lnTo>
                <a:lnTo>
                  <a:pt x="252" y="604"/>
                </a:lnTo>
                <a:lnTo>
                  <a:pt x="243" y="615"/>
                </a:lnTo>
                <a:lnTo>
                  <a:pt x="230" y="611"/>
                </a:lnTo>
                <a:lnTo>
                  <a:pt x="227" y="609"/>
                </a:lnTo>
                <a:lnTo>
                  <a:pt x="220" y="595"/>
                </a:lnTo>
                <a:lnTo>
                  <a:pt x="216" y="593"/>
                </a:lnTo>
                <a:lnTo>
                  <a:pt x="214" y="596"/>
                </a:lnTo>
                <a:lnTo>
                  <a:pt x="209" y="593"/>
                </a:lnTo>
                <a:lnTo>
                  <a:pt x="194" y="587"/>
                </a:lnTo>
                <a:lnTo>
                  <a:pt x="188" y="589"/>
                </a:lnTo>
                <a:lnTo>
                  <a:pt x="183" y="593"/>
                </a:lnTo>
                <a:lnTo>
                  <a:pt x="179" y="592"/>
                </a:lnTo>
                <a:lnTo>
                  <a:pt x="178" y="595"/>
                </a:lnTo>
                <a:lnTo>
                  <a:pt x="178" y="592"/>
                </a:lnTo>
                <a:lnTo>
                  <a:pt x="170" y="587"/>
                </a:lnTo>
                <a:lnTo>
                  <a:pt x="176" y="584"/>
                </a:lnTo>
                <a:lnTo>
                  <a:pt x="175" y="580"/>
                </a:lnTo>
                <a:lnTo>
                  <a:pt x="169" y="575"/>
                </a:lnTo>
                <a:lnTo>
                  <a:pt x="169" y="571"/>
                </a:lnTo>
                <a:lnTo>
                  <a:pt x="171" y="570"/>
                </a:lnTo>
                <a:lnTo>
                  <a:pt x="170" y="564"/>
                </a:lnTo>
                <a:lnTo>
                  <a:pt x="164" y="560"/>
                </a:lnTo>
                <a:lnTo>
                  <a:pt x="162" y="556"/>
                </a:lnTo>
                <a:lnTo>
                  <a:pt x="158" y="555"/>
                </a:lnTo>
                <a:lnTo>
                  <a:pt x="157" y="552"/>
                </a:lnTo>
                <a:lnTo>
                  <a:pt x="148" y="538"/>
                </a:lnTo>
                <a:lnTo>
                  <a:pt x="147" y="535"/>
                </a:lnTo>
                <a:lnTo>
                  <a:pt x="146" y="537"/>
                </a:lnTo>
                <a:lnTo>
                  <a:pt x="138" y="528"/>
                </a:lnTo>
                <a:lnTo>
                  <a:pt x="130" y="533"/>
                </a:lnTo>
                <a:lnTo>
                  <a:pt x="121" y="532"/>
                </a:lnTo>
                <a:lnTo>
                  <a:pt x="117" y="534"/>
                </a:lnTo>
                <a:lnTo>
                  <a:pt x="113" y="539"/>
                </a:lnTo>
                <a:lnTo>
                  <a:pt x="113" y="535"/>
                </a:lnTo>
                <a:lnTo>
                  <a:pt x="113" y="532"/>
                </a:lnTo>
                <a:lnTo>
                  <a:pt x="103" y="528"/>
                </a:lnTo>
                <a:lnTo>
                  <a:pt x="97" y="529"/>
                </a:lnTo>
                <a:lnTo>
                  <a:pt x="93" y="528"/>
                </a:lnTo>
                <a:lnTo>
                  <a:pt x="92" y="525"/>
                </a:lnTo>
                <a:lnTo>
                  <a:pt x="93" y="524"/>
                </a:lnTo>
                <a:lnTo>
                  <a:pt x="89" y="520"/>
                </a:lnTo>
                <a:lnTo>
                  <a:pt x="86" y="520"/>
                </a:lnTo>
                <a:lnTo>
                  <a:pt x="84" y="523"/>
                </a:lnTo>
                <a:lnTo>
                  <a:pt x="84" y="517"/>
                </a:lnTo>
                <a:lnTo>
                  <a:pt x="83" y="516"/>
                </a:lnTo>
                <a:lnTo>
                  <a:pt x="79" y="516"/>
                </a:lnTo>
                <a:lnTo>
                  <a:pt x="75" y="514"/>
                </a:lnTo>
                <a:lnTo>
                  <a:pt x="68" y="512"/>
                </a:lnTo>
                <a:lnTo>
                  <a:pt x="67" y="507"/>
                </a:lnTo>
                <a:lnTo>
                  <a:pt x="63" y="507"/>
                </a:lnTo>
                <a:lnTo>
                  <a:pt x="61" y="505"/>
                </a:lnTo>
                <a:lnTo>
                  <a:pt x="57" y="507"/>
                </a:lnTo>
                <a:lnTo>
                  <a:pt x="54" y="505"/>
                </a:lnTo>
                <a:lnTo>
                  <a:pt x="53" y="507"/>
                </a:lnTo>
                <a:lnTo>
                  <a:pt x="49" y="507"/>
                </a:lnTo>
                <a:lnTo>
                  <a:pt x="49" y="510"/>
                </a:lnTo>
                <a:lnTo>
                  <a:pt x="48" y="510"/>
                </a:lnTo>
                <a:lnTo>
                  <a:pt x="47" y="507"/>
                </a:lnTo>
                <a:lnTo>
                  <a:pt x="44" y="511"/>
                </a:lnTo>
                <a:lnTo>
                  <a:pt x="41" y="511"/>
                </a:lnTo>
                <a:lnTo>
                  <a:pt x="43" y="508"/>
                </a:lnTo>
                <a:lnTo>
                  <a:pt x="40" y="507"/>
                </a:lnTo>
                <a:lnTo>
                  <a:pt x="41" y="503"/>
                </a:lnTo>
                <a:lnTo>
                  <a:pt x="38" y="503"/>
                </a:lnTo>
                <a:lnTo>
                  <a:pt x="40" y="497"/>
                </a:lnTo>
                <a:lnTo>
                  <a:pt x="48" y="484"/>
                </a:lnTo>
                <a:lnTo>
                  <a:pt x="53" y="469"/>
                </a:lnTo>
                <a:lnTo>
                  <a:pt x="50" y="469"/>
                </a:lnTo>
                <a:lnTo>
                  <a:pt x="45" y="475"/>
                </a:lnTo>
                <a:lnTo>
                  <a:pt x="41" y="472"/>
                </a:lnTo>
                <a:lnTo>
                  <a:pt x="39" y="475"/>
                </a:lnTo>
                <a:lnTo>
                  <a:pt x="39" y="479"/>
                </a:lnTo>
                <a:lnTo>
                  <a:pt x="34" y="476"/>
                </a:lnTo>
                <a:lnTo>
                  <a:pt x="30" y="476"/>
                </a:lnTo>
                <a:lnTo>
                  <a:pt x="23" y="483"/>
                </a:lnTo>
                <a:lnTo>
                  <a:pt x="22" y="479"/>
                </a:lnTo>
                <a:lnTo>
                  <a:pt x="18" y="476"/>
                </a:lnTo>
                <a:lnTo>
                  <a:pt x="16" y="466"/>
                </a:lnTo>
                <a:lnTo>
                  <a:pt x="16" y="461"/>
                </a:lnTo>
                <a:lnTo>
                  <a:pt x="13" y="457"/>
                </a:lnTo>
                <a:lnTo>
                  <a:pt x="12" y="457"/>
                </a:lnTo>
                <a:lnTo>
                  <a:pt x="8" y="460"/>
                </a:lnTo>
                <a:lnTo>
                  <a:pt x="9" y="453"/>
                </a:lnTo>
                <a:lnTo>
                  <a:pt x="7" y="447"/>
                </a:lnTo>
                <a:lnTo>
                  <a:pt x="0" y="443"/>
                </a:lnTo>
                <a:lnTo>
                  <a:pt x="2" y="438"/>
                </a:lnTo>
                <a:lnTo>
                  <a:pt x="4" y="438"/>
                </a:lnTo>
                <a:lnTo>
                  <a:pt x="3" y="433"/>
                </a:lnTo>
                <a:lnTo>
                  <a:pt x="7" y="433"/>
                </a:lnTo>
                <a:lnTo>
                  <a:pt x="9" y="429"/>
                </a:lnTo>
                <a:lnTo>
                  <a:pt x="14" y="426"/>
                </a:lnTo>
                <a:lnTo>
                  <a:pt x="14" y="424"/>
                </a:lnTo>
                <a:lnTo>
                  <a:pt x="17" y="420"/>
                </a:lnTo>
                <a:lnTo>
                  <a:pt x="18" y="421"/>
                </a:lnTo>
                <a:lnTo>
                  <a:pt x="20" y="418"/>
                </a:lnTo>
                <a:lnTo>
                  <a:pt x="20" y="415"/>
                </a:lnTo>
                <a:lnTo>
                  <a:pt x="23" y="409"/>
                </a:lnTo>
                <a:lnTo>
                  <a:pt x="14" y="407"/>
                </a:lnTo>
                <a:lnTo>
                  <a:pt x="16" y="403"/>
                </a:lnTo>
                <a:lnTo>
                  <a:pt x="16" y="398"/>
                </a:lnTo>
                <a:lnTo>
                  <a:pt x="23" y="397"/>
                </a:lnTo>
                <a:lnTo>
                  <a:pt x="23" y="394"/>
                </a:lnTo>
                <a:lnTo>
                  <a:pt x="27" y="391"/>
                </a:lnTo>
                <a:lnTo>
                  <a:pt x="29" y="388"/>
                </a:lnTo>
                <a:lnTo>
                  <a:pt x="36" y="388"/>
                </a:lnTo>
                <a:lnTo>
                  <a:pt x="38" y="380"/>
                </a:lnTo>
                <a:lnTo>
                  <a:pt x="40" y="381"/>
                </a:lnTo>
                <a:lnTo>
                  <a:pt x="43" y="377"/>
                </a:lnTo>
                <a:lnTo>
                  <a:pt x="41" y="373"/>
                </a:lnTo>
                <a:lnTo>
                  <a:pt x="45" y="371"/>
                </a:lnTo>
                <a:lnTo>
                  <a:pt x="44" y="364"/>
                </a:lnTo>
                <a:lnTo>
                  <a:pt x="40" y="357"/>
                </a:lnTo>
                <a:lnTo>
                  <a:pt x="27" y="341"/>
                </a:lnTo>
                <a:lnTo>
                  <a:pt x="20" y="337"/>
                </a:lnTo>
                <a:lnTo>
                  <a:pt x="18" y="331"/>
                </a:lnTo>
                <a:lnTo>
                  <a:pt x="21" y="331"/>
                </a:lnTo>
                <a:lnTo>
                  <a:pt x="30" y="326"/>
                </a:lnTo>
                <a:lnTo>
                  <a:pt x="31" y="321"/>
                </a:lnTo>
                <a:lnTo>
                  <a:pt x="29" y="314"/>
                </a:lnTo>
                <a:lnTo>
                  <a:pt x="30" y="303"/>
                </a:lnTo>
                <a:lnTo>
                  <a:pt x="39" y="295"/>
                </a:lnTo>
                <a:lnTo>
                  <a:pt x="45" y="282"/>
                </a:lnTo>
                <a:lnTo>
                  <a:pt x="53" y="280"/>
                </a:lnTo>
                <a:lnTo>
                  <a:pt x="58" y="273"/>
                </a:lnTo>
                <a:lnTo>
                  <a:pt x="62" y="271"/>
                </a:lnTo>
                <a:lnTo>
                  <a:pt x="70" y="268"/>
                </a:lnTo>
                <a:lnTo>
                  <a:pt x="80" y="253"/>
                </a:lnTo>
                <a:lnTo>
                  <a:pt x="80" y="245"/>
                </a:lnTo>
                <a:lnTo>
                  <a:pt x="79" y="238"/>
                </a:lnTo>
                <a:lnTo>
                  <a:pt x="80" y="229"/>
                </a:lnTo>
                <a:lnTo>
                  <a:pt x="76" y="209"/>
                </a:lnTo>
                <a:lnTo>
                  <a:pt x="92" y="197"/>
                </a:lnTo>
                <a:lnTo>
                  <a:pt x="97" y="191"/>
                </a:lnTo>
                <a:lnTo>
                  <a:pt x="93" y="184"/>
                </a:lnTo>
                <a:lnTo>
                  <a:pt x="94" y="174"/>
                </a:lnTo>
                <a:lnTo>
                  <a:pt x="93" y="168"/>
                </a:lnTo>
                <a:lnTo>
                  <a:pt x="103" y="161"/>
                </a:lnTo>
                <a:lnTo>
                  <a:pt x="107" y="161"/>
                </a:lnTo>
                <a:lnTo>
                  <a:pt x="116" y="151"/>
                </a:lnTo>
                <a:lnTo>
                  <a:pt x="121" y="147"/>
                </a:lnTo>
                <a:lnTo>
                  <a:pt x="126" y="138"/>
                </a:lnTo>
                <a:lnTo>
                  <a:pt x="131" y="142"/>
                </a:lnTo>
                <a:lnTo>
                  <a:pt x="135" y="141"/>
                </a:lnTo>
                <a:lnTo>
                  <a:pt x="139" y="137"/>
                </a:lnTo>
                <a:lnTo>
                  <a:pt x="139" y="132"/>
                </a:lnTo>
                <a:lnTo>
                  <a:pt x="144" y="125"/>
                </a:lnTo>
                <a:lnTo>
                  <a:pt x="152" y="123"/>
                </a:lnTo>
                <a:lnTo>
                  <a:pt x="164" y="129"/>
                </a:lnTo>
                <a:lnTo>
                  <a:pt x="171" y="125"/>
                </a:lnTo>
                <a:lnTo>
                  <a:pt x="180" y="109"/>
                </a:lnTo>
                <a:lnTo>
                  <a:pt x="191" y="102"/>
                </a:lnTo>
                <a:lnTo>
                  <a:pt x="194" y="91"/>
                </a:lnTo>
                <a:lnTo>
                  <a:pt x="197" y="92"/>
                </a:lnTo>
                <a:lnTo>
                  <a:pt x="202" y="103"/>
                </a:lnTo>
                <a:lnTo>
                  <a:pt x="207" y="107"/>
                </a:lnTo>
                <a:lnTo>
                  <a:pt x="211" y="106"/>
                </a:lnTo>
                <a:lnTo>
                  <a:pt x="212" y="107"/>
                </a:lnTo>
                <a:lnTo>
                  <a:pt x="216" y="107"/>
                </a:lnTo>
                <a:lnTo>
                  <a:pt x="218" y="105"/>
                </a:lnTo>
                <a:lnTo>
                  <a:pt x="219" y="106"/>
                </a:lnTo>
                <a:lnTo>
                  <a:pt x="218" y="107"/>
                </a:lnTo>
                <a:lnTo>
                  <a:pt x="220" y="107"/>
                </a:lnTo>
                <a:lnTo>
                  <a:pt x="221" y="107"/>
                </a:lnTo>
                <a:lnTo>
                  <a:pt x="220" y="106"/>
                </a:lnTo>
                <a:lnTo>
                  <a:pt x="223" y="106"/>
                </a:lnTo>
                <a:lnTo>
                  <a:pt x="223" y="107"/>
                </a:lnTo>
                <a:lnTo>
                  <a:pt x="224" y="107"/>
                </a:lnTo>
                <a:lnTo>
                  <a:pt x="224" y="106"/>
                </a:lnTo>
                <a:lnTo>
                  <a:pt x="225" y="107"/>
                </a:lnTo>
                <a:lnTo>
                  <a:pt x="225" y="102"/>
                </a:lnTo>
                <a:lnTo>
                  <a:pt x="228" y="97"/>
                </a:lnTo>
                <a:lnTo>
                  <a:pt x="228" y="92"/>
                </a:lnTo>
                <a:lnTo>
                  <a:pt x="229" y="87"/>
                </a:lnTo>
                <a:lnTo>
                  <a:pt x="229" y="78"/>
                </a:lnTo>
                <a:lnTo>
                  <a:pt x="232" y="73"/>
                </a:lnTo>
                <a:lnTo>
                  <a:pt x="234" y="61"/>
                </a:lnTo>
                <a:lnTo>
                  <a:pt x="241" y="64"/>
                </a:lnTo>
                <a:lnTo>
                  <a:pt x="247" y="61"/>
                </a:lnTo>
                <a:lnTo>
                  <a:pt x="251" y="60"/>
                </a:lnTo>
                <a:lnTo>
                  <a:pt x="254" y="56"/>
                </a:lnTo>
                <a:lnTo>
                  <a:pt x="254" y="46"/>
                </a:lnTo>
                <a:lnTo>
                  <a:pt x="256" y="46"/>
                </a:lnTo>
                <a:lnTo>
                  <a:pt x="259" y="49"/>
                </a:lnTo>
                <a:lnTo>
                  <a:pt x="263" y="47"/>
                </a:lnTo>
                <a:lnTo>
                  <a:pt x="265" y="48"/>
                </a:lnTo>
                <a:lnTo>
                  <a:pt x="268" y="46"/>
                </a:lnTo>
                <a:lnTo>
                  <a:pt x="281" y="43"/>
                </a:lnTo>
                <a:lnTo>
                  <a:pt x="299" y="46"/>
                </a:lnTo>
                <a:lnTo>
                  <a:pt x="301" y="44"/>
                </a:lnTo>
                <a:lnTo>
                  <a:pt x="304" y="47"/>
                </a:lnTo>
                <a:lnTo>
                  <a:pt x="309" y="48"/>
                </a:lnTo>
                <a:lnTo>
                  <a:pt x="313" y="51"/>
                </a:lnTo>
                <a:lnTo>
                  <a:pt x="318" y="52"/>
                </a:lnTo>
                <a:lnTo>
                  <a:pt x="324" y="51"/>
                </a:lnTo>
                <a:lnTo>
                  <a:pt x="327" y="52"/>
                </a:lnTo>
                <a:lnTo>
                  <a:pt x="333" y="48"/>
                </a:lnTo>
                <a:lnTo>
                  <a:pt x="338" y="47"/>
                </a:lnTo>
                <a:lnTo>
                  <a:pt x="340" y="46"/>
                </a:lnTo>
                <a:lnTo>
                  <a:pt x="347" y="46"/>
                </a:lnTo>
                <a:lnTo>
                  <a:pt x="351" y="49"/>
                </a:lnTo>
                <a:lnTo>
                  <a:pt x="351" y="55"/>
                </a:lnTo>
                <a:lnTo>
                  <a:pt x="354" y="55"/>
                </a:lnTo>
                <a:lnTo>
                  <a:pt x="355" y="58"/>
                </a:lnTo>
                <a:lnTo>
                  <a:pt x="360" y="61"/>
                </a:lnTo>
                <a:lnTo>
                  <a:pt x="363" y="60"/>
                </a:lnTo>
                <a:lnTo>
                  <a:pt x="376" y="55"/>
                </a:lnTo>
                <a:lnTo>
                  <a:pt x="387" y="51"/>
                </a:lnTo>
                <a:lnTo>
                  <a:pt x="394" y="43"/>
                </a:lnTo>
                <a:lnTo>
                  <a:pt x="414" y="30"/>
                </a:lnTo>
                <a:lnTo>
                  <a:pt x="416" y="27"/>
                </a:lnTo>
                <a:lnTo>
                  <a:pt x="417" y="27"/>
                </a:lnTo>
                <a:lnTo>
                  <a:pt x="416" y="22"/>
                </a:lnTo>
                <a:lnTo>
                  <a:pt x="417" y="13"/>
                </a:lnTo>
                <a:lnTo>
                  <a:pt x="417" y="0"/>
                </a:lnTo>
                <a:lnTo>
                  <a:pt x="425" y="2"/>
                </a:lnTo>
                <a:lnTo>
                  <a:pt x="440" y="11"/>
                </a:lnTo>
                <a:lnTo>
                  <a:pt x="444" y="27"/>
                </a:lnTo>
                <a:lnTo>
                  <a:pt x="448" y="27"/>
                </a:lnTo>
                <a:lnTo>
                  <a:pt x="450" y="30"/>
                </a:lnTo>
                <a:lnTo>
                  <a:pt x="458" y="31"/>
                </a:lnTo>
                <a:lnTo>
                  <a:pt x="459" y="35"/>
                </a:lnTo>
                <a:lnTo>
                  <a:pt x="457" y="36"/>
                </a:lnTo>
                <a:lnTo>
                  <a:pt x="458" y="39"/>
                </a:lnTo>
                <a:lnTo>
                  <a:pt x="453" y="43"/>
                </a:lnTo>
                <a:lnTo>
                  <a:pt x="446" y="55"/>
                </a:lnTo>
                <a:lnTo>
                  <a:pt x="440" y="61"/>
                </a:lnTo>
                <a:lnTo>
                  <a:pt x="437" y="73"/>
                </a:lnTo>
                <a:lnTo>
                  <a:pt x="436" y="78"/>
                </a:lnTo>
                <a:lnTo>
                  <a:pt x="448" y="89"/>
                </a:lnTo>
                <a:lnTo>
                  <a:pt x="462" y="102"/>
                </a:lnTo>
                <a:lnTo>
                  <a:pt x="455" y="116"/>
                </a:lnTo>
                <a:lnTo>
                  <a:pt x="457" y="123"/>
                </a:lnTo>
                <a:lnTo>
                  <a:pt x="454" y="129"/>
                </a:lnTo>
                <a:lnTo>
                  <a:pt x="454" y="133"/>
                </a:lnTo>
                <a:lnTo>
                  <a:pt x="448" y="134"/>
                </a:lnTo>
                <a:lnTo>
                  <a:pt x="443" y="137"/>
                </a:lnTo>
                <a:lnTo>
                  <a:pt x="434" y="134"/>
                </a:lnTo>
                <a:lnTo>
                  <a:pt x="431" y="132"/>
                </a:lnTo>
                <a:lnTo>
                  <a:pt x="427" y="133"/>
                </a:lnTo>
                <a:lnTo>
                  <a:pt x="426" y="136"/>
                </a:lnTo>
                <a:lnTo>
                  <a:pt x="421" y="138"/>
                </a:lnTo>
                <a:lnTo>
                  <a:pt x="421" y="146"/>
                </a:lnTo>
                <a:lnTo>
                  <a:pt x="417" y="148"/>
                </a:lnTo>
                <a:lnTo>
                  <a:pt x="417" y="152"/>
                </a:lnTo>
                <a:lnTo>
                  <a:pt x="409" y="155"/>
                </a:lnTo>
                <a:lnTo>
                  <a:pt x="405" y="154"/>
                </a:lnTo>
                <a:lnTo>
                  <a:pt x="400" y="155"/>
                </a:lnTo>
                <a:lnTo>
                  <a:pt x="398" y="155"/>
                </a:lnTo>
                <a:lnTo>
                  <a:pt x="389" y="159"/>
                </a:lnTo>
                <a:lnTo>
                  <a:pt x="376" y="159"/>
                </a:lnTo>
                <a:lnTo>
                  <a:pt x="369" y="160"/>
                </a:lnTo>
                <a:lnTo>
                  <a:pt x="364" y="161"/>
                </a:lnTo>
                <a:lnTo>
                  <a:pt x="359" y="165"/>
                </a:lnTo>
                <a:lnTo>
                  <a:pt x="355" y="163"/>
                </a:lnTo>
                <a:lnTo>
                  <a:pt x="346" y="161"/>
                </a:lnTo>
                <a:lnTo>
                  <a:pt x="344" y="163"/>
                </a:lnTo>
                <a:lnTo>
                  <a:pt x="337" y="173"/>
                </a:lnTo>
                <a:lnTo>
                  <a:pt x="345" y="184"/>
                </a:lnTo>
                <a:lnTo>
                  <a:pt x="347" y="195"/>
                </a:lnTo>
                <a:lnTo>
                  <a:pt x="351" y="196"/>
                </a:lnTo>
                <a:lnTo>
                  <a:pt x="351" y="197"/>
                </a:lnTo>
                <a:lnTo>
                  <a:pt x="356" y="201"/>
                </a:lnTo>
                <a:lnTo>
                  <a:pt x="367" y="208"/>
                </a:lnTo>
                <a:lnTo>
                  <a:pt x="371" y="228"/>
                </a:lnTo>
                <a:lnTo>
                  <a:pt x="378" y="231"/>
                </a:lnTo>
                <a:lnTo>
                  <a:pt x="389" y="238"/>
                </a:lnTo>
                <a:lnTo>
                  <a:pt x="394" y="224"/>
                </a:lnTo>
                <a:lnTo>
                  <a:pt x="403" y="226"/>
                </a:lnTo>
                <a:lnTo>
                  <a:pt x="408" y="229"/>
                </a:lnTo>
                <a:lnTo>
                  <a:pt x="425" y="249"/>
                </a:lnTo>
                <a:lnTo>
                  <a:pt x="423" y="258"/>
                </a:lnTo>
                <a:lnTo>
                  <a:pt x="430" y="264"/>
                </a:lnTo>
                <a:lnTo>
                  <a:pt x="430" y="265"/>
                </a:lnTo>
                <a:lnTo>
                  <a:pt x="432" y="265"/>
                </a:lnTo>
                <a:lnTo>
                  <a:pt x="436" y="269"/>
                </a:lnTo>
                <a:lnTo>
                  <a:pt x="437" y="274"/>
                </a:lnTo>
                <a:lnTo>
                  <a:pt x="437" y="280"/>
                </a:lnTo>
                <a:lnTo>
                  <a:pt x="441" y="282"/>
                </a:lnTo>
                <a:lnTo>
                  <a:pt x="440" y="283"/>
                </a:lnTo>
                <a:lnTo>
                  <a:pt x="441" y="283"/>
                </a:lnTo>
                <a:lnTo>
                  <a:pt x="441" y="286"/>
                </a:lnTo>
                <a:lnTo>
                  <a:pt x="439" y="287"/>
                </a:lnTo>
                <a:lnTo>
                  <a:pt x="440" y="289"/>
                </a:lnTo>
                <a:lnTo>
                  <a:pt x="444" y="294"/>
                </a:lnTo>
                <a:lnTo>
                  <a:pt x="443" y="298"/>
                </a:lnTo>
                <a:lnTo>
                  <a:pt x="448" y="300"/>
                </a:lnTo>
                <a:lnTo>
                  <a:pt x="449" y="305"/>
                </a:lnTo>
                <a:lnTo>
                  <a:pt x="448" y="307"/>
                </a:lnTo>
                <a:lnTo>
                  <a:pt x="449" y="310"/>
                </a:lnTo>
                <a:lnTo>
                  <a:pt x="445" y="316"/>
                </a:lnTo>
                <a:lnTo>
                  <a:pt x="449" y="317"/>
                </a:lnTo>
                <a:lnTo>
                  <a:pt x="450" y="321"/>
                </a:lnTo>
                <a:lnTo>
                  <a:pt x="449" y="325"/>
                </a:lnTo>
                <a:lnTo>
                  <a:pt x="446" y="327"/>
                </a:lnTo>
                <a:lnTo>
                  <a:pt x="449" y="332"/>
                </a:lnTo>
                <a:lnTo>
                  <a:pt x="454" y="334"/>
                </a:lnTo>
                <a:lnTo>
                  <a:pt x="457" y="336"/>
                </a:lnTo>
                <a:lnTo>
                  <a:pt x="459" y="335"/>
                </a:lnTo>
                <a:lnTo>
                  <a:pt x="462" y="337"/>
                </a:lnTo>
                <a:lnTo>
                  <a:pt x="462" y="341"/>
                </a:lnTo>
                <a:lnTo>
                  <a:pt x="466" y="341"/>
                </a:lnTo>
                <a:lnTo>
                  <a:pt x="467" y="344"/>
                </a:lnTo>
                <a:lnTo>
                  <a:pt x="481" y="346"/>
                </a:lnTo>
                <a:lnTo>
                  <a:pt x="484" y="348"/>
                </a:lnTo>
                <a:lnTo>
                  <a:pt x="486" y="355"/>
                </a:lnTo>
                <a:lnTo>
                  <a:pt x="481" y="364"/>
                </a:lnTo>
                <a:lnTo>
                  <a:pt x="485" y="368"/>
                </a:lnTo>
                <a:lnTo>
                  <a:pt x="486" y="367"/>
                </a:lnTo>
                <a:lnTo>
                  <a:pt x="489" y="367"/>
                </a:lnTo>
                <a:lnTo>
                  <a:pt x="491" y="372"/>
                </a:lnTo>
                <a:lnTo>
                  <a:pt x="497" y="373"/>
                </a:lnTo>
                <a:lnTo>
                  <a:pt x="497" y="377"/>
                </a:lnTo>
                <a:lnTo>
                  <a:pt x="499" y="379"/>
                </a:lnTo>
                <a:lnTo>
                  <a:pt x="500" y="381"/>
                </a:lnTo>
                <a:lnTo>
                  <a:pt x="503" y="381"/>
                </a:lnTo>
                <a:lnTo>
                  <a:pt x="508" y="390"/>
                </a:lnTo>
                <a:lnTo>
                  <a:pt x="518" y="384"/>
                </a:lnTo>
                <a:lnTo>
                  <a:pt x="522" y="384"/>
                </a:lnTo>
                <a:lnTo>
                  <a:pt x="524" y="384"/>
                </a:lnTo>
                <a:lnTo>
                  <a:pt x="536" y="389"/>
                </a:lnTo>
                <a:lnTo>
                  <a:pt x="545" y="386"/>
                </a:lnTo>
                <a:lnTo>
                  <a:pt x="547" y="384"/>
                </a:lnTo>
                <a:lnTo>
                  <a:pt x="569" y="361"/>
                </a:lnTo>
                <a:lnTo>
                  <a:pt x="575" y="361"/>
                </a:lnTo>
                <a:lnTo>
                  <a:pt x="580" y="357"/>
                </a:lnTo>
                <a:lnTo>
                  <a:pt x="589" y="362"/>
                </a:lnTo>
                <a:lnTo>
                  <a:pt x="594" y="354"/>
                </a:lnTo>
                <a:lnTo>
                  <a:pt x="605" y="350"/>
                </a:lnTo>
                <a:lnTo>
                  <a:pt x="606" y="359"/>
                </a:lnTo>
                <a:lnTo>
                  <a:pt x="625" y="361"/>
                </a:lnTo>
                <a:lnTo>
                  <a:pt x="626" y="363"/>
                </a:lnTo>
                <a:lnTo>
                  <a:pt x="628" y="363"/>
                </a:lnTo>
                <a:lnTo>
                  <a:pt x="632" y="367"/>
                </a:lnTo>
                <a:lnTo>
                  <a:pt x="633" y="362"/>
                </a:lnTo>
                <a:lnTo>
                  <a:pt x="630" y="358"/>
                </a:lnTo>
                <a:lnTo>
                  <a:pt x="632" y="355"/>
                </a:lnTo>
                <a:lnTo>
                  <a:pt x="634" y="355"/>
                </a:lnTo>
                <a:lnTo>
                  <a:pt x="634" y="352"/>
                </a:lnTo>
                <a:lnTo>
                  <a:pt x="632" y="349"/>
                </a:lnTo>
                <a:lnTo>
                  <a:pt x="635" y="346"/>
                </a:lnTo>
                <a:lnTo>
                  <a:pt x="635" y="344"/>
                </a:lnTo>
                <a:lnTo>
                  <a:pt x="637" y="343"/>
                </a:lnTo>
                <a:lnTo>
                  <a:pt x="634" y="334"/>
                </a:lnTo>
                <a:lnTo>
                  <a:pt x="633" y="334"/>
                </a:lnTo>
                <a:lnTo>
                  <a:pt x="630" y="334"/>
                </a:lnTo>
                <a:lnTo>
                  <a:pt x="625" y="331"/>
                </a:lnTo>
                <a:lnTo>
                  <a:pt x="621" y="330"/>
                </a:lnTo>
                <a:lnTo>
                  <a:pt x="616" y="337"/>
                </a:lnTo>
                <a:lnTo>
                  <a:pt x="610" y="337"/>
                </a:lnTo>
                <a:lnTo>
                  <a:pt x="607" y="328"/>
                </a:lnTo>
                <a:lnTo>
                  <a:pt x="610" y="319"/>
                </a:lnTo>
                <a:lnTo>
                  <a:pt x="608" y="313"/>
                </a:lnTo>
                <a:lnTo>
                  <a:pt x="612" y="313"/>
                </a:lnTo>
                <a:lnTo>
                  <a:pt x="629" y="301"/>
                </a:lnTo>
                <a:lnTo>
                  <a:pt x="633" y="303"/>
                </a:lnTo>
                <a:lnTo>
                  <a:pt x="634" y="305"/>
                </a:lnTo>
                <a:lnTo>
                  <a:pt x="638" y="305"/>
                </a:lnTo>
                <a:lnTo>
                  <a:pt x="641" y="310"/>
                </a:lnTo>
                <a:lnTo>
                  <a:pt x="648" y="310"/>
                </a:lnTo>
                <a:lnTo>
                  <a:pt x="650" y="317"/>
                </a:lnTo>
                <a:lnTo>
                  <a:pt x="652" y="317"/>
                </a:lnTo>
                <a:lnTo>
                  <a:pt x="651" y="322"/>
                </a:lnTo>
                <a:lnTo>
                  <a:pt x="659" y="326"/>
                </a:lnTo>
                <a:lnTo>
                  <a:pt x="664" y="326"/>
                </a:lnTo>
                <a:lnTo>
                  <a:pt x="666" y="327"/>
                </a:lnTo>
                <a:lnTo>
                  <a:pt x="662" y="341"/>
                </a:lnTo>
                <a:lnTo>
                  <a:pt x="665" y="343"/>
                </a:lnTo>
                <a:lnTo>
                  <a:pt x="668" y="345"/>
                </a:lnTo>
                <a:lnTo>
                  <a:pt x="674" y="352"/>
                </a:lnTo>
                <a:lnTo>
                  <a:pt x="668" y="358"/>
                </a:lnTo>
                <a:lnTo>
                  <a:pt x="666" y="359"/>
                </a:lnTo>
                <a:lnTo>
                  <a:pt x="669" y="368"/>
                </a:lnTo>
                <a:lnTo>
                  <a:pt x="673" y="376"/>
                </a:lnTo>
                <a:lnTo>
                  <a:pt x="680" y="382"/>
                </a:lnTo>
                <a:lnTo>
                  <a:pt x="692" y="380"/>
                </a:lnTo>
                <a:lnTo>
                  <a:pt x="695" y="384"/>
                </a:lnTo>
                <a:lnTo>
                  <a:pt x="701" y="388"/>
                </a:lnTo>
                <a:lnTo>
                  <a:pt x="705" y="397"/>
                </a:lnTo>
                <a:lnTo>
                  <a:pt x="715" y="394"/>
                </a:lnTo>
                <a:lnTo>
                  <a:pt x="716" y="389"/>
                </a:lnTo>
                <a:lnTo>
                  <a:pt x="715" y="382"/>
                </a:lnTo>
                <a:lnTo>
                  <a:pt x="716" y="381"/>
                </a:lnTo>
                <a:lnTo>
                  <a:pt x="719" y="381"/>
                </a:lnTo>
                <a:lnTo>
                  <a:pt x="719" y="380"/>
                </a:lnTo>
                <a:lnTo>
                  <a:pt x="725" y="380"/>
                </a:lnTo>
                <a:lnTo>
                  <a:pt x="727" y="381"/>
                </a:lnTo>
                <a:lnTo>
                  <a:pt x="731" y="382"/>
                </a:lnTo>
                <a:lnTo>
                  <a:pt x="733" y="386"/>
                </a:lnTo>
                <a:lnTo>
                  <a:pt x="742" y="384"/>
                </a:lnTo>
                <a:lnTo>
                  <a:pt x="746" y="398"/>
                </a:lnTo>
                <a:lnTo>
                  <a:pt x="747" y="407"/>
                </a:lnTo>
                <a:lnTo>
                  <a:pt x="745" y="412"/>
                </a:lnTo>
                <a:lnTo>
                  <a:pt x="750" y="417"/>
                </a:lnTo>
                <a:lnTo>
                  <a:pt x="752" y="416"/>
                </a:lnTo>
                <a:lnTo>
                  <a:pt x="763" y="415"/>
                </a:lnTo>
                <a:lnTo>
                  <a:pt x="787" y="424"/>
                </a:lnTo>
                <a:lnTo>
                  <a:pt x="788" y="426"/>
                </a:lnTo>
                <a:lnTo>
                  <a:pt x="790" y="436"/>
                </a:lnTo>
                <a:lnTo>
                  <a:pt x="787" y="449"/>
                </a:lnTo>
                <a:lnTo>
                  <a:pt x="794" y="462"/>
                </a:lnTo>
                <a:lnTo>
                  <a:pt x="800" y="463"/>
                </a:lnTo>
                <a:lnTo>
                  <a:pt x="800" y="469"/>
                </a:lnTo>
                <a:lnTo>
                  <a:pt x="810" y="475"/>
                </a:lnTo>
                <a:lnTo>
                  <a:pt x="810" y="478"/>
                </a:lnTo>
                <a:lnTo>
                  <a:pt x="814" y="478"/>
                </a:lnTo>
                <a:lnTo>
                  <a:pt x="821" y="470"/>
                </a:lnTo>
                <a:lnTo>
                  <a:pt x="821" y="462"/>
                </a:lnTo>
                <a:lnTo>
                  <a:pt x="823" y="462"/>
                </a:lnTo>
                <a:lnTo>
                  <a:pt x="824" y="466"/>
                </a:lnTo>
                <a:lnTo>
                  <a:pt x="827" y="469"/>
                </a:lnTo>
                <a:lnTo>
                  <a:pt x="832" y="465"/>
                </a:lnTo>
                <a:lnTo>
                  <a:pt x="830" y="463"/>
                </a:lnTo>
                <a:lnTo>
                  <a:pt x="828" y="460"/>
                </a:lnTo>
                <a:lnTo>
                  <a:pt x="836" y="460"/>
                </a:lnTo>
                <a:lnTo>
                  <a:pt x="835" y="456"/>
                </a:lnTo>
                <a:lnTo>
                  <a:pt x="828" y="456"/>
                </a:lnTo>
                <a:lnTo>
                  <a:pt x="826" y="453"/>
                </a:lnTo>
                <a:lnTo>
                  <a:pt x="826" y="444"/>
                </a:lnTo>
                <a:lnTo>
                  <a:pt x="845" y="454"/>
                </a:lnTo>
                <a:lnTo>
                  <a:pt x="848" y="458"/>
                </a:lnTo>
                <a:lnTo>
                  <a:pt x="860" y="461"/>
                </a:lnTo>
                <a:lnTo>
                  <a:pt x="868" y="463"/>
                </a:lnTo>
                <a:lnTo>
                  <a:pt x="872" y="461"/>
                </a:lnTo>
                <a:lnTo>
                  <a:pt x="893" y="461"/>
                </a:lnTo>
                <a:lnTo>
                  <a:pt x="893" y="471"/>
                </a:lnTo>
                <a:lnTo>
                  <a:pt x="896" y="472"/>
                </a:lnTo>
                <a:lnTo>
                  <a:pt x="902" y="476"/>
                </a:lnTo>
                <a:lnTo>
                  <a:pt x="913" y="479"/>
                </a:lnTo>
                <a:lnTo>
                  <a:pt x="914" y="485"/>
                </a:lnTo>
                <a:lnTo>
                  <a:pt x="921" y="490"/>
                </a:lnTo>
                <a:lnTo>
                  <a:pt x="925" y="493"/>
                </a:lnTo>
                <a:lnTo>
                  <a:pt x="926" y="498"/>
                </a:lnTo>
                <a:lnTo>
                  <a:pt x="930" y="502"/>
                </a:lnTo>
                <a:lnTo>
                  <a:pt x="932" y="498"/>
                </a:lnTo>
                <a:lnTo>
                  <a:pt x="940" y="503"/>
                </a:lnTo>
                <a:lnTo>
                  <a:pt x="944" y="502"/>
                </a:lnTo>
                <a:lnTo>
                  <a:pt x="947" y="505"/>
                </a:lnTo>
                <a:lnTo>
                  <a:pt x="945" y="506"/>
                </a:lnTo>
                <a:lnTo>
                  <a:pt x="949" y="505"/>
                </a:lnTo>
                <a:lnTo>
                  <a:pt x="952" y="507"/>
                </a:lnTo>
                <a:lnTo>
                  <a:pt x="956" y="506"/>
                </a:lnTo>
                <a:lnTo>
                  <a:pt x="957" y="507"/>
                </a:lnTo>
                <a:lnTo>
                  <a:pt x="962" y="505"/>
                </a:lnTo>
                <a:lnTo>
                  <a:pt x="968" y="498"/>
                </a:lnTo>
                <a:lnTo>
                  <a:pt x="965" y="496"/>
                </a:lnTo>
                <a:lnTo>
                  <a:pt x="967" y="484"/>
                </a:lnTo>
                <a:lnTo>
                  <a:pt x="965" y="480"/>
                </a:lnTo>
                <a:lnTo>
                  <a:pt x="970" y="480"/>
                </a:lnTo>
                <a:lnTo>
                  <a:pt x="979" y="489"/>
                </a:lnTo>
                <a:lnTo>
                  <a:pt x="986" y="487"/>
                </a:lnTo>
                <a:lnTo>
                  <a:pt x="989" y="487"/>
                </a:lnTo>
                <a:lnTo>
                  <a:pt x="990" y="496"/>
                </a:lnTo>
                <a:lnTo>
                  <a:pt x="988" y="497"/>
                </a:lnTo>
                <a:lnTo>
                  <a:pt x="989" y="498"/>
                </a:lnTo>
                <a:lnTo>
                  <a:pt x="988" y="501"/>
                </a:lnTo>
                <a:lnTo>
                  <a:pt x="992" y="503"/>
                </a:lnTo>
                <a:lnTo>
                  <a:pt x="989" y="512"/>
                </a:lnTo>
                <a:lnTo>
                  <a:pt x="985" y="517"/>
                </a:lnTo>
                <a:lnTo>
                  <a:pt x="986" y="521"/>
                </a:lnTo>
                <a:lnTo>
                  <a:pt x="985" y="525"/>
                </a:lnTo>
                <a:lnTo>
                  <a:pt x="980" y="529"/>
                </a:lnTo>
                <a:lnTo>
                  <a:pt x="980" y="530"/>
                </a:lnTo>
                <a:lnTo>
                  <a:pt x="984" y="535"/>
                </a:lnTo>
                <a:lnTo>
                  <a:pt x="983" y="538"/>
                </a:lnTo>
                <a:lnTo>
                  <a:pt x="989" y="543"/>
                </a:lnTo>
                <a:lnTo>
                  <a:pt x="989" y="546"/>
                </a:lnTo>
                <a:lnTo>
                  <a:pt x="995" y="546"/>
                </a:lnTo>
                <a:lnTo>
                  <a:pt x="1003" y="547"/>
                </a:lnTo>
                <a:lnTo>
                  <a:pt x="1006" y="553"/>
                </a:lnTo>
                <a:lnTo>
                  <a:pt x="1004" y="557"/>
                </a:lnTo>
                <a:lnTo>
                  <a:pt x="997" y="559"/>
                </a:lnTo>
                <a:lnTo>
                  <a:pt x="994" y="561"/>
                </a:lnTo>
                <a:lnTo>
                  <a:pt x="990" y="561"/>
                </a:lnTo>
                <a:lnTo>
                  <a:pt x="992" y="565"/>
                </a:lnTo>
                <a:lnTo>
                  <a:pt x="994" y="569"/>
                </a:lnTo>
                <a:lnTo>
                  <a:pt x="989" y="574"/>
                </a:lnTo>
                <a:lnTo>
                  <a:pt x="979" y="580"/>
                </a:lnTo>
                <a:lnTo>
                  <a:pt x="977" y="586"/>
                </a:lnTo>
                <a:lnTo>
                  <a:pt x="979" y="588"/>
                </a:lnTo>
                <a:lnTo>
                  <a:pt x="983" y="591"/>
                </a:lnTo>
                <a:lnTo>
                  <a:pt x="983" y="596"/>
                </a:lnTo>
                <a:lnTo>
                  <a:pt x="986" y="598"/>
                </a:lnTo>
                <a:lnTo>
                  <a:pt x="985" y="602"/>
                </a:lnTo>
                <a:lnTo>
                  <a:pt x="986" y="611"/>
                </a:lnTo>
                <a:lnTo>
                  <a:pt x="993" y="616"/>
                </a:lnTo>
                <a:lnTo>
                  <a:pt x="992" y="620"/>
                </a:lnTo>
                <a:lnTo>
                  <a:pt x="994" y="624"/>
                </a:lnTo>
                <a:lnTo>
                  <a:pt x="997" y="629"/>
                </a:lnTo>
                <a:lnTo>
                  <a:pt x="994" y="636"/>
                </a:lnTo>
                <a:lnTo>
                  <a:pt x="997" y="638"/>
                </a:lnTo>
                <a:lnTo>
                  <a:pt x="998" y="646"/>
                </a:lnTo>
                <a:lnTo>
                  <a:pt x="1001" y="650"/>
                </a:lnTo>
                <a:lnTo>
                  <a:pt x="1003" y="661"/>
                </a:lnTo>
                <a:lnTo>
                  <a:pt x="1003" y="669"/>
                </a:lnTo>
                <a:lnTo>
                  <a:pt x="1010" y="672"/>
                </a:lnTo>
                <a:lnTo>
                  <a:pt x="1012" y="677"/>
                </a:lnTo>
                <a:lnTo>
                  <a:pt x="1008" y="695"/>
                </a:lnTo>
                <a:lnTo>
                  <a:pt x="1010" y="700"/>
                </a:lnTo>
                <a:lnTo>
                  <a:pt x="1007" y="701"/>
                </a:lnTo>
                <a:lnTo>
                  <a:pt x="1010" y="703"/>
                </a:lnTo>
                <a:lnTo>
                  <a:pt x="1012" y="706"/>
                </a:lnTo>
                <a:lnTo>
                  <a:pt x="1015" y="708"/>
                </a:lnTo>
                <a:lnTo>
                  <a:pt x="1015" y="710"/>
                </a:lnTo>
                <a:lnTo>
                  <a:pt x="1019" y="713"/>
                </a:lnTo>
                <a:lnTo>
                  <a:pt x="1026" y="715"/>
                </a:lnTo>
                <a:lnTo>
                  <a:pt x="1026" y="718"/>
                </a:lnTo>
                <a:lnTo>
                  <a:pt x="1029" y="717"/>
                </a:lnTo>
                <a:lnTo>
                  <a:pt x="1033" y="715"/>
                </a:lnTo>
                <a:lnTo>
                  <a:pt x="1034" y="718"/>
                </a:lnTo>
                <a:lnTo>
                  <a:pt x="1035" y="726"/>
                </a:lnTo>
                <a:lnTo>
                  <a:pt x="1040" y="723"/>
                </a:lnTo>
                <a:lnTo>
                  <a:pt x="1044" y="724"/>
                </a:lnTo>
                <a:lnTo>
                  <a:pt x="1053" y="722"/>
                </a:lnTo>
                <a:lnTo>
                  <a:pt x="1064" y="726"/>
                </a:lnTo>
                <a:lnTo>
                  <a:pt x="1064" y="731"/>
                </a:lnTo>
                <a:lnTo>
                  <a:pt x="1062" y="735"/>
                </a:lnTo>
                <a:lnTo>
                  <a:pt x="1066" y="735"/>
                </a:lnTo>
                <a:lnTo>
                  <a:pt x="1066" y="740"/>
                </a:lnTo>
                <a:lnTo>
                  <a:pt x="1069" y="744"/>
                </a:lnTo>
                <a:lnTo>
                  <a:pt x="1067" y="749"/>
                </a:lnTo>
                <a:lnTo>
                  <a:pt x="1071" y="750"/>
                </a:lnTo>
                <a:lnTo>
                  <a:pt x="1076" y="749"/>
                </a:lnTo>
                <a:lnTo>
                  <a:pt x="1080" y="751"/>
                </a:lnTo>
                <a:lnTo>
                  <a:pt x="1083" y="757"/>
                </a:lnTo>
                <a:lnTo>
                  <a:pt x="1089" y="758"/>
                </a:lnTo>
                <a:lnTo>
                  <a:pt x="1100" y="750"/>
                </a:lnTo>
                <a:lnTo>
                  <a:pt x="1102" y="753"/>
                </a:lnTo>
                <a:lnTo>
                  <a:pt x="1111" y="750"/>
                </a:lnTo>
                <a:lnTo>
                  <a:pt x="1120" y="758"/>
                </a:lnTo>
                <a:lnTo>
                  <a:pt x="1128" y="759"/>
                </a:lnTo>
                <a:lnTo>
                  <a:pt x="1129" y="760"/>
                </a:lnTo>
                <a:lnTo>
                  <a:pt x="1130" y="767"/>
                </a:lnTo>
                <a:lnTo>
                  <a:pt x="1128" y="772"/>
                </a:lnTo>
                <a:lnTo>
                  <a:pt x="1129" y="784"/>
                </a:lnTo>
                <a:lnTo>
                  <a:pt x="1127" y="789"/>
                </a:lnTo>
                <a:lnTo>
                  <a:pt x="1130" y="800"/>
                </a:lnTo>
                <a:lnTo>
                  <a:pt x="1129" y="807"/>
                </a:lnTo>
                <a:lnTo>
                  <a:pt x="1132" y="809"/>
                </a:lnTo>
                <a:lnTo>
                  <a:pt x="1134" y="818"/>
                </a:lnTo>
                <a:lnTo>
                  <a:pt x="1133" y="823"/>
                </a:lnTo>
                <a:lnTo>
                  <a:pt x="1136" y="829"/>
                </a:lnTo>
                <a:lnTo>
                  <a:pt x="1134" y="838"/>
                </a:lnTo>
                <a:lnTo>
                  <a:pt x="1136" y="848"/>
                </a:lnTo>
                <a:lnTo>
                  <a:pt x="1137" y="849"/>
                </a:lnTo>
                <a:lnTo>
                  <a:pt x="1145" y="849"/>
                </a:lnTo>
                <a:lnTo>
                  <a:pt x="1141" y="859"/>
                </a:lnTo>
                <a:lnTo>
                  <a:pt x="1138" y="862"/>
                </a:lnTo>
                <a:lnTo>
                  <a:pt x="1139" y="868"/>
                </a:lnTo>
                <a:lnTo>
                  <a:pt x="1138" y="874"/>
                </a:lnTo>
                <a:lnTo>
                  <a:pt x="1141" y="877"/>
                </a:lnTo>
                <a:lnTo>
                  <a:pt x="1141" y="885"/>
                </a:lnTo>
                <a:lnTo>
                  <a:pt x="1142" y="887"/>
                </a:lnTo>
                <a:lnTo>
                  <a:pt x="1146" y="887"/>
                </a:lnTo>
                <a:lnTo>
                  <a:pt x="1148" y="894"/>
                </a:lnTo>
                <a:lnTo>
                  <a:pt x="1155" y="899"/>
                </a:lnTo>
                <a:lnTo>
                  <a:pt x="1152" y="912"/>
                </a:lnTo>
                <a:lnTo>
                  <a:pt x="1146" y="916"/>
                </a:lnTo>
                <a:lnTo>
                  <a:pt x="1145" y="915"/>
                </a:lnTo>
                <a:lnTo>
                  <a:pt x="1141" y="916"/>
                </a:lnTo>
                <a:lnTo>
                  <a:pt x="1141" y="917"/>
                </a:lnTo>
                <a:lnTo>
                  <a:pt x="1142" y="923"/>
                </a:lnTo>
                <a:lnTo>
                  <a:pt x="1137" y="926"/>
                </a:lnTo>
                <a:lnTo>
                  <a:pt x="1139" y="932"/>
                </a:lnTo>
                <a:lnTo>
                  <a:pt x="1146" y="933"/>
                </a:lnTo>
                <a:lnTo>
                  <a:pt x="1145" y="934"/>
                </a:lnTo>
                <a:lnTo>
                  <a:pt x="1136" y="935"/>
                </a:lnTo>
                <a:lnTo>
                  <a:pt x="1123" y="934"/>
                </a:lnTo>
                <a:lnTo>
                  <a:pt x="1116" y="933"/>
                </a:lnTo>
                <a:lnTo>
                  <a:pt x="1110" y="939"/>
                </a:lnTo>
                <a:lnTo>
                  <a:pt x="1102" y="942"/>
                </a:lnTo>
                <a:lnTo>
                  <a:pt x="1101" y="941"/>
                </a:lnTo>
                <a:lnTo>
                  <a:pt x="1093" y="944"/>
                </a:lnTo>
                <a:lnTo>
                  <a:pt x="1076" y="959"/>
                </a:lnTo>
                <a:lnTo>
                  <a:pt x="1074" y="957"/>
                </a:lnTo>
                <a:lnTo>
                  <a:pt x="1070" y="960"/>
                </a:lnTo>
                <a:lnTo>
                  <a:pt x="1062" y="956"/>
                </a:lnTo>
                <a:lnTo>
                  <a:pt x="1053" y="946"/>
                </a:lnTo>
                <a:lnTo>
                  <a:pt x="1047" y="943"/>
                </a:lnTo>
                <a:lnTo>
                  <a:pt x="1035" y="944"/>
                </a:lnTo>
                <a:lnTo>
                  <a:pt x="1030" y="943"/>
                </a:lnTo>
                <a:lnTo>
                  <a:pt x="1028" y="942"/>
                </a:lnTo>
                <a:lnTo>
                  <a:pt x="1028" y="937"/>
                </a:lnTo>
                <a:lnTo>
                  <a:pt x="1022" y="934"/>
                </a:lnTo>
                <a:lnTo>
                  <a:pt x="1020" y="935"/>
                </a:lnTo>
                <a:lnTo>
                  <a:pt x="1016" y="939"/>
                </a:lnTo>
                <a:lnTo>
                  <a:pt x="1011" y="938"/>
                </a:lnTo>
                <a:lnTo>
                  <a:pt x="1007" y="941"/>
                </a:lnTo>
                <a:lnTo>
                  <a:pt x="1001" y="941"/>
                </a:lnTo>
                <a:lnTo>
                  <a:pt x="997" y="944"/>
                </a:lnTo>
                <a:lnTo>
                  <a:pt x="992" y="942"/>
                </a:lnTo>
                <a:lnTo>
                  <a:pt x="981" y="946"/>
                </a:lnTo>
                <a:lnTo>
                  <a:pt x="972" y="942"/>
                </a:lnTo>
                <a:lnTo>
                  <a:pt x="972" y="932"/>
                </a:lnTo>
                <a:lnTo>
                  <a:pt x="970" y="928"/>
                </a:lnTo>
                <a:lnTo>
                  <a:pt x="968" y="926"/>
                </a:lnTo>
                <a:lnTo>
                  <a:pt x="966" y="929"/>
                </a:lnTo>
                <a:lnTo>
                  <a:pt x="957" y="932"/>
                </a:lnTo>
                <a:lnTo>
                  <a:pt x="949" y="929"/>
                </a:lnTo>
                <a:lnTo>
                  <a:pt x="938" y="933"/>
                </a:lnTo>
                <a:lnTo>
                  <a:pt x="936" y="934"/>
                </a:lnTo>
                <a:lnTo>
                  <a:pt x="931" y="937"/>
                </a:lnTo>
                <a:lnTo>
                  <a:pt x="930" y="941"/>
                </a:lnTo>
                <a:lnTo>
                  <a:pt x="930" y="943"/>
                </a:lnTo>
                <a:lnTo>
                  <a:pt x="925" y="946"/>
                </a:lnTo>
                <a:lnTo>
                  <a:pt x="923" y="950"/>
                </a:lnTo>
                <a:lnTo>
                  <a:pt x="925" y="955"/>
                </a:lnTo>
                <a:lnTo>
                  <a:pt x="927" y="957"/>
                </a:lnTo>
                <a:lnTo>
                  <a:pt x="929" y="964"/>
                </a:lnTo>
                <a:lnTo>
                  <a:pt x="931" y="968"/>
                </a:lnTo>
                <a:lnTo>
                  <a:pt x="930" y="971"/>
                </a:lnTo>
                <a:lnTo>
                  <a:pt x="927" y="973"/>
                </a:lnTo>
                <a:lnTo>
                  <a:pt x="922" y="973"/>
                </a:lnTo>
                <a:lnTo>
                  <a:pt x="920" y="978"/>
                </a:lnTo>
                <a:lnTo>
                  <a:pt x="914" y="980"/>
                </a:lnTo>
                <a:lnTo>
                  <a:pt x="912" y="989"/>
                </a:lnTo>
                <a:lnTo>
                  <a:pt x="899" y="995"/>
                </a:lnTo>
                <a:lnTo>
                  <a:pt x="895" y="1001"/>
                </a:lnTo>
                <a:lnTo>
                  <a:pt x="891" y="1001"/>
                </a:lnTo>
                <a:lnTo>
                  <a:pt x="887" y="1004"/>
                </a:lnTo>
                <a:lnTo>
                  <a:pt x="891" y="1009"/>
                </a:lnTo>
                <a:lnTo>
                  <a:pt x="881" y="1013"/>
                </a:lnTo>
                <a:lnTo>
                  <a:pt x="881" y="1016"/>
                </a:lnTo>
                <a:lnTo>
                  <a:pt x="877" y="1019"/>
                </a:lnTo>
                <a:lnTo>
                  <a:pt x="877" y="1025"/>
                </a:lnTo>
                <a:lnTo>
                  <a:pt x="876" y="1029"/>
                </a:lnTo>
                <a:lnTo>
                  <a:pt x="860" y="1036"/>
                </a:lnTo>
                <a:lnTo>
                  <a:pt x="858" y="1038"/>
                </a:lnTo>
                <a:lnTo>
                  <a:pt x="855" y="1043"/>
                </a:lnTo>
                <a:lnTo>
                  <a:pt x="845" y="1043"/>
                </a:lnTo>
                <a:lnTo>
                  <a:pt x="830" y="1036"/>
                </a:lnTo>
                <a:lnTo>
                  <a:pt x="824" y="1038"/>
                </a:lnTo>
                <a:lnTo>
                  <a:pt x="821" y="1036"/>
                </a:lnTo>
                <a:lnTo>
                  <a:pt x="815" y="1034"/>
                </a:lnTo>
                <a:lnTo>
                  <a:pt x="810" y="1031"/>
                </a:lnTo>
                <a:lnTo>
                  <a:pt x="804" y="1027"/>
                </a:lnTo>
                <a:lnTo>
                  <a:pt x="797" y="1027"/>
                </a:lnTo>
                <a:lnTo>
                  <a:pt x="805" y="1009"/>
                </a:lnTo>
                <a:lnTo>
                  <a:pt x="801" y="997"/>
                </a:lnTo>
                <a:lnTo>
                  <a:pt x="796" y="997"/>
                </a:lnTo>
                <a:lnTo>
                  <a:pt x="795" y="995"/>
                </a:lnTo>
                <a:lnTo>
                  <a:pt x="797" y="993"/>
                </a:lnTo>
                <a:lnTo>
                  <a:pt x="796" y="991"/>
                </a:lnTo>
                <a:lnTo>
                  <a:pt x="791" y="982"/>
                </a:lnTo>
                <a:lnTo>
                  <a:pt x="787" y="982"/>
                </a:lnTo>
                <a:lnTo>
                  <a:pt x="778" y="975"/>
                </a:lnTo>
                <a:lnTo>
                  <a:pt x="773" y="975"/>
                </a:lnTo>
                <a:lnTo>
                  <a:pt x="768" y="965"/>
                </a:lnTo>
                <a:lnTo>
                  <a:pt x="763" y="959"/>
                </a:lnTo>
                <a:lnTo>
                  <a:pt x="763" y="937"/>
                </a:lnTo>
                <a:lnTo>
                  <a:pt x="761" y="933"/>
                </a:lnTo>
                <a:lnTo>
                  <a:pt x="755" y="930"/>
                </a:lnTo>
                <a:lnTo>
                  <a:pt x="743" y="926"/>
                </a:lnTo>
                <a:lnTo>
                  <a:pt x="738" y="928"/>
                </a:lnTo>
                <a:lnTo>
                  <a:pt x="733" y="935"/>
                </a:lnTo>
                <a:lnTo>
                  <a:pt x="727" y="938"/>
                </a:lnTo>
                <a:lnTo>
                  <a:pt x="709" y="929"/>
                </a:lnTo>
                <a:lnTo>
                  <a:pt x="706" y="925"/>
                </a:lnTo>
                <a:lnTo>
                  <a:pt x="701" y="924"/>
                </a:lnTo>
                <a:lnTo>
                  <a:pt x="693" y="926"/>
                </a:lnTo>
                <a:lnTo>
                  <a:pt x="686" y="921"/>
                </a:lnTo>
                <a:lnTo>
                  <a:pt x="675" y="908"/>
                </a:lnTo>
                <a:lnTo>
                  <a:pt x="671" y="899"/>
                </a:lnTo>
                <a:lnTo>
                  <a:pt x="668" y="896"/>
                </a:lnTo>
                <a:lnTo>
                  <a:pt x="664" y="898"/>
                </a:lnTo>
                <a:lnTo>
                  <a:pt x="648" y="901"/>
                </a:lnTo>
                <a:lnTo>
                  <a:pt x="642" y="889"/>
                </a:lnTo>
                <a:lnTo>
                  <a:pt x="630" y="892"/>
                </a:lnTo>
                <a:lnTo>
                  <a:pt x="625" y="890"/>
                </a:lnTo>
                <a:lnTo>
                  <a:pt x="621" y="890"/>
                </a:lnTo>
                <a:lnTo>
                  <a:pt x="612" y="889"/>
                </a:lnTo>
                <a:lnTo>
                  <a:pt x="610" y="890"/>
                </a:lnTo>
                <a:lnTo>
                  <a:pt x="607" y="890"/>
                </a:lnTo>
                <a:lnTo>
                  <a:pt x="601" y="889"/>
                </a:lnTo>
                <a:lnTo>
                  <a:pt x="592" y="892"/>
                </a:lnTo>
                <a:lnTo>
                  <a:pt x="578" y="893"/>
                </a:lnTo>
                <a:lnTo>
                  <a:pt x="562" y="899"/>
                </a:lnTo>
                <a:lnTo>
                  <a:pt x="556" y="898"/>
                </a:lnTo>
                <a:lnTo>
                  <a:pt x="553" y="899"/>
                </a:lnTo>
                <a:lnTo>
                  <a:pt x="548" y="897"/>
                </a:lnTo>
                <a:lnTo>
                  <a:pt x="549" y="889"/>
                </a:lnTo>
                <a:lnTo>
                  <a:pt x="549" y="877"/>
                </a:lnTo>
                <a:lnTo>
                  <a:pt x="542" y="870"/>
                </a:lnTo>
                <a:lnTo>
                  <a:pt x="538" y="862"/>
                </a:lnTo>
                <a:lnTo>
                  <a:pt x="534" y="861"/>
                </a:lnTo>
                <a:lnTo>
                  <a:pt x="533" y="863"/>
                </a:lnTo>
                <a:lnTo>
                  <a:pt x="526" y="858"/>
                </a:lnTo>
                <a:lnTo>
                  <a:pt x="521" y="857"/>
                </a:lnTo>
                <a:lnTo>
                  <a:pt x="498" y="858"/>
                </a:lnTo>
                <a:lnTo>
                  <a:pt x="498" y="853"/>
                </a:lnTo>
                <a:lnTo>
                  <a:pt x="494" y="853"/>
                </a:lnTo>
                <a:lnTo>
                  <a:pt x="495" y="848"/>
                </a:lnTo>
                <a:lnTo>
                  <a:pt x="493" y="847"/>
                </a:lnTo>
                <a:lnTo>
                  <a:pt x="493" y="844"/>
                </a:lnTo>
                <a:lnTo>
                  <a:pt x="491" y="843"/>
                </a:lnTo>
                <a:lnTo>
                  <a:pt x="495" y="836"/>
                </a:lnTo>
                <a:lnTo>
                  <a:pt x="489" y="830"/>
                </a:lnTo>
                <a:lnTo>
                  <a:pt x="493" y="827"/>
                </a:lnTo>
                <a:lnTo>
                  <a:pt x="491" y="826"/>
                </a:lnTo>
                <a:lnTo>
                  <a:pt x="490" y="826"/>
                </a:lnTo>
                <a:lnTo>
                  <a:pt x="488" y="830"/>
                </a:lnTo>
                <a:lnTo>
                  <a:pt x="479" y="823"/>
                </a:lnTo>
                <a:lnTo>
                  <a:pt x="475" y="826"/>
                </a:lnTo>
                <a:lnTo>
                  <a:pt x="475" y="830"/>
                </a:lnTo>
                <a:lnTo>
                  <a:pt x="470" y="831"/>
                </a:lnTo>
                <a:lnTo>
                  <a:pt x="468" y="832"/>
                </a:lnTo>
                <a:lnTo>
                  <a:pt x="462" y="845"/>
                </a:lnTo>
                <a:lnTo>
                  <a:pt x="455" y="839"/>
                </a:lnTo>
                <a:lnTo>
                  <a:pt x="457" y="832"/>
                </a:lnTo>
                <a:lnTo>
                  <a:pt x="453" y="826"/>
                </a:lnTo>
                <a:lnTo>
                  <a:pt x="449" y="826"/>
                </a:lnTo>
                <a:lnTo>
                  <a:pt x="450" y="823"/>
                </a:lnTo>
                <a:lnTo>
                  <a:pt x="457" y="817"/>
                </a:lnTo>
                <a:lnTo>
                  <a:pt x="463" y="820"/>
                </a:lnTo>
                <a:lnTo>
                  <a:pt x="467" y="813"/>
                </a:lnTo>
                <a:lnTo>
                  <a:pt x="464" y="811"/>
                </a:lnTo>
                <a:lnTo>
                  <a:pt x="466" y="811"/>
                </a:lnTo>
                <a:lnTo>
                  <a:pt x="464" y="809"/>
                </a:lnTo>
                <a:lnTo>
                  <a:pt x="466" y="808"/>
                </a:lnTo>
                <a:lnTo>
                  <a:pt x="463" y="808"/>
                </a:lnTo>
                <a:lnTo>
                  <a:pt x="458" y="804"/>
                </a:lnTo>
                <a:lnTo>
                  <a:pt x="459" y="799"/>
                </a:lnTo>
                <a:lnTo>
                  <a:pt x="458" y="798"/>
                </a:lnTo>
                <a:lnTo>
                  <a:pt x="455" y="798"/>
                </a:lnTo>
                <a:lnTo>
                  <a:pt x="454" y="794"/>
                </a:lnTo>
                <a:lnTo>
                  <a:pt x="457" y="793"/>
                </a:lnTo>
                <a:lnTo>
                  <a:pt x="455" y="793"/>
                </a:lnTo>
                <a:lnTo>
                  <a:pt x="454" y="787"/>
                </a:lnTo>
                <a:lnTo>
                  <a:pt x="452" y="789"/>
                </a:lnTo>
                <a:lnTo>
                  <a:pt x="450" y="782"/>
                </a:lnTo>
                <a:lnTo>
                  <a:pt x="446" y="778"/>
                </a:lnTo>
                <a:lnTo>
                  <a:pt x="445" y="776"/>
                </a:lnTo>
                <a:lnTo>
                  <a:pt x="439" y="771"/>
                </a:lnTo>
                <a:lnTo>
                  <a:pt x="436" y="760"/>
                </a:lnTo>
                <a:lnTo>
                  <a:pt x="431" y="758"/>
                </a:lnTo>
                <a:lnTo>
                  <a:pt x="423" y="753"/>
                </a:lnTo>
                <a:lnTo>
                  <a:pt x="418" y="745"/>
                </a:lnTo>
                <a:lnTo>
                  <a:pt x="416" y="745"/>
                </a:lnTo>
                <a:lnTo>
                  <a:pt x="412" y="748"/>
                </a:lnTo>
                <a:lnTo>
                  <a:pt x="410" y="746"/>
                </a:lnTo>
                <a:lnTo>
                  <a:pt x="410" y="739"/>
                </a:lnTo>
                <a:lnTo>
                  <a:pt x="405" y="732"/>
                </a:lnTo>
                <a:lnTo>
                  <a:pt x="409" y="726"/>
                </a:lnTo>
                <a:lnTo>
                  <a:pt x="400" y="717"/>
                </a:lnTo>
                <a:lnTo>
                  <a:pt x="395" y="700"/>
                </a:lnTo>
                <a:lnTo>
                  <a:pt x="389" y="695"/>
                </a:lnTo>
                <a:close/>
              </a:path>
            </a:pathLst>
          </a:custGeom>
          <a:solidFill>
            <a:srgbClr val="FF66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4600" name="Freeform 101"/>
          <p:cNvSpPr>
            <a:spLocks noChangeAspect="1"/>
          </p:cNvSpPr>
          <p:nvPr/>
        </p:nvSpPr>
        <p:spPr bwMode="auto">
          <a:xfrm rot="-609737">
            <a:off x="2578894" y="2100263"/>
            <a:ext cx="666750" cy="592931"/>
          </a:xfrm>
          <a:custGeom>
            <a:avLst/>
            <a:gdLst>
              <a:gd name="T0" fmla="*/ 2147483646 w 1080"/>
              <a:gd name="T1" fmla="*/ 2147483646 h 995"/>
              <a:gd name="T2" fmla="*/ 2147483646 w 1080"/>
              <a:gd name="T3" fmla="*/ 2147483646 h 995"/>
              <a:gd name="T4" fmla="*/ 2147483646 w 1080"/>
              <a:gd name="T5" fmla="*/ 2147483646 h 995"/>
              <a:gd name="T6" fmla="*/ 2147483646 w 1080"/>
              <a:gd name="T7" fmla="*/ 2147483646 h 995"/>
              <a:gd name="T8" fmla="*/ 2147483646 w 1080"/>
              <a:gd name="T9" fmla="*/ 2147483646 h 995"/>
              <a:gd name="T10" fmla="*/ 2147483646 w 1080"/>
              <a:gd name="T11" fmla="*/ 2147483646 h 995"/>
              <a:gd name="T12" fmla="*/ 2147483646 w 1080"/>
              <a:gd name="T13" fmla="*/ 2147483646 h 995"/>
              <a:gd name="T14" fmla="*/ 2147483646 w 1080"/>
              <a:gd name="T15" fmla="*/ 2147483646 h 995"/>
              <a:gd name="T16" fmla="*/ 2147483646 w 1080"/>
              <a:gd name="T17" fmla="*/ 2147483646 h 995"/>
              <a:gd name="T18" fmla="*/ 2147483646 w 1080"/>
              <a:gd name="T19" fmla="*/ 2147483646 h 995"/>
              <a:gd name="T20" fmla="*/ 2147483646 w 1080"/>
              <a:gd name="T21" fmla="*/ 2147483646 h 995"/>
              <a:gd name="T22" fmla="*/ 2147483646 w 1080"/>
              <a:gd name="T23" fmla="*/ 2147483646 h 995"/>
              <a:gd name="T24" fmla="*/ 2147483646 w 1080"/>
              <a:gd name="T25" fmla="*/ 2147483646 h 995"/>
              <a:gd name="T26" fmla="*/ 2147483646 w 1080"/>
              <a:gd name="T27" fmla="*/ 2147483646 h 995"/>
              <a:gd name="T28" fmla="*/ 2147483646 w 1080"/>
              <a:gd name="T29" fmla="*/ 2147483646 h 995"/>
              <a:gd name="T30" fmla="*/ 2147483646 w 1080"/>
              <a:gd name="T31" fmla="*/ 2147483646 h 995"/>
              <a:gd name="T32" fmla="*/ 2147483646 w 1080"/>
              <a:gd name="T33" fmla="*/ 2147483646 h 995"/>
              <a:gd name="T34" fmla="*/ 2147483646 w 1080"/>
              <a:gd name="T35" fmla="*/ 2147483646 h 995"/>
              <a:gd name="T36" fmla="*/ 2147483646 w 1080"/>
              <a:gd name="T37" fmla="*/ 2147483646 h 995"/>
              <a:gd name="T38" fmla="*/ 2147483646 w 1080"/>
              <a:gd name="T39" fmla="*/ 2147483646 h 995"/>
              <a:gd name="T40" fmla="*/ 2147483646 w 1080"/>
              <a:gd name="T41" fmla="*/ 2147483646 h 995"/>
              <a:gd name="T42" fmla="*/ 2147483646 w 1080"/>
              <a:gd name="T43" fmla="*/ 2147483646 h 995"/>
              <a:gd name="T44" fmla="*/ 2147483646 w 1080"/>
              <a:gd name="T45" fmla="*/ 2147483646 h 995"/>
              <a:gd name="T46" fmla="*/ 2147483646 w 1080"/>
              <a:gd name="T47" fmla="*/ 2147483646 h 995"/>
              <a:gd name="T48" fmla="*/ 2147483646 w 1080"/>
              <a:gd name="T49" fmla="*/ 2147483646 h 995"/>
              <a:gd name="T50" fmla="*/ 2147483646 w 1080"/>
              <a:gd name="T51" fmla="*/ 2147483646 h 995"/>
              <a:gd name="T52" fmla="*/ 2147483646 w 1080"/>
              <a:gd name="T53" fmla="*/ 2147483646 h 995"/>
              <a:gd name="T54" fmla="*/ 2147483646 w 1080"/>
              <a:gd name="T55" fmla="*/ 2147483646 h 995"/>
              <a:gd name="T56" fmla="*/ 2147483646 w 1080"/>
              <a:gd name="T57" fmla="*/ 2147483646 h 995"/>
              <a:gd name="T58" fmla="*/ 2147483646 w 1080"/>
              <a:gd name="T59" fmla="*/ 2147483646 h 995"/>
              <a:gd name="T60" fmla="*/ 2147483646 w 1080"/>
              <a:gd name="T61" fmla="*/ 2147483646 h 995"/>
              <a:gd name="T62" fmla="*/ 2147483646 w 1080"/>
              <a:gd name="T63" fmla="*/ 2147483646 h 995"/>
              <a:gd name="T64" fmla="*/ 2147483646 w 1080"/>
              <a:gd name="T65" fmla="*/ 2147483646 h 995"/>
              <a:gd name="T66" fmla="*/ 2147483646 w 1080"/>
              <a:gd name="T67" fmla="*/ 2147483646 h 995"/>
              <a:gd name="T68" fmla="*/ 2147483646 w 1080"/>
              <a:gd name="T69" fmla="*/ 2147483646 h 995"/>
              <a:gd name="T70" fmla="*/ 2147483646 w 1080"/>
              <a:gd name="T71" fmla="*/ 2147483646 h 995"/>
              <a:gd name="T72" fmla="*/ 2147483646 w 1080"/>
              <a:gd name="T73" fmla="*/ 2147483646 h 995"/>
              <a:gd name="T74" fmla="*/ 2147483646 w 1080"/>
              <a:gd name="T75" fmla="*/ 2147483646 h 995"/>
              <a:gd name="T76" fmla="*/ 2147483646 w 1080"/>
              <a:gd name="T77" fmla="*/ 2147483646 h 995"/>
              <a:gd name="T78" fmla="*/ 2147483646 w 1080"/>
              <a:gd name="T79" fmla="*/ 2147483646 h 995"/>
              <a:gd name="T80" fmla="*/ 2147483646 w 1080"/>
              <a:gd name="T81" fmla="*/ 2147483646 h 995"/>
              <a:gd name="T82" fmla="*/ 2147483646 w 1080"/>
              <a:gd name="T83" fmla="*/ 2147483646 h 995"/>
              <a:gd name="T84" fmla="*/ 2147483646 w 1080"/>
              <a:gd name="T85" fmla="*/ 2147483646 h 995"/>
              <a:gd name="T86" fmla="*/ 2147483646 w 1080"/>
              <a:gd name="T87" fmla="*/ 2147483646 h 995"/>
              <a:gd name="T88" fmla="*/ 2147483646 w 1080"/>
              <a:gd name="T89" fmla="*/ 2147483646 h 995"/>
              <a:gd name="T90" fmla="*/ 2147483646 w 1080"/>
              <a:gd name="T91" fmla="*/ 2147483646 h 995"/>
              <a:gd name="T92" fmla="*/ 2147483646 w 1080"/>
              <a:gd name="T93" fmla="*/ 2147483646 h 995"/>
              <a:gd name="T94" fmla="*/ 2147483646 w 1080"/>
              <a:gd name="T95" fmla="*/ 2147483646 h 995"/>
              <a:gd name="T96" fmla="*/ 2147483646 w 1080"/>
              <a:gd name="T97" fmla="*/ 2147483646 h 995"/>
              <a:gd name="T98" fmla="*/ 2147483646 w 1080"/>
              <a:gd name="T99" fmla="*/ 2147483646 h 995"/>
              <a:gd name="T100" fmla="*/ 2147483646 w 1080"/>
              <a:gd name="T101" fmla="*/ 2147483646 h 995"/>
              <a:gd name="T102" fmla="*/ 2147483646 w 1080"/>
              <a:gd name="T103" fmla="*/ 2147483646 h 995"/>
              <a:gd name="T104" fmla="*/ 2147483646 w 1080"/>
              <a:gd name="T105" fmla="*/ 2147483646 h 995"/>
              <a:gd name="T106" fmla="*/ 2147483646 w 1080"/>
              <a:gd name="T107" fmla="*/ 2147483646 h 995"/>
              <a:gd name="T108" fmla="*/ 2147483646 w 1080"/>
              <a:gd name="T109" fmla="*/ 2147483646 h 995"/>
              <a:gd name="T110" fmla="*/ 2147483646 w 1080"/>
              <a:gd name="T111" fmla="*/ 2147483646 h 995"/>
              <a:gd name="T112" fmla="*/ 2147483646 w 1080"/>
              <a:gd name="T113" fmla="*/ 2147483646 h 995"/>
              <a:gd name="T114" fmla="*/ 2147483646 w 1080"/>
              <a:gd name="T115" fmla="*/ 2147483646 h 995"/>
              <a:gd name="T116" fmla="*/ 2147483646 w 1080"/>
              <a:gd name="T117" fmla="*/ 2147483646 h 995"/>
              <a:gd name="T118" fmla="*/ 2147483646 w 1080"/>
              <a:gd name="T119" fmla="*/ 2147483646 h 995"/>
              <a:gd name="T120" fmla="*/ 2147483646 w 1080"/>
              <a:gd name="T121" fmla="*/ 2147483646 h 9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80"/>
              <a:gd name="T184" fmla="*/ 0 h 995"/>
              <a:gd name="T185" fmla="*/ 1080 w 1080"/>
              <a:gd name="T186" fmla="*/ 995 h 9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80" h="995">
                <a:moveTo>
                  <a:pt x="945" y="710"/>
                </a:moveTo>
                <a:lnTo>
                  <a:pt x="943" y="707"/>
                </a:lnTo>
                <a:lnTo>
                  <a:pt x="938" y="708"/>
                </a:lnTo>
                <a:lnTo>
                  <a:pt x="935" y="707"/>
                </a:lnTo>
                <a:lnTo>
                  <a:pt x="933" y="711"/>
                </a:lnTo>
                <a:lnTo>
                  <a:pt x="931" y="715"/>
                </a:lnTo>
                <a:lnTo>
                  <a:pt x="926" y="720"/>
                </a:lnTo>
                <a:lnTo>
                  <a:pt x="920" y="733"/>
                </a:lnTo>
                <a:lnTo>
                  <a:pt x="917" y="735"/>
                </a:lnTo>
                <a:lnTo>
                  <a:pt x="918" y="742"/>
                </a:lnTo>
                <a:lnTo>
                  <a:pt x="916" y="750"/>
                </a:lnTo>
                <a:lnTo>
                  <a:pt x="916" y="752"/>
                </a:lnTo>
                <a:lnTo>
                  <a:pt x="922" y="752"/>
                </a:lnTo>
                <a:lnTo>
                  <a:pt x="927" y="755"/>
                </a:lnTo>
                <a:lnTo>
                  <a:pt x="933" y="756"/>
                </a:lnTo>
                <a:lnTo>
                  <a:pt x="936" y="760"/>
                </a:lnTo>
                <a:lnTo>
                  <a:pt x="942" y="766"/>
                </a:lnTo>
                <a:lnTo>
                  <a:pt x="939" y="770"/>
                </a:lnTo>
                <a:lnTo>
                  <a:pt x="938" y="770"/>
                </a:lnTo>
                <a:lnTo>
                  <a:pt x="936" y="771"/>
                </a:lnTo>
                <a:lnTo>
                  <a:pt x="936" y="783"/>
                </a:lnTo>
                <a:lnTo>
                  <a:pt x="942" y="784"/>
                </a:lnTo>
                <a:lnTo>
                  <a:pt x="936" y="791"/>
                </a:lnTo>
                <a:lnTo>
                  <a:pt x="930" y="787"/>
                </a:lnTo>
                <a:lnTo>
                  <a:pt x="930" y="789"/>
                </a:lnTo>
                <a:lnTo>
                  <a:pt x="927" y="793"/>
                </a:lnTo>
                <a:lnTo>
                  <a:pt x="917" y="789"/>
                </a:lnTo>
                <a:lnTo>
                  <a:pt x="909" y="791"/>
                </a:lnTo>
                <a:lnTo>
                  <a:pt x="906" y="798"/>
                </a:lnTo>
                <a:lnTo>
                  <a:pt x="903" y="801"/>
                </a:lnTo>
                <a:lnTo>
                  <a:pt x="907" y="804"/>
                </a:lnTo>
                <a:lnTo>
                  <a:pt x="906" y="807"/>
                </a:lnTo>
                <a:lnTo>
                  <a:pt x="909" y="806"/>
                </a:lnTo>
                <a:lnTo>
                  <a:pt x="912" y="810"/>
                </a:lnTo>
                <a:lnTo>
                  <a:pt x="911" y="815"/>
                </a:lnTo>
                <a:lnTo>
                  <a:pt x="916" y="822"/>
                </a:lnTo>
                <a:lnTo>
                  <a:pt x="913" y="824"/>
                </a:lnTo>
                <a:lnTo>
                  <a:pt x="911" y="824"/>
                </a:lnTo>
                <a:lnTo>
                  <a:pt x="909" y="828"/>
                </a:lnTo>
                <a:lnTo>
                  <a:pt x="906" y="831"/>
                </a:lnTo>
                <a:lnTo>
                  <a:pt x="915" y="829"/>
                </a:lnTo>
                <a:lnTo>
                  <a:pt x="921" y="825"/>
                </a:lnTo>
                <a:lnTo>
                  <a:pt x="924" y="822"/>
                </a:lnTo>
                <a:lnTo>
                  <a:pt x="925" y="823"/>
                </a:lnTo>
                <a:lnTo>
                  <a:pt x="926" y="827"/>
                </a:lnTo>
                <a:lnTo>
                  <a:pt x="920" y="834"/>
                </a:lnTo>
                <a:lnTo>
                  <a:pt x="929" y="836"/>
                </a:lnTo>
                <a:lnTo>
                  <a:pt x="929" y="840"/>
                </a:lnTo>
                <a:lnTo>
                  <a:pt x="931" y="840"/>
                </a:lnTo>
                <a:lnTo>
                  <a:pt x="927" y="855"/>
                </a:lnTo>
                <a:lnTo>
                  <a:pt x="926" y="856"/>
                </a:lnTo>
                <a:lnTo>
                  <a:pt x="925" y="855"/>
                </a:lnTo>
                <a:lnTo>
                  <a:pt x="922" y="860"/>
                </a:lnTo>
                <a:lnTo>
                  <a:pt x="918" y="863"/>
                </a:lnTo>
                <a:lnTo>
                  <a:pt x="917" y="865"/>
                </a:lnTo>
                <a:lnTo>
                  <a:pt x="912" y="867"/>
                </a:lnTo>
                <a:lnTo>
                  <a:pt x="911" y="870"/>
                </a:lnTo>
                <a:lnTo>
                  <a:pt x="907" y="869"/>
                </a:lnTo>
                <a:lnTo>
                  <a:pt x="903" y="872"/>
                </a:lnTo>
                <a:lnTo>
                  <a:pt x="897" y="870"/>
                </a:lnTo>
                <a:lnTo>
                  <a:pt x="893" y="870"/>
                </a:lnTo>
                <a:lnTo>
                  <a:pt x="890" y="874"/>
                </a:lnTo>
                <a:lnTo>
                  <a:pt x="895" y="883"/>
                </a:lnTo>
                <a:lnTo>
                  <a:pt x="894" y="886"/>
                </a:lnTo>
                <a:lnTo>
                  <a:pt x="890" y="887"/>
                </a:lnTo>
                <a:lnTo>
                  <a:pt x="885" y="892"/>
                </a:lnTo>
                <a:lnTo>
                  <a:pt x="886" y="894"/>
                </a:lnTo>
                <a:lnTo>
                  <a:pt x="882" y="897"/>
                </a:lnTo>
                <a:lnTo>
                  <a:pt x="873" y="895"/>
                </a:lnTo>
                <a:lnTo>
                  <a:pt x="867" y="897"/>
                </a:lnTo>
                <a:lnTo>
                  <a:pt x="862" y="894"/>
                </a:lnTo>
                <a:lnTo>
                  <a:pt x="859" y="896"/>
                </a:lnTo>
                <a:lnTo>
                  <a:pt x="853" y="892"/>
                </a:lnTo>
                <a:lnTo>
                  <a:pt x="849" y="892"/>
                </a:lnTo>
                <a:lnTo>
                  <a:pt x="844" y="896"/>
                </a:lnTo>
                <a:lnTo>
                  <a:pt x="840" y="896"/>
                </a:lnTo>
                <a:lnTo>
                  <a:pt x="828" y="900"/>
                </a:lnTo>
                <a:lnTo>
                  <a:pt x="827" y="899"/>
                </a:lnTo>
                <a:lnTo>
                  <a:pt x="828" y="900"/>
                </a:lnTo>
                <a:lnTo>
                  <a:pt x="823" y="906"/>
                </a:lnTo>
                <a:lnTo>
                  <a:pt x="830" y="910"/>
                </a:lnTo>
                <a:lnTo>
                  <a:pt x="830" y="914"/>
                </a:lnTo>
                <a:lnTo>
                  <a:pt x="834" y="917"/>
                </a:lnTo>
                <a:lnTo>
                  <a:pt x="834" y="919"/>
                </a:lnTo>
                <a:lnTo>
                  <a:pt x="823" y="922"/>
                </a:lnTo>
                <a:lnTo>
                  <a:pt x="822" y="919"/>
                </a:lnTo>
                <a:lnTo>
                  <a:pt x="819" y="918"/>
                </a:lnTo>
                <a:lnTo>
                  <a:pt x="818" y="922"/>
                </a:lnTo>
                <a:lnTo>
                  <a:pt x="816" y="923"/>
                </a:lnTo>
                <a:lnTo>
                  <a:pt x="818" y="926"/>
                </a:lnTo>
                <a:lnTo>
                  <a:pt x="816" y="926"/>
                </a:lnTo>
                <a:lnTo>
                  <a:pt x="813" y="928"/>
                </a:lnTo>
                <a:lnTo>
                  <a:pt x="804" y="923"/>
                </a:lnTo>
                <a:lnTo>
                  <a:pt x="801" y="923"/>
                </a:lnTo>
                <a:lnTo>
                  <a:pt x="800" y="927"/>
                </a:lnTo>
                <a:lnTo>
                  <a:pt x="795" y="923"/>
                </a:lnTo>
                <a:lnTo>
                  <a:pt x="791" y="923"/>
                </a:lnTo>
                <a:lnTo>
                  <a:pt x="790" y="926"/>
                </a:lnTo>
                <a:lnTo>
                  <a:pt x="791" y="931"/>
                </a:lnTo>
                <a:lnTo>
                  <a:pt x="791" y="932"/>
                </a:lnTo>
                <a:lnTo>
                  <a:pt x="787" y="931"/>
                </a:lnTo>
                <a:lnTo>
                  <a:pt x="785" y="923"/>
                </a:lnTo>
                <a:lnTo>
                  <a:pt x="781" y="922"/>
                </a:lnTo>
                <a:lnTo>
                  <a:pt x="778" y="924"/>
                </a:lnTo>
                <a:lnTo>
                  <a:pt x="774" y="924"/>
                </a:lnTo>
                <a:lnTo>
                  <a:pt x="769" y="918"/>
                </a:lnTo>
                <a:lnTo>
                  <a:pt x="767" y="918"/>
                </a:lnTo>
                <a:lnTo>
                  <a:pt x="763" y="918"/>
                </a:lnTo>
                <a:lnTo>
                  <a:pt x="762" y="917"/>
                </a:lnTo>
                <a:lnTo>
                  <a:pt x="758" y="917"/>
                </a:lnTo>
                <a:lnTo>
                  <a:pt x="758" y="912"/>
                </a:lnTo>
                <a:lnTo>
                  <a:pt x="756" y="910"/>
                </a:lnTo>
                <a:lnTo>
                  <a:pt x="753" y="912"/>
                </a:lnTo>
                <a:lnTo>
                  <a:pt x="753" y="913"/>
                </a:lnTo>
                <a:lnTo>
                  <a:pt x="754" y="917"/>
                </a:lnTo>
                <a:lnTo>
                  <a:pt x="754" y="922"/>
                </a:lnTo>
                <a:lnTo>
                  <a:pt x="747" y="922"/>
                </a:lnTo>
                <a:lnTo>
                  <a:pt x="745" y="928"/>
                </a:lnTo>
                <a:lnTo>
                  <a:pt x="740" y="928"/>
                </a:lnTo>
                <a:lnTo>
                  <a:pt x="737" y="930"/>
                </a:lnTo>
                <a:lnTo>
                  <a:pt x="729" y="928"/>
                </a:lnTo>
                <a:lnTo>
                  <a:pt x="723" y="926"/>
                </a:lnTo>
                <a:lnTo>
                  <a:pt x="717" y="921"/>
                </a:lnTo>
                <a:lnTo>
                  <a:pt x="717" y="918"/>
                </a:lnTo>
                <a:lnTo>
                  <a:pt x="719" y="918"/>
                </a:lnTo>
                <a:lnTo>
                  <a:pt x="717" y="914"/>
                </a:lnTo>
                <a:lnTo>
                  <a:pt x="715" y="914"/>
                </a:lnTo>
                <a:lnTo>
                  <a:pt x="715" y="917"/>
                </a:lnTo>
                <a:lnTo>
                  <a:pt x="714" y="918"/>
                </a:lnTo>
                <a:lnTo>
                  <a:pt x="711" y="915"/>
                </a:lnTo>
                <a:lnTo>
                  <a:pt x="709" y="914"/>
                </a:lnTo>
                <a:lnTo>
                  <a:pt x="709" y="913"/>
                </a:lnTo>
                <a:lnTo>
                  <a:pt x="710" y="913"/>
                </a:lnTo>
                <a:lnTo>
                  <a:pt x="710" y="909"/>
                </a:lnTo>
                <a:lnTo>
                  <a:pt x="711" y="906"/>
                </a:lnTo>
                <a:lnTo>
                  <a:pt x="709" y="905"/>
                </a:lnTo>
                <a:lnTo>
                  <a:pt x="708" y="900"/>
                </a:lnTo>
                <a:lnTo>
                  <a:pt x="708" y="897"/>
                </a:lnTo>
                <a:lnTo>
                  <a:pt x="705" y="895"/>
                </a:lnTo>
                <a:lnTo>
                  <a:pt x="697" y="899"/>
                </a:lnTo>
                <a:lnTo>
                  <a:pt x="693" y="905"/>
                </a:lnTo>
                <a:lnTo>
                  <a:pt x="683" y="897"/>
                </a:lnTo>
                <a:lnTo>
                  <a:pt x="683" y="908"/>
                </a:lnTo>
                <a:lnTo>
                  <a:pt x="684" y="910"/>
                </a:lnTo>
                <a:lnTo>
                  <a:pt x="675" y="915"/>
                </a:lnTo>
                <a:lnTo>
                  <a:pt x="670" y="921"/>
                </a:lnTo>
                <a:lnTo>
                  <a:pt x="668" y="918"/>
                </a:lnTo>
                <a:lnTo>
                  <a:pt x="664" y="919"/>
                </a:lnTo>
                <a:lnTo>
                  <a:pt x="661" y="918"/>
                </a:lnTo>
                <a:lnTo>
                  <a:pt x="661" y="915"/>
                </a:lnTo>
                <a:lnTo>
                  <a:pt x="666" y="917"/>
                </a:lnTo>
                <a:lnTo>
                  <a:pt x="665" y="914"/>
                </a:lnTo>
                <a:lnTo>
                  <a:pt x="656" y="908"/>
                </a:lnTo>
                <a:lnTo>
                  <a:pt x="651" y="908"/>
                </a:lnTo>
                <a:lnTo>
                  <a:pt x="650" y="906"/>
                </a:lnTo>
                <a:lnTo>
                  <a:pt x="651" y="913"/>
                </a:lnTo>
                <a:lnTo>
                  <a:pt x="648" y="914"/>
                </a:lnTo>
                <a:lnTo>
                  <a:pt x="647" y="919"/>
                </a:lnTo>
                <a:lnTo>
                  <a:pt x="642" y="926"/>
                </a:lnTo>
                <a:lnTo>
                  <a:pt x="645" y="926"/>
                </a:lnTo>
                <a:lnTo>
                  <a:pt x="645" y="928"/>
                </a:lnTo>
                <a:lnTo>
                  <a:pt x="642" y="928"/>
                </a:lnTo>
                <a:lnTo>
                  <a:pt x="643" y="932"/>
                </a:lnTo>
                <a:lnTo>
                  <a:pt x="642" y="933"/>
                </a:lnTo>
                <a:lnTo>
                  <a:pt x="639" y="932"/>
                </a:lnTo>
                <a:lnTo>
                  <a:pt x="637" y="935"/>
                </a:lnTo>
                <a:lnTo>
                  <a:pt x="639" y="939"/>
                </a:lnTo>
                <a:lnTo>
                  <a:pt x="634" y="940"/>
                </a:lnTo>
                <a:lnTo>
                  <a:pt x="633" y="935"/>
                </a:lnTo>
                <a:lnTo>
                  <a:pt x="629" y="935"/>
                </a:lnTo>
                <a:lnTo>
                  <a:pt x="623" y="930"/>
                </a:lnTo>
                <a:lnTo>
                  <a:pt x="619" y="933"/>
                </a:lnTo>
                <a:lnTo>
                  <a:pt x="612" y="931"/>
                </a:lnTo>
                <a:lnTo>
                  <a:pt x="606" y="936"/>
                </a:lnTo>
                <a:lnTo>
                  <a:pt x="601" y="931"/>
                </a:lnTo>
                <a:lnTo>
                  <a:pt x="597" y="936"/>
                </a:lnTo>
                <a:lnTo>
                  <a:pt x="596" y="939"/>
                </a:lnTo>
                <a:lnTo>
                  <a:pt x="587" y="940"/>
                </a:lnTo>
                <a:lnTo>
                  <a:pt x="584" y="944"/>
                </a:lnTo>
                <a:lnTo>
                  <a:pt x="589" y="946"/>
                </a:lnTo>
                <a:lnTo>
                  <a:pt x="589" y="948"/>
                </a:lnTo>
                <a:lnTo>
                  <a:pt x="588" y="948"/>
                </a:lnTo>
                <a:lnTo>
                  <a:pt x="587" y="950"/>
                </a:lnTo>
                <a:lnTo>
                  <a:pt x="582" y="950"/>
                </a:lnTo>
                <a:lnTo>
                  <a:pt x="582" y="951"/>
                </a:lnTo>
                <a:lnTo>
                  <a:pt x="579" y="958"/>
                </a:lnTo>
                <a:lnTo>
                  <a:pt x="570" y="962"/>
                </a:lnTo>
                <a:lnTo>
                  <a:pt x="558" y="960"/>
                </a:lnTo>
                <a:lnTo>
                  <a:pt x="555" y="958"/>
                </a:lnTo>
                <a:lnTo>
                  <a:pt x="555" y="960"/>
                </a:lnTo>
                <a:lnTo>
                  <a:pt x="552" y="968"/>
                </a:lnTo>
                <a:lnTo>
                  <a:pt x="553" y="969"/>
                </a:lnTo>
                <a:lnTo>
                  <a:pt x="551" y="973"/>
                </a:lnTo>
                <a:lnTo>
                  <a:pt x="544" y="969"/>
                </a:lnTo>
                <a:lnTo>
                  <a:pt x="540" y="976"/>
                </a:lnTo>
                <a:lnTo>
                  <a:pt x="538" y="975"/>
                </a:lnTo>
                <a:lnTo>
                  <a:pt x="539" y="976"/>
                </a:lnTo>
                <a:lnTo>
                  <a:pt x="538" y="978"/>
                </a:lnTo>
                <a:lnTo>
                  <a:pt x="540" y="980"/>
                </a:lnTo>
                <a:lnTo>
                  <a:pt x="537" y="984"/>
                </a:lnTo>
                <a:lnTo>
                  <a:pt x="537" y="987"/>
                </a:lnTo>
                <a:lnTo>
                  <a:pt x="534" y="987"/>
                </a:lnTo>
                <a:lnTo>
                  <a:pt x="530" y="991"/>
                </a:lnTo>
                <a:lnTo>
                  <a:pt x="528" y="986"/>
                </a:lnTo>
                <a:lnTo>
                  <a:pt x="525" y="982"/>
                </a:lnTo>
                <a:lnTo>
                  <a:pt x="522" y="976"/>
                </a:lnTo>
                <a:lnTo>
                  <a:pt x="516" y="969"/>
                </a:lnTo>
                <a:lnTo>
                  <a:pt x="516" y="968"/>
                </a:lnTo>
                <a:lnTo>
                  <a:pt x="507" y="968"/>
                </a:lnTo>
                <a:lnTo>
                  <a:pt x="502" y="972"/>
                </a:lnTo>
                <a:lnTo>
                  <a:pt x="498" y="972"/>
                </a:lnTo>
                <a:lnTo>
                  <a:pt x="497" y="971"/>
                </a:lnTo>
                <a:lnTo>
                  <a:pt x="494" y="971"/>
                </a:lnTo>
                <a:lnTo>
                  <a:pt x="490" y="967"/>
                </a:lnTo>
                <a:lnTo>
                  <a:pt x="485" y="967"/>
                </a:lnTo>
                <a:lnTo>
                  <a:pt x="484" y="968"/>
                </a:lnTo>
                <a:lnTo>
                  <a:pt x="485" y="980"/>
                </a:lnTo>
                <a:lnTo>
                  <a:pt x="480" y="980"/>
                </a:lnTo>
                <a:lnTo>
                  <a:pt x="480" y="985"/>
                </a:lnTo>
                <a:lnTo>
                  <a:pt x="474" y="986"/>
                </a:lnTo>
                <a:lnTo>
                  <a:pt x="475" y="987"/>
                </a:lnTo>
                <a:lnTo>
                  <a:pt x="474" y="991"/>
                </a:lnTo>
                <a:lnTo>
                  <a:pt x="470" y="995"/>
                </a:lnTo>
                <a:lnTo>
                  <a:pt x="468" y="993"/>
                </a:lnTo>
                <a:lnTo>
                  <a:pt x="466" y="989"/>
                </a:lnTo>
                <a:lnTo>
                  <a:pt x="462" y="989"/>
                </a:lnTo>
                <a:lnTo>
                  <a:pt x="459" y="990"/>
                </a:lnTo>
                <a:lnTo>
                  <a:pt x="454" y="986"/>
                </a:lnTo>
                <a:lnTo>
                  <a:pt x="454" y="982"/>
                </a:lnTo>
                <a:lnTo>
                  <a:pt x="457" y="978"/>
                </a:lnTo>
                <a:lnTo>
                  <a:pt x="452" y="976"/>
                </a:lnTo>
                <a:lnTo>
                  <a:pt x="452" y="972"/>
                </a:lnTo>
                <a:lnTo>
                  <a:pt x="449" y="968"/>
                </a:lnTo>
                <a:lnTo>
                  <a:pt x="441" y="971"/>
                </a:lnTo>
                <a:lnTo>
                  <a:pt x="444" y="977"/>
                </a:lnTo>
                <a:lnTo>
                  <a:pt x="431" y="969"/>
                </a:lnTo>
                <a:lnTo>
                  <a:pt x="427" y="971"/>
                </a:lnTo>
                <a:lnTo>
                  <a:pt x="429" y="972"/>
                </a:lnTo>
                <a:lnTo>
                  <a:pt x="432" y="972"/>
                </a:lnTo>
                <a:lnTo>
                  <a:pt x="432" y="977"/>
                </a:lnTo>
                <a:lnTo>
                  <a:pt x="430" y="978"/>
                </a:lnTo>
                <a:lnTo>
                  <a:pt x="422" y="969"/>
                </a:lnTo>
                <a:lnTo>
                  <a:pt x="423" y="967"/>
                </a:lnTo>
                <a:lnTo>
                  <a:pt x="426" y="967"/>
                </a:lnTo>
                <a:lnTo>
                  <a:pt x="426" y="963"/>
                </a:lnTo>
                <a:lnTo>
                  <a:pt x="427" y="959"/>
                </a:lnTo>
                <a:lnTo>
                  <a:pt x="417" y="954"/>
                </a:lnTo>
                <a:lnTo>
                  <a:pt x="407" y="948"/>
                </a:lnTo>
                <a:lnTo>
                  <a:pt x="404" y="948"/>
                </a:lnTo>
                <a:lnTo>
                  <a:pt x="394" y="945"/>
                </a:lnTo>
                <a:lnTo>
                  <a:pt x="390" y="942"/>
                </a:lnTo>
                <a:lnTo>
                  <a:pt x="389" y="940"/>
                </a:lnTo>
                <a:lnTo>
                  <a:pt x="390" y="936"/>
                </a:lnTo>
                <a:lnTo>
                  <a:pt x="391" y="930"/>
                </a:lnTo>
                <a:lnTo>
                  <a:pt x="394" y="928"/>
                </a:lnTo>
                <a:lnTo>
                  <a:pt x="393" y="923"/>
                </a:lnTo>
                <a:lnTo>
                  <a:pt x="389" y="921"/>
                </a:lnTo>
                <a:lnTo>
                  <a:pt x="382" y="918"/>
                </a:lnTo>
                <a:lnTo>
                  <a:pt x="378" y="924"/>
                </a:lnTo>
                <a:lnTo>
                  <a:pt x="373" y="923"/>
                </a:lnTo>
                <a:lnTo>
                  <a:pt x="372" y="927"/>
                </a:lnTo>
                <a:lnTo>
                  <a:pt x="369" y="927"/>
                </a:lnTo>
                <a:lnTo>
                  <a:pt x="366" y="918"/>
                </a:lnTo>
                <a:lnTo>
                  <a:pt x="371" y="914"/>
                </a:lnTo>
                <a:lnTo>
                  <a:pt x="371" y="909"/>
                </a:lnTo>
                <a:lnTo>
                  <a:pt x="375" y="908"/>
                </a:lnTo>
                <a:lnTo>
                  <a:pt x="380" y="908"/>
                </a:lnTo>
                <a:lnTo>
                  <a:pt x="384" y="903"/>
                </a:lnTo>
                <a:lnTo>
                  <a:pt x="385" y="899"/>
                </a:lnTo>
                <a:lnTo>
                  <a:pt x="387" y="899"/>
                </a:lnTo>
                <a:lnTo>
                  <a:pt x="389" y="899"/>
                </a:lnTo>
                <a:lnTo>
                  <a:pt x="391" y="901"/>
                </a:lnTo>
                <a:lnTo>
                  <a:pt x="393" y="895"/>
                </a:lnTo>
                <a:lnTo>
                  <a:pt x="396" y="895"/>
                </a:lnTo>
                <a:lnTo>
                  <a:pt x="398" y="892"/>
                </a:lnTo>
                <a:lnTo>
                  <a:pt x="402" y="891"/>
                </a:lnTo>
                <a:lnTo>
                  <a:pt x="400" y="890"/>
                </a:lnTo>
                <a:lnTo>
                  <a:pt x="402" y="885"/>
                </a:lnTo>
                <a:lnTo>
                  <a:pt x="399" y="883"/>
                </a:lnTo>
                <a:lnTo>
                  <a:pt x="402" y="882"/>
                </a:lnTo>
                <a:lnTo>
                  <a:pt x="399" y="878"/>
                </a:lnTo>
                <a:lnTo>
                  <a:pt x="400" y="876"/>
                </a:lnTo>
                <a:lnTo>
                  <a:pt x="408" y="877"/>
                </a:lnTo>
                <a:lnTo>
                  <a:pt x="416" y="874"/>
                </a:lnTo>
                <a:lnTo>
                  <a:pt x="417" y="867"/>
                </a:lnTo>
                <a:lnTo>
                  <a:pt x="413" y="864"/>
                </a:lnTo>
                <a:lnTo>
                  <a:pt x="416" y="859"/>
                </a:lnTo>
                <a:lnTo>
                  <a:pt x="413" y="858"/>
                </a:lnTo>
                <a:lnTo>
                  <a:pt x="413" y="855"/>
                </a:lnTo>
                <a:lnTo>
                  <a:pt x="420" y="854"/>
                </a:lnTo>
                <a:lnTo>
                  <a:pt x="422" y="856"/>
                </a:lnTo>
                <a:lnTo>
                  <a:pt x="425" y="849"/>
                </a:lnTo>
                <a:lnTo>
                  <a:pt x="422" y="843"/>
                </a:lnTo>
                <a:lnTo>
                  <a:pt x="423" y="838"/>
                </a:lnTo>
                <a:lnTo>
                  <a:pt x="432" y="845"/>
                </a:lnTo>
                <a:lnTo>
                  <a:pt x="440" y="845"/>
                </a:lnTo>
                <a:lnTo>
                  <a:pt x="443" y="846"/>
                </a:lnTo>
                <a:lnTo>
                  <a:pt x="444" y="845"/>
                </a:lnTo>
                <a:lnTo>
                  <a:pt x="445" y="847"/>
                </a:lnTo>
                <a:lnTo>
                  <a:pt x="450" y="846"/>
                </a:lnTo>
                <a:lnTo>
                  <a:pt x="454" y="842"/>
                </a:lnTo>
                <a:lnTo>
                  <a:pt x="454" y="838"/>
                </a:lnTo>
                <a:lnTo>
                  <a:pt x="450" y="834"/>
                </a:lnTo>
                <a:lnTo>
                  <a:pt x="459" y="832"/>
                </a:lnTo>
                <a:lnTo>
                  <a:pt x="447" y="816"/>
                </a:lnTo>
                <a:lnTo>
                  <a:pt x="450" y="814"/>
                </a:lnTo>
                <a:lnTo>
                  <a:pt x="454" y="813"/>
                </a:lnTo>
                <a:lnTo>
                  <a:pt x="453" y="811"/>
                </a:lnTo>
                <a:lnTo>
                  <a:pt x="445" y="807"/>
                </a:lnTo>
                <a:lnTo>
                  <a:pt x="443" y="809"/>
                </a:lnTo>
                <a:lnTo>
                  <a:pt x="444" y="810"/>
                </a:lnTo>
                <a:lnTo>
                  <a:pt x="443" y="813"/>
                </a:lnTo>
                <a:lnTo>
                  <a:pt x="434" y="802"/>
                </a:lnTo>
                <a:lnTo>
                  <a:pt x="431" y="798"/>
                </a:lnTo>
                <a:lnTo>
                  <a:pt x="431" y="797"/>
                </a:lnTo>
                <a:lnTo>
                  <a:pt x="440" y="797"/>
                </a:lnTo>
                <a:lnTo>
                  <a:pt x="441" y="798"/>
                </a:lnTo>
                <a:lnTo>
                  <a:pt x="440" y="793"/>
                </a:lnTo>
                <a:lnTo>
                  <a:pt x="440" y="784"/>
                </a:lnTo>
                <a:lnTo>
                  <a:pt x="435" y="782"/>
                </a:lnTo>
                <a:lnTo>
                  <a:pt x="430" y="787"/>
                </a:lnTo>
                <a:lnTo>
                  <a:pt x="432" y="780"/>
                </a:lnTo>
                <a:lnTo>
                  <a:pt x="426" y="775"/>
                </a:lnTo>
                <a:lnTo>
                  <a:pt x="423" y="777"/>
                </a:lnTo>
                <a:lnTo>
                  <a:pt x="421" y="775"/>
                </a:lnTo>
                <a:lnTo>
                  <a:pt x="417" y="779"/>
                </a:lnTo>
                <a:lnTo>
                  <a:pt x="421" y="783"/>
                </a:lnTo>
                <a:lnTo>
                  <a:pt x="418" y="787"/>
                </a:lnTo>
                <a:lnTo>
                  <a:pt x="413" y="784"/>
                </a:lnTo>
                <a:lnTo>
                  <a:pt x="414" y="783"/>
                </a:lnTo>
                <a:lnTo>
                  <a:pt x="411" y="780"/>
                </a:lnTo>
                <a:lnTo>
                  <a:pt x="403" y="778"/>
                </a:lnTo>
                <a:lnTo>
                  <a:pt x="400" y="779"/>
                </a:lnTo>
                <a:lnTo>
                  <a:pt x="393" y="788"/>
                </a:lnTo>
                <a:lnTo>
                  <a:pt x="387" y="788"/>
                </a:lnTo>
                <a:lnTo>
                  <a:pt x="382" y="784"/>
                </a:lnTo>
                <a:lnTo>
                  <a:pt x="372" y="783"/>
                </a:lnTo>
                <a:lnTo>
                  <a:pt x="371" y="786"/>
                </a:lnTo>
                <a:lnTo>
                  <a:pt x="368" y="783"/>
                </a:lnTo>
                <a:lnTo>
                  <a:pt x="367" y="784"/>
                </a:lnTo>
                <a:lnTo>
                  <a:pt x="366" y="783"/>
                </a:lnTo>
                <a:lnTo>
                  <a:pt x="363" y="783"/>
                </a:lnTo>
                <a:lnTo>
                  <a:pt x="358" y="773"/>
                </a:lnTo>
                <a:lnTo>
                  <a:pt x="353" y="770"/>
                </a:lnTo>
                <a:lnTo>
                  <a:pt x="350" y="769"/>
                </a:lnTo>
                <a:lnTo>
                  <a:pt x="348" y="770"/>
                </a:lnTo>
                <a:lnTo>
                  <a:pt x="346" y="773"/>
                </a:lnTo>
                <a:lnTo>
                  <a:pt x="344" y="771"/>
                </a:lnTo>
                <a:lnTo>
                  <a:pt x="341" y="779"/>
                </a:lnTo>
                <a:lnTo>
                  <a:pt x="337" y="783"/>
                </a:lnTo>
                <a:lnTo>
                  <a:pt x="337" y="777"/>
                </a:lnTo>
                <a:lnTo>
                  <a:pt x="331" y="771"/>
                </a:lnTo>
                <a:lnTo>
                  <a:pt x="328" y="768"/>
                </a:lnTo>
                <a:lnTo>
                  <a:pt x="321" y="764"/>
                </a:lnTo>
                <a:lnTo>
                  <a:pt x="318" y="764"/>
                </a:lnTo>
                <a:lnTo>
                  <a:pt x="315" y="764"/>
                </a:lnTo>
                <a:lnTo>
                  <a:pt x="310" y="759"/>
                </a:lnTo>
                <a:lnTo>
                  <a:pt x="312" y="755"/>
                </a:lnTo>
                <a:lnTo>
                  <a:pt x="309" y="748"/>
                </a:lnTo>
                <a:lnTo>
                  <a:pt x="306" y="744"/>
                </a:lnTo>
                <a:lnTo>
                  <a:pt x="304" y="747"/>
                </a:lnTo>
                <a:lnTo>
                  <a:pt x="297" y="742"/>
                </a:lnTo>
                <a:lnTo>
                  <a:pt x="299" y="738"/>
                </a:lnTo>
                <a:lnTo>
                  <a:pt x="297" y="738"/>
                </a:lnTo>
                <a:lnTo>
                  <a:pt x="295" y="737"/>
                </a:lnTo>
                <a:lnTo>
                  <a:pt x="296" y="741"/>
                </a:lnTo>
                <a:lnTo>
                  <a:pt x="294" y="741"/>
                </a:lnTo>
                <a:lnTo>
                  <a:pt x="292" y="738"/>
                </a:lnTo>
                <a:lnTo>
                  <a:pt x="290" y="730"/>
                </a:lnTo>
                <a:lnTo>
                  <a:pt x="291" y="726"/>
                </a:lnTo>
                <a:lnTo>
                  <a:pt x="287" y="724"/>
                </a:lnTo>
                <a:lnTo>
                  <a:pt x="285" y="724"/>
                </a:lnTo>
                <a:lnTo>
                  <a:pt x="290" y="719"/>
                </a:lnTo>
                <a:lnTo>
                  <a:pt x="288" y="717"/>
                </a:lnTo>
                <a:lnTo>
                  <a:pt x="290" y="711"/>
                </a:lnTo>
                <a:lnTo>
                  <a:pt x="295" y="707"/>
                </a:lnTo>
                <a:lnTo>
                  <a:pt x="295" y="703"/>
                </a:lnTo>
                <a:lnTo>
                  <a:pt x="297" y="698"/>
                </a:lnTo>
                <a:lnTo>
                  <a:pt x="295" y="697"/>
                </a:lnTo>
                <a:lnTo>
                  <a:pt x="297" y="693"/>
                </a:lnTo>
                <a:lnTo>
                  <a:pt x="295" y="690"/>
                </a:lnTo>
                <a:lnTo>
                  <a:pt x="295" y="681"/>
                </a:lnTo>
                <a:lnTo>
                  <a:pt x="296" y="674"/>
                </a:lnTo>
                <a:lnTo>
                  <a:pt x="295" y="670"/>
                </a:lnTo>
                <a:lnTo>
                  <a:pt x="287" y="669"/>
                </a:lnTo>
                <a:lnTo>
                  <a:pt x="283" y="670"/>
                </a:lnTo>
                <a:lnTo>
                  <a:pt x="281" y="669"/>
                </a:lnTo>
                <a:lnTo>
                  <a:pt x="279" y="667"/>
                </a:lnTo>
                <a:lnTo>
                  <a:pt x="274" y="667"/>
                </a:lnTo>
                <a:lnTo>
                  <a:pt x="274" y="671"/>
                </a:lnTo>
                <a:lnTo>
                  <a:pt x="268" y="671"/>
                </a:lnTo>
                <a:lnTo>
                  <a:pt x="261" y="667"/>
                </a:lnTo>
                <a:lnTo>
                  <a:pt x="254" y="666"/>
                </a:lnTo>
                <a:lnTo>
                  <a:pt x="250" y="671"/>
                </a:lnTo>
                <a:lnTo>
                  <a:pt x="245" y="671"/>
                </a:lnTo>
                <a:lnTo>
                  <a:pt x="242" y="669"/>
                </a:lnTo>
                <a:lnTo>
                  <a:pt x="239" y="667"/>
                </a:lnTo>
                <a:lnTo>
                  <a:pt x="234" y="671"/>
                </a:lnTo>
                <a:lnTo>
                  <a:pt x="234" y="674"/>
                </a:lnTo>
                <a:lnTo>
                  <a:pt x="230" y="674"/>
                </a:lnTo>
                <a:lnTo>
                  <a:pt x="233" y="670"/>
                </a:lnTo>
                <a:lnTo>
                  <a:pt x="233" y="667"/>
                </a:lnTo>
                <a:lnTo>
                  <a:pt x="234" y="665"/>
                </a:lnTo>
                <a:lnTo>
                  <a:pt x="225" y="656"/>
                </a:lnTo>
                <a:lnTo>
                  <a:pt x="225" y="657"/>
                </a:lnTo>
                <a:lnTo>
                  <a:pt x="219" y="654"/>
                </a:lnTo>
                <a:lnTo>
                  <a:pt x="216" y="654"/>
                </a:lnTo>
                <a:lnTo>
                  <a:pt x="209" y="649"/>
                </a:lnTo>
                <a:lnTo>
                  <a:pt x="202" y="649"/>
                </a:lnTo>
                <a:lnTo>
                  <a:pt x="201" y="651"/>
                </a:lnTo>
                <a:lnTo>
                  <a:pt x="196" y="639"/>
                </a:lnTo>
                <a:lnTo>
                  <a:pt x="192" y="638"/>
                </a:lnTo>
                <a:lnTo>
                  <a:pt x="191" y="643"/>
                </a:lnTo>
                <a:lnTo>
                  <a:pt x="179" y="652"/>
                </a:lnTo>
                <a:lnTo>
                  <a:pt x="171" y="656"/>
                </a:lnTo>
                <a:lnTo>
                  <a:pt x="166" y="654"/>
                </a:lnTo>
                <a:lnTo>
                  <a:pt x="161" y="651"/>
                </a:lnTo>
                <a:lnTo>
                  <a:pt x="153" y="649"/>
                </a:lnTo>
                <a:lnTo>
                  <a:pt x="155" y="644"/>
                </a:lnTo>
                <a:lnTo>
                  <a:pt x="152" y="636"/>
                </a:lnTo>
                <a:lnTo>
                  <a:pt x="155" y="635"/>
                </a:lnTo>
                <a:lnTo>
                  <a:pt x="155" y="634"/>
                </a:lnTo>
                <a:lnTo>
                  <a:pt x="152" y="633"/>
                </a:lnTo>
                <a:lnTo>
                  <a:pt x="152" y="625"/>
                </a:lnTo>
                <a:lnTo>
                  <a:pt x="149" y="625"/>
                </a:lnTo>
                <a:lnTo>
                  <a:pt x="147" y="620"/>
                </a:lnTo>
                <a:lnTo>
                  <a:pt x="144" y="618"/>
                </a:lnTo>
                <a:lnTo>
                  <a:pt x="134" y="620"/>
                </a:lnTo>
                <a:lnTo>
                  <a:pt x="130" y="622"/>
                </a:lnTo>
                <a:lnTo>
                  <a:pt x="129" y="625"/>
                </a:lnTo>
                <a:lnTo>
                  <a:pt x="124" y="618"/>
                </a:lnTo>
                <a:lnTo>
                  <a:pt x="117" y="617"/>
                </a:lnTo>
                <a:lnTo>
                  <a:pt x="113" y="612"/>
                </a:lnTo>
                <a:lnTo>
                  <a:pt x="115" y="611"/>
                </a:lnTo>
                <a:lnTo>
                  <a:pt x="119" y="613"/>
                </a:lnTo>
                <a:lnTo>
                  <a:pt x="128" y="615"/>
                </a:lnTo>
                <a:lnTo>
                  <a:pt x="130" y="615"/>
                </a:lnTo>
                <a:lnTo>
                  <a:pt x="131" y="613"/>
                </a:lnTo>
                <a:lnTo>
                  <a:pt x="130" y="604"/>
                </a:lnTo>
                <a:lnTo>
                  <a:pt x="134" y="602"/>
                </a:lnTo>
                <a:lnTo>
                  <a:pt x="135" y="595"/>
                </a:lnTo>
                <a:lnTo>
                  <a:pt x="121" y="590"/>
                </a:lnTo>
                <a:lnTo>
                  <a:pt x="113" y="588"/>
                </a:lnTo>
                <a:lnTo>
                  <a:pt x="112" y="586"/>
                </a:lnTo>
                <a:lnTo>
                  <a:pt x="111" y="589"/>
                </a:lnTo>
                <a:lnTo>
                  <a:pt x="107" y="588"/>
                </a:lnTo>
                <a:lnTo>
                  <a:pt x="107" y="586"/>
                </a:lnTo>
                <a:lnTo>
                  <a:pt x="99" y="580"/>
                </a:lnTo>
                <a:lnTo>
                  <a:pt x="97" y="575"/>
                </a:lnTo>
                <a:lnTo>
                  <a:pt x="95" y="567"/>
                </a:lnTo>
                <a:lnTo>
                  <a:pt x="90" y="566"/>
                </a:lnTo>
                <a:lnTo>
                  <a:pt x="92" y="561"/>
                </a:lnTo>
                <a:lnTo>
                  <a:pt x="90" y="562"/>
                </a:lnTo>
                <a:lnTo>
                  <a:pt x="88" y="559"/>
                </a:lnTo>
                <a:lnTo>
                  <a:pt x="83" y="562"/>
                </a:lnTo>
                <a:lnTo>
                  <a:pt x="80" y="564"/>
                </a:lnTo>
                <a:lnTo>
                  <a:pt x="77" y="563"/>
                </a:lnTo>
                <a:lnTo>
                  <a:pt x="72" y="567"/>
                </a:lnTo>
                <a:lnTo>
                  <a:pt x="67" y="568"/>
                </a:lnTo>
                <a:lnTo>
                  <a:pt x="58" y="579"/>
                </a:lnTo>
                <a:lnTo>
                  <a:pt x="50" y="575"/>
                </a:lnTo>
                <a:lnTo>
                  <a:pt x="50" y="573"/>
                </a:lnTo>
                <a:lnTo>
                  <a:pt x="49" y="573"/>
                </a:lnTo>
                <a:lnTo>
                  <a:pt x="49" y="570"/>
                </a:lnTo>
                <a:lnTo>
                  <a:pt x="45" y="563"/>
                </a:lnTo>
                <a:lnTo>
                  <a:pt x="39" y="557"/>
                </a:lnTo>
                <a:lnTo>
                  <a:pt x="38" y="558"/>
                </a:lnTo>
                <a:lnTo>
                  <a:pt x="35" y="557"/>
                </a:lnTo>
                <a:lnTo>
                  <a:pt x="31" y="549"/>
                </a:lnTo>
                <a:lnTo>
                  <a:pt x="32" y="545"/>
                </a:lnTo>
                <a:lnTo>
                  <a:pt x="30" y="545"/>
                </a:lnTo>
                <a:lnTo>
                  <a:pt x="29" y="541"/>
                </a:lnTo>
                <a:lnTo>
                  <a:pt x="21" y="537"/>
                </a:lnTo>
                <a:lnTo>
                  <a:pt x="16" y="535"/>
                </a:lnTo>
                <a:lnTo>
                  <a:pt x="21" y="528"/>
                </a:lnTo>
                <a:lnTo>
                  <a:pt x="20" y="524"/>
                </a:lnTo>
                <a:lnTo>
                  <a:pt x="14" y="521"/>
                </a:lnTo>
                <a:lnTo>
                  <a:pt x="8" y="514"/>
                </a:lnTo>
                <a:lnTo>
                  <a:pt x="7" y="509"/>
                </a:lnTo>
                <a:lnTo>
                  <a:pt x="7" y="508"/>
                </a:lnTo>
                <a:lnTo>
                  <a:pt x="9" y="505"/>
                </a:lnTo>
                <a:lnTo>
                  <a:pt x="9" y="501"/>
                </a:lnTo>
                <a:lnTo>
                  <a:pt x="13" y="501"/>
                </a:lnTo>
                <a:lnTo>
                  <a:pt x="14" y="496"/>
                </a:lnTo>
                <a:lnTo>
                  <a:pt x="17" y="497"/>
                </a:lnTo>
                <a:lnTo>
                  <a:pt x="21" y="492"/>
                </a:lnTo>
                <a:lnTo>
                  <a:pt x="23" y="491"/>
                </a:lnTo>
                <a:lnTo>
                  <a:pt x="27" y="491"/>
                </a:lnTo>
                <a:lnTo>
                  <a:pt x="29" y="487"/>
                </a:lnTo>
                <a:lnTo>
                  <a:pt x="23" y="490"/>
                </a:lnTo>
                <a:lnTo>
                  <a:pt x="23" y="478"/>
                </a:lnTo>
                <a:lnTo>
                  <a:pt x="20" y="473"/>
                </a:lnTo>
                <a:lnTo>
                  <a:pt x="13" y="472"/>
                </a:lnTo>
                <a:lnTo>
                  <a:pt x="5" y="465"/>
                </a:lnTo>
                <a:lnTo>
                  <a:pt x="3" y="465"/>
                </a:lnTo>
                <a:lnTo>
                  <a:pt x="0" y="461"/>
                </a:lnTo>
                <a:lnTo>
                  <a:pt x="4" y="459"/>
                </a:lnTo>
                <a:lnTo>
                  <a:pt x="4" y="456"/>
                </a:lnTo>
                <a:lnTo>
                  <a:pt x="3" y="454"/>
                </a:lnTo>
                <a:lnTo>
                  <a:pt x="4" y="450"/>
                </a:lnTo>
                <a:lnTo>
                  <a:pt x="8" y="449"/>
                </a:lnTo>
                <a:lnTo>
                  <a:pt x="5" y="447"/>
                </a:lnTo>
                <a:lnTo>
                  <a:pt x="7" y="443"/>
                </a:lnTo>
                <a:lnTo>
                  <a:pt x="9" y="443"/>
                </a:lnTo>
                <a:lnTo>
                  <a:pt x="12" y="442"/>
                </a:lnTo>
                <a:lnTo>
                  <a:pt x="13" y="438"/>
                </a:lnTo>
                <a:lnTo>
                  <a:pt x="13" y="436"/>
                </a:lnTo>
                <a:lnTo>
                  <a:pt x="17" y="432"/>
                </a:lnTo>
                <a:lnTo>
                  <a:pt x="14" y="425"/>
                </a:lnTo>
                <a:lnTo>
                  <a:pt x="18" y="423"/>
                </a:lnTo>
                <a:lnTo>
                  <a:pt x="18" y="419"/>
                </a:lnTo>
                <a:lnTo>
                  <a:pt x="21" y="418"/>
                </a:lnTo>
                <a:lnTo>
                  <a:pt x="26" y="413"/>
                </a:lnTo>
                <a:lnTo>
                  <a:pt x="22" y="410"/>
                </a:lnTo>
                <a:lnTo>
                  <a:pt x="20" y="413"/>
                </a:lnTo>
                <a:lnTo>
                  <a:pt x="16" y="414"/>
                </a:lnTo>
                <a:lnTo>
                  <a:pt x="16" y="411"/>
                </a:lnTo>
                <a:lnTo>
                  <a:pt x="17" y="407"/>
                </a:lnTo>
                <a:lnTo>
                  <a:pt x="21" y="409"/>
                </a:lnTo>
                <a:lnTo>
                  <a:pt x="25" y="402"/>
                </a:lnTo>
                <a:lnTo>
                  <a:pt x="27" y="392"/>
                </a:lnTo>
                <a:lnTo>
                  <a:pt x="30" y="388"/>
                </a:lnTo>
                <a:lnTo>
                  <a:pt x="34" y="387"/>
                </a:lnTo>
                <a:lnTo>
                  <a:pt x="40" y="368"/>
                </a:lnTo>
                <a:lnTo>
                  <a:pt x="39" y="365"/>
                </a:lnTo>
                <a:lnTo>
                  <a:pt x="35" y="364"/>
                </a:lnTo>
                <a:lnTo>
                  <a:pt x="35" y="360"/>
                </a:lnTo>
                <a:lnTo>
                  <a:pt x="36" y="359"/>
                </a:lnTo>
                <a:lnTo>
                  <a:pt x="39" y="357"/>
                </a:lnTo>
                <a:lnTo>
                  <a:pt x="41" y="352"/>
                </a:lnTo>
                <a:lnTo>
                  <a:pt x="47" y="351"/>
                </a:lnTo>
                <a:lnTo>
                  <a:pt x="44" y="346"/>
                </a:lnTo>
                <a:lnTo>
                  <a:pt x="45" y="338"/>
                </a:lnTo>
                <a:lnTo>
                  <a:pt x="44" y="338"/>
                </a:lnTo>
                <a:lnTo>
                  <a:pt x="44" y="334"/>
                </a:lnTo>
                <a:lnTo>
                  <a:pt x="45" y="333"/>
                </a:lnTo>
                <a:lnTo>
                  <a:pt x="40" y="325"/>
                </a:lnTo>
                <a:lnTo>
                  <a:pt x="40" y="324"/>
                </a:lnTo>
                <a:lnTo>
                  <a:pt x="38" y="320"/>
                </a:lnTo>
                <a:lnTo>
                  <a:pt x="35" y="319"/>
                </a:lnTo>
                <a:lnTo>
                  <a:pt x="30" y="316"/>
                </a:lnTo>
                <a:lnTo>
                  <a:pt x="31" y="312"/>
                </a:lnTo>
                <a:lnTo>
                  <a:pt x="34" y="305"/>
                </a:lnTo>
                <a:lnTo>
                  <a:pt x="39" y="308"/>
                </a:lnTo>
                <a:lnTo>
                  <a:pt x="40" y="307"/>
                </a:lnTo>
                <a:lnTo>
                  <a:pt x="43" y="308"/>
                </a:lnTo>
                <a:lnTo>
                  <a:pt x="45" y="308"/>
                </a:lnTo>
                <a:lnTo>
                  <a:pt x="53" y="312"/>
                </a:lnTo>
                <a:lnTo>
                  <a:pt x="59" y="308"/>
                </a:lnTo>
                <a:lnTo>
                  <a:pt x="61" y="306"/>
                </a:lnTo>
                <a:lnTo>
                  <a:pt x="57" y="302"/>
                </a:lnTo>
                <a:lnTo>
                  <a:pt x="56" y="293"/>
                </a:lnTo>
                <a:lnTo>
                  <a:pt x="52" y="289"/>
                </a:lnTo>
                <a:lnTo>
                  <a:pt x="52" y="285"/>
                </a:lnTo>
                <a:lnTo>
                  <a:pt x="54" y="280"/>
                </a:lnTo>
                <a:lnTo>
                  <a:pt x="54" y="275"/>
                </a:lnTo>
                <a:lnTo>
                  <a:pt x="57" y="272"/>
                </a:lnTo>
                <a:lnTo>
                  <a:pt x="62" y="272"/>
                </a:lnTo>
                <a:lnTo>
                  <a:pt x="65" y="274"/>
                </a:lnTo>
                <a:lnTo>
                  <a:pt x="62" y="265"/>
                </a:lnTo>
                <a:lnTo>
                  <a:pt x="58" y="263"/>
                </a:lnTo>
                <a:lnTo>
                  <a:pt x="59" y="261"/>
                </a:lnTo>
                <a:lnTo>
                  <a:pt x="62" y="260"/>
                </a:lnTo>
                <a:lnTo>
                  <a:pt x="62" y="253"/>
                </a:lnTo>
                <a:lnTo>
                  <a:pt x="65" y="251"/>
                </a:lnTo>
                <a:lnTo>
                  <a:pt x="70" y="251"/>
                </a:lnTo>
                <a:lnTo>
                  <a:pt x="75" y="256"/>
                </a:lnTo>
                <a:lnTo>
                  <a:pt x="79" y="252"/>
                </a:lnTo>
                <a:lnTo>
                  <a:pt x="89" y="254"/>
                </a:lnTo>
                <a:lnTo>
                  <a:pt x="97" y="254"/>
                </a:lnTo>
                <a:lnTo>
                  <a:pt x="98" y="253"/>
                </a:lnTo>
                <a:lnTo>
                  <a:pt x="101" y="252"/>
                </a:lnTo>
                <a:lnTo>
                  <a:pt x="101" y="249"/>
                </a:lnTo>
                <a:lnTo>
                  <a:pt x="97" y="249"/>
                </a:lnTo>
                <a:lnTo>
                  <a:pt x="95" y="248"/>
                </a:lnTo>
                <a:lnTo>
                  <a:pt x="97" y="245"/>
                </a:lnTo>
                <a:lnTo>
                  <a:pt x="95" y="240"/>
                </a:lnTo>
                <a:lnTo>
                  <a:pt x="90" y="239"/>
                </a:lnTo>
                <a:lnTo>
                  <a:pt x="86" y="235"/>
                </a:lnTo>
                <a:lnTo>
                  <a:pt x="93" y="227"/>
                </a:lnTo>
                <a:lnTo>
                  <a:pt x="99" y="227"/>
                </a:lnTo>
                <a:lnTo>
                  <a:pt x="112" y="225"/>
                </a:lnTo>
                <a:lnTo>
                  <a:pt x="112" y="227"/>
                </a:lnTo>
                <a:lnTo>
                  <a:pt x="116" y="231"/>
                </a:lnTo>
                <a:lnTo>
                  <a:pt x="116" y="233"/>
                </a:lnTo>
                <a:lnTo>
                  <a:pt x="119" y="235"/>
                </a:lnTo>
                <a:lnTo>
                  <a:pt x="120" y="234"/>
                </a:lnTo>
                <a:lnTo>
                  <a:pt x="121" y="235"/>
                </a:lnTo>
                <a:lnTo>
                  <a:pt x="122" y="238"/>
                </a:lnTo>
                <a:lnTo>
                  <a:pt x="125" y="236"/>
                </a:lnTo>
                <a:lnTo>
                  <a:pt x="126" y="239"/>
                </a:lnTo>
                <a:lnTo>
                  <a:pt x="129" y="235"/>
                </a:lnTo>
                <a:lnTo>
                  <a:pt x="134" y="235"/>
                </a:lnTo>
                <a:lnTo>
                  <a:pt x="135" y="238"/>
                </a:lnTo>
                <a:lnTo>
                  <a:pt x="140" y="236"/>
                </a:lnTo>
                <a:lnTo>
                  <a:pt x="146" y="244"/>
                </a:lnTo>
                <a:lnTo>
                  <a:pt x="153" y="242"/>
                </a:lnTo>
                <a:lnTo>
                  <a:pt x="157" y="243"/>
                </a:lnTo>
                <a:lnTo>
                  <a:pt x="160" y="243"/>
                </a:lnTo>
                <a:lnTo>
                  <a:pt x="160" y="240"/>
                </a:lnTo>
                <a:lnTo>
                  <a:pt x="164" y="244"/>
                </a:lnTo>
                <a:lnTo>
                  <a:pt x="166" y="243"/>
                </a:lnTo>
                <a:lnTo>
                  <a:pt x="167" y="240"/>
                </a:lnTo>
                <a:lnTo>
                  <a:pt x="169" y="240"/>
                </a:lnTo>
                <a:lnTo>
                  <a:pt x="176" y="238"/>
                </a:lnTo>
                <a:lnTo>
                  <a:pt x="180" y="242"/>
                </a:lnTo>
                <a:lnTo>
                  <a:pt x="182" y="235"/>
                </a:lnTo>
                <a:lnTo>
                  <a:pt x="184" y="235"/>
                </a:lnTo>
                <a:lnTo>
                  <a:pt x="187" y="235"/>
                </a:lnTo>
                <a:lnTo>
                  <a:pt x="188" y="234"/>
                </a:lnTo>
                <a:lnTo>
                  <a:pt x="192" y="233"/>
                </a:lnTo>
                <a:lnTo>
                  <a:pt x="192" y="234"/>
                </a:lnTo>
                <a:lnTo>
                  <a:pt x="189" y="234"/>
                </a:lnTo>
                <a:lnTo>
                  <a:pt x="188" y="238"/>
                </a:lnTo>
                <a:lnTo>
                  <a:pt x="192" y="239"/>
                </a:lnTo>
                <a:lnTo>
                  <a:pt x="193" y="240"/>
                </a:lnTo>
                <a:lnTo>
                  <a:pt x="196" y="242"/>
                </a:lnTo>
                <a:lnTo>
                  <a:pt x="196" y="245"/>
                </a:lnTo>
                <a:lnTo>
                  <a:pt x="200" y="244"/>
                </a:lnTo>
                <a:lnTo>
                  <a:pt x="203" y="245"/>
                </a:lnTo>
                <a:lnTo>
                  <a:pt x="203" y="243"/>
                </a:lnTo>
                <a:lnTo>
                  <a:pt x="206" y="244"/>
                </a:lnTo>
                <a:lnTo>
                  <a:pt x="206" y="242"/>
                </a:lnTo>
                <a:lnTo>
                  <a:pt x="211" y="245"/>
                </a:lnTo>
                <a:lnTo>
                  <a:pt x="214" y="252"/>
                </a:lnTo>
                <a:lnTo>
                  <a:pt x="212" y="256"/>
                </a:lnTo>
                <a:lnTo>
                  <a:pt x="220" y="260"/>
                </a:lnTo>
                <a:lnTo>
                  <a:pt x="220" y="257"/>
                </a:lnTo>
                <a:lnTo>
                  <a:pt x="221" y="256"/>
                </a:lnTo>
                <a:lnTo>
                  <a:pt x="220" y="252"/>
                </a:lnTo>
                <a:lnTo>
                  <a:pt x="221" y="249"/>
                </a:lnTo>
                <a:lnTo>
                  <a:pt x="224" y="248"/>
                </a:lnTo>
                <a:lnTo>
                  <a:pt x="224" y="245"/>
                </a:lnTo>
                <a:lnTo>
                  <a:pt x="228" y="244"/>
                </a:lnTo>
                <a:lnTo>
                  <a:pt x="229" y="240"/>
                </a:lnTo>
                <a:lnTo>
                  <a:pt x="227" y="236"/>
                </a:lnTo>
                <a:lnTo>
                  <a:pt x="228" y="235"/>
                </a:lnTo>
                <a:lnTo>
                  <a:pt x="230" y="235"/>
                </a:lnTo>
                <a:lnTo>
                  <a:pt x="230" y="236"/>
                </a:lnTo>
                <a:lnTo>
                  <a:pt x="234" y="239"/>
                </a:lnTo>
                <a:lnTo>
                  <a:pt x="237" y="239"/>
                </a:lnTo>
                <a:lnTo>
                  <a:pt x="238" y="231"/>
                </a:lnTo>
                <a:lnTo>
                  <a:pt x="242" y="233"/>
                </a:lnTo>
                <a:lnTo>
                  <a:pt x="243" y="230"/>
                </a:lnTo>
                <a:lnTo>
                  <a:pt x="248" y="235"/>
                </a:lnTo>
                <a:lnTo>
                  <a:pt x="251" y="240"/>
                </a:lnTo>
                <a:lnTo>
                  <a:pt x="254" y="238"/>
                </a:lnTo>
                <a:lnTo>
                  <a:pt x="256" y="240"/>
                </a:lnTo>
                <a:lnTo>
                  <a:pt x="260" y="238"/>
                </a:lnTo>
                <a:lnTo>
                  <a:pt x="263" y="239"/>
                </a:lnTo>
                <a:lnTo>
                  <a:pt x="264" y="240"/>
                </a:lnTo>
                <a:lnTo>
                  <a:pt x="269" y="238"/>
                </a:lnTo>
                <a:lnTo>
                  <a:pt x="270" y="234"/>
                </a:lnTo>
                <a:lnTo>
                  <a:pt x="274" y="231"/>
                </a:lnTo>
                <a:lnTo>
                  <a:pt x="276" y="231"/>
                </a:lnTo>
                <a:lnTo>
                  <a:pt x="276" y="230"/>
                </a:lnTo>
                <a:lnTo>
                  <a:pt x="278" y="231"/>
                </a:lnTo>
                <a:lnTo>
                  <a:pt x="278" y="227"/>
                </a:lnTo>
                <a:lnTo>
                  <a:pt x="281" y="230"/>
                </a:lnTo>
                <a:lnTo>
                  <a:pt x="286" y="224"/>
                </a:lnTo>
                <a:lnTo>
                  <a:pt x="282" y="217"/>
                </a:lnTo>
                <a:lnTo>
                  <a:pt x="285" y="215"/>
                </a:lnTo>
                <a:lnTo>
                  <a:pt x="287" y="213"/>
                </a:lnTo>
                <a:lnTo>
                  <a:pt x="287" y="209"/>
                </a:lnTo>
                <a:lnTo>
                  <a:pt x="279" y="197"/>
                </a:lnTo>
                <a:lnTo>
                  <a:pt x="279" y="193"/>
                </a:lnTo>
                <a:lnTo>
                  <a:pt x="278" y="189"/>
                </a:lnTo>
                <a:lnTo>
                  <a:pt x="279" y="185"/>
                </a:lnTo>
                <a:lnTo>
                  <a:pt x="273" y="185"/>
                </a:lnTo>
                <a:lnTo>
                  <a:pt x="269" y="184"/>
                </a:lnTo>
                <a:lnTo>
                  <a:pt x="261" y="186"/>
                </a:lnTo>
                <a:lnTo>
                  <a:pt x="255" y="173"/>
                </a:lnTo>
                <a:lnTo>
                  <a:pt x="250" y="179"/>
                </a:lnTo>
                <a:lnTo>
                  <a:pt x="246" y="179"/>
                </a:lnTo>
                <a:lnTo>
                  <a:pt x="243" y="171"/>
                </a:lnTo>
                <a:lnTo>
                  <a:pt x="246" y="171"/>
                </a:lnTo>
                <a:lnTo>
                  <a:pt x="243" y="168"/>
                </a:lnTo>
                <a:lnTo>
                  <a:pt x="245" y="164"/>
                </a:lnTo>
                <a:lnTo>
                  <a:pt x="243" y="161"/>
                </a:lnTo>
                <a:lnTo>
                  <a:pt x="246" y="152"/>
                </a:lnTo>
                <a:lnTo>
                  <a:pt x="245" y="146"/>
                </a:lnTo>
                <a:lnTo>
                  <a:pt x="247" y="144"/>
                </a:lnTo>
                <a:lnTo>
                  <a:pt x="247" y="140"/>
                </a:lnTo>
                <a:lnTo>
                  <a:pt x="251" y="136"/>
                </a:lnTo>
                <a:lnTo>
                  <a:pt x="250" y="132"/>
                </a:lnTo>
                <a:lnTo>
                  <a:pt x="251" y="134"/>
                </a:lnTo>
                <a:lnTo>
                  <a:pt x="251" y="131"/>
                </a:lnTo>
                <a:lnTo>
                  <a:pt x="254" y="131"/>
                </a:lnTo>
                <a:lnTo>
                  <a:pt x="254" y="132"/>
                </a:lnTo>
                <a:lnTo>
                  <a:pt x="255" y="131"/>
                </a:lnTo>
                <a:lnTo>
                  <a:pt x="255" y="132"/>
                </a:lnTo>
                <a:lnTo>
                  <a:pt x="256" y="132"/>
                </a:lnTo>
                <a:lnTo>
                  <a:pt x="263" y="126"/>
                </a:lnTo>
                <a:lnTo>
                  <a:pt x="261" y="123"/>
                </a:lnTo>
                <a:lnTo>
                  <a:pt x="276" y="119"/>
                </a:lnTo>
                <a:lnTo>
                  <a:pt x="277" y="114"/>
                </a:lnTo>
                <a:lnTo>
                  <a:pt x="276" y="105"/>
                </a:lnTo>
                <a:lnTo>
                  <a:pt x="285" y="101"/>
                </a:lnTo>
                <a:lnTo>
                  <a:pt x="283" y="98"/>
                </a:lnTo>
                <a:lnTo>
                  <a:pt x="285" y="98"/>
                </a:lnTo>
                <a:lnTo>
                  <a:pt x="281" y="95"/>
                </a:lnTo>
                <a:lnTo>
                  <a:pt x="282" y="92"/>
                </a:lnTo>
                <a:lnTo>
                  <a:pt x="283" y="92"/>
                </a:lnTo>
                <a:lnTo>
                  <a:pt x="287" y="86"/>
                </a:lnTo>
                <a:lnTo>
                  <a:pt x="288" y="87"/>
                </a:lnTo>
                <a:lnTo>
                  <a:pt x="295" y="87"/>
                </a:lnTo>
                <a:lnTo>
                  <a:pt x="297" y="85"/>
                </a:lnTo>
                <a:lnTo>
                  <a:pt x="300" y="85"/>
                </a:lnTo>
                <a:lnTo>
                  <a:pt x="304" y="82"/>
                </a:lnTo>
                <a:lnTo>
                  <a:pt x="306" y="82"/>
                </a:lnTo>
                <a:lnTo>
                  <a:pt x="308" y="85"/>
                </a:lnTo>
                <a:lnTo>
                  <a:pt x="303" y="91"/>
                </a:lnTo>
                <a:lnTo>
                  <a:pt x="303" y="92"/>
                </a:lnTo>
                <a:lnTo>
                  <a:pt x="308" y="92"/>
                </a:lnTo>
                <a:lnTo>
                  <a:pt x="308" y="94"/>
                </a:lnTo>
                <a:lnTo>
                  <a:pt x="312" y="91"/>
                </a:lnTo>
                <a:lnTo>
                  <a:pt x="313" y="96"/>
                </a:lnTo>
                <a:lnTo>
                  <a:pt x="315" y="92"/>
                </a:lnTo>
                <a:lnTo>
                  <a:pt x="315" y="94"/>
                </a:lnTo>
                <a:lnTo>
                  <a:pt x="323" y="91"/>
                </a:lnTo>
                <a:lnTo>
                  <a:pt x="323" y="87"/>
                </a:lnTo>
                <a:lnTo>
                  <a:pt x="324" y="87"/>
                </a:lnTo>
                <a:lnTo>
                  <a:pt x="327" y="90"/>
                </a:lnTo>
                <a:lnTo>
                  <a:pt x="328" y="83"/>
                </a:lnTo>
                <a:lnTo>
                  <a:pt x="332" y="83"/>
                </a:lnTo>
                <a:lnTo>
                  <a:pt x="336" y="83"/>
                </a:lnTo>
                <a:lnTo>
                  <a:pt x="336" y="85"/>
                </a:lnTo>
                <a:lnTo>
                  <a:pt x="337" y="81"/>
                </a:lnTo>
                <a:lnTo>
                  <a:pt x="339" y="83"/>
                </a:lnTo>
                <a:lnTo>
                  <a:pt x="341" y="83"/>
                </a:lnTo>
                <a:lnTo>
                  <a:pt x="345" y="85"/>
                </a:lnTo>
                <a:lnTo>
                  <a:pt x="346" y="83"/>
                </a:lnTo>
                <a:lnTo>
                  <a:pt x="349" y="85"/>
                </a:lnTo>
                <a:lnTo>
                  <a:pt x="358" y="80"/>
                </a:lnTo>
                <a:lnTo>
                  <a:pt x="364" y="77"/>
                </a:lnTo>
                <a:lnTo>
                  <a:pt x="372" y="82"/>
                </a:lnTo>
                <a:lnTo>
                  <a:pt x="381" y="74"/>
                </a:lnTo>
                <a:lnTo>
                  <a:pt x="384" y="76"/>
                </a:lnTo>
                <a:lnTo>
                  <a:pt x="385" y="81"/>
                </a:lnTo>
                <a:lnTo>
                  <a:pt x="386" y="81"/>
                </a:lnTo>
                <a:lnTo>
                  <a:pt x="387" y="76"/>
                </a:lnTo>
                <a:lnTo>
                  <a:pt x="390" y="72"/>
                </a:lnTo>
                <a:lnTo>
                  <a:pt x="389" y="71"/>
                </a:lnTo>
                <a:lnTo>
                  <a:pt x="390" y="67"/>
                </a:lnTo>
                <a:lnTo>
                  <a:pt x="393" y="64"/>
                </a:lnTo>
                <a:lnTo>
                  <a:pt x="396" y="60"/>
                </a:lnTo>
                <a:lnTo>
                  <a:pt x="399" y="55"/>
                </a:lnTo>
                <a:lnTo>
                  <a:pt x="400" y="55"/>
                </a:lnTo>
                <a:lnTo>
                  <a:pt x="404" y="55"/>
                </a:lnTo>
                <a:lnTo>
                  <a:pt x="403" y="59"/>
                </a:lnTo>
                <a:lnTo>
                  <a:pt x="405" y="63"/>
                </a:lnTo>
                <a:lnTo>
                  <a:pt x="408" y="62"/>
                </a:lnTo>
                <a:lnTo>
                  <a:pt x="408" y="59"/>
                </a:lnTo>
                <a:lnTo>
                  <a:pt x="416" y="64"/>
                </a:lnTo>
                <a:lnTo>
                  <a:pt x="420" y="63"/>
                </a:lnTo>
                <a:lnTo>
                  <a:pt x="421" y="65"/>
                </a:lnTo>
                <a:lnTo>
                  <a:pt x="423" y="65"/>
                </a:lnTo>
                <a:lnTo>
                  <a:pt x="426" y="68"/>
                </a:lnTo>
                <a:lnTo>
                  <a:pt x="427" y="67"/>
                </a:lnTo>
                <a:lnTo>
                  <a:pt x="430" y="63"/>
                </a:lnTo>
                <a:lnTo>
                  <a:pt x="432" y="63"/>
                </a:lnTo>
                <a:lnTo>
                  <a:pt x="436" y="60"/>
                </a:lnTo>
                <a:lnTo>
                  <a:pt x="436" y="56"/>
                </a:lnTo>
                <a:lnTo>
                  <a:pt x="439" y="55"/>
                </a:lnTo>
                <a:lnTo>
                  <a:pt x="435" y="53"/>
                </a:lnTo>
                <a:lnTo>
                  <a:pt x="435" y="49"/>
                </a:lnTo>
                <a:lnTo>
                  <a:pt x="432" y="44"/>
                </a:lnTo>
                <a:lnTo>
                  <a:pt x="434" y="41"/>
                </a:lnTo>
                <a:lnTo>
                  <a:pt x="431" y="40"/>
                </a:lnTo>
                <a:lnTo>
                  <a:pt x="426" y="41"/>
                </a:lnTo>
                <a:lnTo>
                  <a:pt x="425" y="37"/>
                </a:lnTo>
                <a:lnTo>
                  <a:pt x="425" y="32"/>
                </a:lnTo>
                <a:lnTo>
                  <a:pt x="429" y="27"/>
                </a:lnTo>
                <a:lnTo>
                  <a:pt x="432" y="23"/>
                </a:lnTo>
                <a:lnTo>
                  <a:pt x="438" y="26"/>
                </a:lnTo>
                <a:lnTo>
                  <a:pt x="439" y="20"/>
                </a:lnTo>
                <a:lnTo>
                  <a:pt x="449" y="11"/>
                </a:lnTo>
                <a:lnTo>
                  <a:pt x="452" y="11"/>
                </a:lnTo>
                <a:lnTo>
                  <a:pt x="456" y="14"/>
                </a:lnTo>
                <a:lnTo>
                  <a:pt x="459" y="20"/>
                </a:lnTo>
                <a:lnTo>
                  <a:pt x="461" y="19"/>
                </a:lnTo>
                <a:lnTo>
                  <a:pt x="461" y="17"/>
                </a:lnTo>
                <a:lnTo>
                  <a:pt x="463" y="17"/>
                </a:lnTo>
                <a:lnTo>
                  <a:pt x="470" y="15"/>
                </a:lnTo>
                <a:lnTo>
                  <a:pt x="468" y="11"/>
                </a:lnTo>
                <a:lnTo>
                  <a:pt x="470" y="10"/>
                </a:lnTo>
                <a:lnTo>
                  <a:pt x="468" y="10"/>
                </a:lnTo>
                <a:lnTo>
                  <a:pt x="468" y="8"/>
                </a:lnTo>
                <a:lnTo>
                  <a:pt x="476" y="8"/>
                </a:lnTo>
                <a:lnTo>
                  <a:pt x="480" y="10"/>
                </a:lnTo>
                <a:lnTo>
                  <a:pt x="484" y="6"/>
                </a:lnTo>
                <a:lnTo>
                  <a:pt x="484" y="4"/>
                </a:lnTo>
                <a:lnTo>
                  <a:pt x="484" y="0"/>
                </a:lnTo>
                <a:lnTo>
                  <a:pt x="486" y="0"/>
                </a:lnTo>
                <a:lnTo>
                  <a:pt x="495" y="8"/>
                </a:lnTo>
                <a:lnTo>
                  <a:pt x="502" y="10"/>
                </a:lnTo>
                <a:lnTo>
                  <a:pt x="504" y="15"/>
                </a:lnTo>
                <a:lnTo>
                  <a:pt x="507" y="19"/>
                </a:lnTo>
                <a:lnTo>
                  <a:pt x="511" y="23"/>
                </a:lnTo>
                <a:lnTo>
                  <a:pt x="516" y="26"/>
                </a:lnTo>
                <a:lnTo>
                  <a:pt x="524" y="36"/>
                </a:lnTo>
                <a:lnTo>
                  <a:pt x="528" y="35"/>
                </a:lnTo>
                <a:lnTo>
                  <a:pt x="529" y="38"/>
                </a:lnTo>
                <a:lnTo>
                  <a:pt x="531" y="41"/>
                </a:lnTo>
                <a:lnTo>
                  <a:pt x="537" y="41"/>
                </a:lnTo>
                <a:lnTo>
                  <a:pt x="535" y="45"/>
                </a:lnTo>
                <a:lnTo>
                  <a:pt x="535" y="47"/>
                </a:lnTo>
                <a:lnTo>
                  <a:pt x="538" y="51"/>
                </a:lnTo>
                <a:lnTo>
                  <a:pt x="542" y="50"/>
                </a:lnTo>
                <a:lnTo>
                  <a:pt x="543" y="53"/>
                </a:lnTo>
                <a:lnTo>
                  <a:pt x="546" y="53"/>
                </a:lnTo>
                <a:lnTo>
                  <a:pt x="544" y="55"/>
                </a:lnTo>
                <a:lnTo>
                  <a:pt x="546" y="58"/>
                </a:lnTo>
                <a:lnTo>
                  <a:pt x="543" y="62"/>
                </a:lnTo>
                <a:lnTo>
                  <a:pt x="546" y="64"/>
                </a:lnTo>
                <a:lnTo>
                  <a:pt x="547" y="60"/>
                </a:lnTo>
                <a:lnTo>
                  <a:pt x="547" y="62"/>
                </a:lnTo>
                <a:lnTo>
                  <a:pt x="549" y="60"/>
                </a:lnTo>
                <a:lnTo>
                  <a:pt x="551" y="63"/>
                </a:lnTo>
                <a:lnTo>
                  <a:pt x="553" y="62"/>
                </a:lnTo>
                <a:lnTo>
                  <a:pt x="557" y="63"/>
                </a:lnTo>
                <a:lnTo>
                  <a:pt x="562" y="63"/>
                </a:lnTo>
                <a:lnTo>
                  <a:pt x="564" y="64"/>
                </a:lnTo>
                <a:lnTo>
                  <a:pt x="567" y="64"/>
                </a:lnTo>
                <a:lnTo>
                  <a:pt x="567" y="63"/>
                </a:lnTo>
                <a:lnTo>
                  <a:pt x="573" y="62"/>
                </a:lnTo>
                <a:lnTo>
                  <a:pt x="571" y="60"/>
                </a:lnTo>
                <a:lnTo>
                  <a:pt x="579" y="60"/>
                </a:lnTo>
                <a:lnTo>
                  <a:pt x="576" y="63"/>
                </a:lnTo>
                <a:lnTo>
                  <a:pt x="579" y="71"/>
                </a:lnTo>
                <a:lnTo>
                  <a:pt x="582" y="69"/>
                </a:lnTo>
                <a:lnTo>
                  <a:pt x="583" y="71"/>
                </a:lnTo>
                <a:lnTo>
                  <a:pt x="589" y="69"/>
                </a:lnTo>
                <a:lnTo>
                  <a:pt x="592" y="63"/>
                </a:lnTo>
                <a:lnTo>
                  <a:pt x="594" y="60"/>
                </a:lnTo>
                <a:lnTo>
                  <a:pt x="597" y="65"/>
                </a:lnTo>
                <a:lnTo>
                  <a:pt x="598" y="68"/>
                </a:lnTo>
                <a:lnTo>
                  <a:pt x="601" y="68"/>
                </a:lnTo>
                <a:lnTo>
                  <a:pt x="602" y="69"/>
                </a:lnTo>
                <a:lnTo>
                  <a:pt x="610" y="69"/>
                </a:lnTo>
                <a:lnTo>
                  <a:pt x="611" y="72"/>
                </a:lnTo>
                <a:lnTo>
                  <a:pt x="609" y="72"/>
                </a:lnTo>
                <a:lnTo>
                  <a:pt x="607" y="76"/>
                </a:lnTo>
                <a:lnTo>
                  <a:pt x="611" y="80"/>
                </a:lnTo>
                <a:lnTo>
                  <a:pt x="615" y="76"/>
                </a:lnTo>
                <a:lnTo>
                  <a:pt x="616" y="81"/>
                </a:lnTo>
                <a:lnTo>
                  <a:pt x="620" y="82"/>
                </a:lnTo>
                <a:lnTo>
                  <a:pt x="625" y="77"/>
                </a:lnTo>
                <a:lnTo>
                  <a:pt x="624" y="81"/>
                </a:lnTo>
                <a:lnTo>
                  <a:pt x="627" y="82"/>
                </a:lnTo>
                <a:lnTo>
                  <a:pt x="627" y="89"/>
                </a:lnTo>
                <a:lnTo>
                  <a:pt x="629" y="87"/>
                </a:lnTo>
                <a:lnTo>
                  <a:pt x="629" y="90"/>
                </a:lnTo>
                <a:lnTo>
                  <a:pt x="630" y="90"/>
                </a:lnTo>
                <a:lnTo>
                  <a:pt x="630" y="92"/>
                </a:lnTo>
                <a:lnTo>
                  <a:pt x="629" y="92"/>
                </a:lnTo>
                <a:lnTo>
                  <a:pt x="629" y="94"/>
                </a:lnTo>
                <a:lnTo>
                  <a:pt x="632" y="94"/>
                </a:lnTo>
                <a:lnTo>
                  <a:pt x="632" y="96"/>
                </a:lnTo>
                <a:lnTo>
                  <a:pt x="634" y="95"/>
                </a:lnTo>
                <a:lnTo>
                  <a:pt x="637" y="96"/>
                </a:lnTo>
                <a:lnTo>
                  <a:pt x="637" y="100"/>
                </a:lnTo>
                <a:lnTo>
                  <a:pt x="637" y="103"/>
                </a:lnTo>
                <a:lnTo>
                  <a:pt x="643" y="107"/>
                </a:lnTo>
                <a:lnTo>
                  <a:pt x="645" y="105"/>
                </a:lnTo>
                <a:lnTo>
                  <a:pt x="652" y="104"/>
                </a:lnTo>
                <a:lnTo>
                  <a:pt x="657" y="109"/>
                </a:lnTo>
                <a:lnTo>
                  <a:pt x="663" y="109"/>
                </a:lnTo>
                <a:lnTo>
                  <a:pt x="668" y="112"/>
                </a:lnTo>
                <a:lnTo>
                  <a:pt x="669" y="109"/>
                </a:lnTo>
                <a:lnTo>
                  <a:pt x="673" y="109"/>
                </a:lnTo>
                <a:lnTo>
                  <a:pt x="670" y="114"/>
                </a:lnTo>
                <a:lnTo>
                  <a:pt x="664" y="126"/>
                </a:lnTo>
                <a:lnTo>
                  <a:pt x="665" y="126"/>
                </a:lnTo>
                <a:lnTo>
                  <a:pt x="664" y="134"/>
                </a:lnTo>
                <a:lnTo>
                  <a:pt x="666" y="135"/>
                </a:lnTo>
                <a:lnTo>
                  <a:pt x="669" y="136"/>
                </a:lnTo>
                <a:lnTo>
                  <a:pt x="674" y="134"/>
                </a:lnTo>
                <a:lnTo>
                  <a:pt x="675" y="135"/>
                </a:lnTo>
                <a:lnTo>
                  <a:pt x="677" y="132"/>
                </a:lnTo>
                <a:lnTo>
                  <a:pt x="679" y="132"/>
                </a:lnTo>
                <a:lnTo>
                  <a:pt x="683" y="135"/>
                </a:lnTo>
                <a:lnTo>
                  <a:pt x="687" y="135"/>
                </a:lnTo>
                <a:lnTo>
                  <a:pt x="688" y="139"/>
                </a:lnTo>
                <a:lnTo>
                  <a:pt x="693" y="140"/>
                </a:lnTo>
                <a:lnTo>
                  <a:pt x="695" y="143"/>
                </a:lnTo>
                <a:lnTo>
                  <a:pt x="696" y="141"/>
                </a:lnTo>
                <a:lnTo>
                  <a:pt x="701" y="154"/>
                </a:lnTo>
                <a:lnTo>
                  <a:pt x="711" y="157"/>
                </a:lnTo>
                <a:lnTo>
                  <a:pt x="714" y="162"/>
                </a:lnTo>
                <a:lnTo>
                  <a:pt x="720" y="158"/>
                </a:lnTo>
                <a:lnTo>
                  <a:pt x="724" y="154"/>
                </a:lnTo>
                <a:lnTo>
                  <a:pt x="723" y="167"/>
                </a:lnTo>
                <a:lnTo>
                  <a:pt x="718" y="170"/>
                </a:lnTo>
                <a:lnTo>
                  <a:pt x="711" y="180"/>
                </a:lnTo>
                <a:lnTo>
                  <a:pt x="715" y="186"/>
                </a:lnTo>
                <a:lnTo>
                  <a:pt x="714" y="189"/>
                </a:lnTo>
                <a:lnTo>
                  <a:pt x="723" y="198"/>
                </a:lnTo>
                <a:lnTo>
                  <a:pt x="731" y="199"/>
                </a:lnTo>
                <a:lnTo>
                  <a:pt x="741" y="206"/>
                </a:lnTo>
                <a:lnTo>
                  <a:pt x="746" y="207"/>
                </a:lnTo>
                <a:lnTo>
                  <a:pt x="745" y="208"/>
                </a:lnTo>
                <a:lnTo>
                  <a:pt x="747" y="209"/>
                </a:lnTo>
                <a:lnTo>
                  <a:pt x="754" y="220"/>
                </a:lnTo>
                <a:lnTo>
                  <a:pt x="759" y="221"/>
                </a:lnTo>
                <a:lnTo>
                  <a:pt x="762" y="220"/>
                </a:lnTo>
                <a:lnTo>
                  <a:pt x="765" y="220"/>
                </a:lnTo>
                <a:lnTo>
                  <a:pt x="771" y="224"/>
                </a:lnTo>
                <a:lnTo>
                  <a:pt x="776" y="222"/>
                </a:lnTo>
                <a:lnTo>
                  <a:pt x="776" y="221"/>
                </a:lnTo>
                <a:lnTo>
                  <a:pt x="783" y="218"/>
                </a:lnTo>
                <a:lnTo>
                  <a:pt x="781" y="206"/>
                </a:lnTo>
                <a:lnTo>
                  <a:pt x="791" y="209"/>
                </a:lnTo>
                <a:lnTo>
                  <a:pt x="792" y="207"/>
                </a:lnTo>
                <a:lnTo>
                  <a:pt x="795" y="207"/>
                </a:lnTo>
                <a:lnTo>
                  <a:pt x="792" y="199"/>
                </a:lnTo>
                <a:lnTo>
                  <a:pt x="796" y="189"/>
                </a:lnTo>
                <a:lnTo>
                  <a:pt x="814" y="177"/>
                </a:lnTo>
                <a:lnTo>
                  <a:pt x="816" y="171"/>
                </a:lnTo>
                <a:lnTo>
                  <a:pt x="819" y="171"/>
                </a:lnTo>
                <a:lnTo>
                  <a:pt x="821" y="175"/>
                </a:lnTo>
                <a:lnTo>
                  <a:pt x="825" y="173"/>
                </a:lnTo>
                <a:lnTo>
                  <a:pt x="823" y="176"/>
                </a:lnTo>
                <a:lnTo>
                  <a:pt x="821" y="177"/>
                </a:lnTo>
                <a:lnTo>
                  <a:pt x="822" y="181"/>
                </a:lnTo>
                <a:lnTo>
                  <a:pt x="821" y="182"/>
                </a:lnTo>
                <a:lnTo>
                  <a:pt x="822" y="188"/>
                </a:lnTo>
                <a:lnTo>
                  <a:pt x="830" y="195"/>
                </a:lnTo>
                <a:lnTo>
                  <a:pt x="834" y="198"/>
                </a:lnTo>
                <a:lnTo>
                  <a:pt x="839" y="198"/>
                </a:lnTo>
                <a:lnTo>
                  <a:pt x="840" y="199"/>
                </a:lnTo>
                <a:lnTo>
                  <a:pt x="846" y="203"/>
                </a:lnTo>
                <a:lnTo>
                  <a:pt x="848" y="206"/>
                </a:lnTo>
                <a:lnTo>
                  <a:pt x="852" y="200"/>
                </a:lnTo>
                <a:lnTo>
                  <a:pt x="854" y="202"/>
                </a:lnTo>
                <a:lnTo>
                  <a:pt x="858" y="202"/>
                </a:lnTo>
                <a:lnTo>
                  <a:pt x="863" y="206"/>
                </a:lnTo>
                <a:lnTo>
                  <a:pt x="863" y="204"/>
                </a:lnTo>
                <a:lnTo>
                  <a:pt x="867" y="208"/>
                </a:lnTo>
                <a:lnTo>
                  <a:pt x="871" y="212"/>
                </a:lnTo>
                <a:lnTo>
                  <a:pt x="871" y="213"/>
                </a:lnTo>
                <a:lnTo>
                  <a:pt x="875" y="220"/>
                </a:lnTo>
                <a:lnTo>
                  <a:pt x="873" y="225"/>
                </a:lnTo>
                <a:lnTo>
                  <a:pt x="876" y="226"/>
                </a:lnTo>
                <a:lnTo>
                  <a:pt x="876" y="233"/>
                </a:lnTo>
                <a:lnTo>
                  <a:pt x="882" y="238"/>
                </a:lnTo>
                <a:lnTo>
                  <a:pt x="886" y="235"/>
                </a:lnTo>
                <a:lnTo>
                  <a:pt x="889" y="236"/>
                </a:lnTo>
                <a:lnTo>
                  <a:pt x="890" y="234"/>
                </a:lnTo>
                <a:lnTo>
                  <a:pt x="898" y="236"/>
                </a:lnTo>
                <a:lnTo>
                  <a:pt x="908" y="233"/>
                </a:lnTo>
                <a:lnTo>
                  <a:pt x="912" y="238"/>
                </a:lnTo>
                <a:lnTo>
                  <a:pt x="915" y="243"/>
                </a:lnTo>
                <a:lnTo>
                  <a:pt x="913" y="247"/>
                </a:lnTo>
                <a:lnTo>
                  <a:pt x="916" y="248"/>
                </a:lnTo>
                <a:lnTo>
                  <a:pt x="920" y="244"/>
                </a:lnTo>
                <a:lnTo>
                  <a:pt x="926" y="245"/>
                </a:lnTo>
                <a:lnTo>
                  <a:pt x="930" y="248"/>
                </a:lnTo>
                <a:lnTo>
                  <a:pt x="936" y="254"/>
                </a:lnTo>
                <a:lnTo>
                  <a:pt x="939" y="254"/>
                </a:lnTo>
                <a:lnTo>
                  <a:pt x="940" y="252"/>
                </a:lnTo>
                <a:lnTo>
                  <a:pt x="944" y="251"/>
                </a:lnTo>
                <a:lnTo>
                  <a:pt x="947" y="257"/>
                </a:lnTo>
                <a:lnTo>
                  <a:pt x="951" y="261"/>
                </a:lnTo>
                <a:lnTo>
                  <a:pt x="951" y="265"/>
                </a:lnTo>
                <a:lnTo>
                  <a:pt x="954" y="265"/>
                </a:lnTo>
                <a:lnTo>
                  <a:pt x="957" y="266"/>
                </a:lnTo>
                <a:lnTo>
                  <a:pt x="958" y="265"/>
                </a:lnTo>
                <a:lnTo>
                  <a:pt x="965" y="269"/>
                </a:lnTo>
                <a:lnTo>
                  <a:pt x="972" y="271"/>
                </a:lnTo>
                <a:lnTo>
                  <a:pt x="976" y="275"/>
                </a:lnTo>
                <a:lnTo>
                  <a:pt x="983" y="289"/>
                </a:lnTo>
                <a:lnTo>
                  <a:pt x="989" y="297"/>
                </a:lnTo>
                <a:lnTo>
                  <a:pt x="993" y="299"/>
                </a:lnTo>
                <a:lnTo>
                  <a:pt x="990" y="308"/>
                </a:lnTo>
                <a:lnTo>
                  <a:pt x="996" y="312"/>
                </a:lnTo>
                <a:lnTo>
                  <a:pt x="999" y="314"/>
                </a:lnTo>
                <a:lnTo>
                  <a:pt x="1002" y="320"/>
                </a:lnTo>
                <a:lnTo>
                  <a:pt x="1006" y="321"/>
                </a:lnTo>
                <a:lnTo>
                  <a:pt x="1008" y="321"/>
                </a:lnTo>
                <a:lnTo>
                  <a:pt x="1012" y="319"/>
                </a:lnTo>
                <a:lnTo>
                  <a:pt x="1019" y="324"/>
                </a:lnTo>
                <a:lnTo>
                  <a:pt x="1021" y="323"/>
                </a:lnTo>
                <a:lnTo>
                  <a:pt x="1030" y="329"/>
                </a:lnTo>
                <a:lnTo>
                  <a:pt x="1035" y="330"/>
                </a:lnTo>
                <a:lnTo>
                  <a:pt x="1042" y="333"/>
                </a:lnTo>
                <a:lnTo>
                  <a:pt x="1043" y="338"/>
                </a:lnTo>
                <a:lnTo>
                  <a:pt x="1050" y="346"/>
                </a:lnTo>
                <a:lnTo>
                  <a:pt x="1056" y="346"/>
                </a:lnTo>
                <a:lnTo>
                  <a:pt x="1060" y="351"/>
                </a:lnTo>
                <a:lnTo>
                  <a:pt x="1060" y="356"/>
                </a:lnTo>
                <a:lnTo>
                  <a:pt x="1068" y="369"/>
                </a:lnTo>
                <a:lnTo>
                  <a:pt x="1069" y="374"/>
                </a:lnTo>
                <a:lnTo>
                  <a:pt x="1069" y="380"/>
                </a:lnTo>
                <a:lnTo>
                  <a:pt x="1068" y="384"/>
                </a:lnTo>
                <a:lnTo>
                  <a:pt x="1065" y="383"/>
                </a:lnTo>
                <a:lnTo>
                  <a:pt x="1065" y="389"/>
                </a:lnTo>
                <a:lnTo>
                  <a:pt x="1061" y="396"/>
                </a:lnTo>
                <a:lnTo>
                  <a:pt x="1060" y="397"/>
                </a:lnTo>
                <a:lnTo>
                  <a:pt x="1053" y="398"/>
                </a:lnTo>
                <a:lnTo>
                  <a:pt x="1052" y="401"/>
                </a:lnTo>
                <a:lnTo>
                  <a:pt x="1055" y="402"/>
                </a:lnTo>
                <a:lnTo>
                  <a:pt x="1055" y="407"/>
                </a:lnTo>
                <a:lnTo>
                  <a:pt x="1057" y="407"/>
                </a:lnTo>
                <a:lnTo>
                  <a:pt x="1057" y="409"/>
                </a:lnTo>
                <a:lnTo>
                  <a:pt x="1061" y="410"/>
                </a:lnTo>
                <a:lnTo>
                  <a:pt x="1061" y="414"/>
                </a:lnTo>
                <a:lnTo>
                  <a:pt x="1066" y="413"/>
                </a:lnTo>
                <a:lnTo>
                  <a:pt x="1066" y="415"/>
                </a:lnTo>
                <a:lnTo>
                  <a:pt x="1077" y="416"/>
                </a:lnTo>
                <a:lnTo>
                  <a:pt x="1080" y="425"/>
                </a:lnTo>
                <a:lnTo>
                  <a:pt x="1080" y="433"/>
                </a:lnTo>
                <a:lnTo>
                  <a:pt x="1073" y="446"/>
                </a:lnTo>
                <a:lnTo>
                  <a:pt x="1068" y="446"/>
                </a:lnTo>
                <a:lnTo>
                  <a:pt x="1061" y="454"/>
                </a:lnTo>
                <a:lnTo>
                  <a:pt x="1057" y="458"/>
                </a:lnTo>
                <a:lnTo>
                  <a:pt x="1057" y="460"/>
                </a:lnTo>
                <a:lnTo>
                  <a:pt x="1053" y="464"/>
                </a:lnTo>
                <a:lnTo>
                  <a:pt x="1046" y="464"/>
                </a:lnTo>
                <a:lnTo>
                  <a:pt x="1042" y="456"/>
                </a:lnTo>
                <a:lnTo>
                  <a:pt x="1041" y="452"/>
                </a:lnTo>
                <a:lnTo>
                  <a:pt x="1034" y="452"/>
                </a:lnTo>
                <a:lnTo>
                  <a:pt x="1033" y="455"/>
                </a:lnTo>
                <a:lnTo>
                  <a:pt x="1038" y="459"/>
                </a:lnTo>
                <a:lnTo>
                  <a:pt x="1038" y="461"/>
                </a:lnTo>
                <a:lnTo>
                  <a:pt x="1037" y="463"/>
                </a:lnTo>
                <a:lnTo>
                  <a:pt x="1038" y="468"/>
                </a:lnTo>
                <a:lnTo>
                  <a:pt x="1044" y="473"/>
                </a:lnTo>
                <a:lnTo>
                  <a:pt x="1046" y="474"/>
                </a:lnTo>
                <a:lnTo>
                  <a:pt x="1047" y="472"/>
                </a:lnTo>
                <a:lnTo>
                  <a:pt x="1051" y="472"/>
                </a:lnTo>
                <a:lnTo>
                  <a:pt x="1048" y="476"/>
                </a:lnTo>
                <a:lnTo>
                  <a:pt x="1047" y="478"/>
                </a:lnTo>
                <a:lnTo>
                  <a:pt x="1050" y="481"/>
                </a:lnTo>
                <a:lnTo>
                  <a:pt x="1055" y="482"/>
                </a:lnTo>
                <a:lnTo>
                  <a:pt x="1053" y="488"/>
                </a:lnTo>
                <a:lnTo>
                  <a:pt x="1042" y="494"/>
                </a:lnTo>
                <a:lnTo>
                  <a:pt x="1047" y="501"/>
                </a:lnTo>
                <a:lnTo>
                  <a:pt x="1044" y="506"/>
                </a:lnTo>
                <a:lnTo>
                  <a:pt x="1037" y="509"/>
                </a:lnTo>
                <a:lnTo>
                  <a:pt x="1034" y="514"/>
                </a:lnTo>
                <a:lnTo>
                  <a:pt x="1033" y="521"/>
                </a:lnTo>
                <a:lnTo>
                  <a:pt x="1039" y="531"/>
                </a:lnTo>
                <a:lnTo>
                  <a:pt x="1035" y="532"/>
                </a:lnTo>
                <a:lnTo>
                  <a:pt x="1034" y="536"/>
                </a:lnTo>
                <a:lnTo>
                  <a:pt x="1037" y="540"/>
                </a:lnTo>
                <a:lnTo>
                  <a:pt x="1033" y="542"/>
                </a:lnTo>
                <a:lnTo>
                  <a:pt x="1035" y="546"/>
                </a:lnTo>
                <a:lnTo>
                  <a:pt x="1037" y="549"/>
                </a:lnTo>
                <a:lnTo>
                  <a:pt x="1043" y="546"/>
                </a:lnTo>
                <a:lnTo>
                  <a:pt x="1044" y="552"/>
                </a:lnTo>
                <a:lnTo>
                  <a:pt x="1041" y="554"/>
                </a:lnTo>
                <a:lnTo>
                  <a:pt x="1039" y="558"/>
                </a:lnTo>
                <a:lnTo>
                  <a:pt x="1039" y="564"/>
                </a:lnTo>
                <a:lnTo>
                  <a:pt x="1037" y="571"/>
                </a:lnTo>
                <a:lnTo>
                  <a:pt x="1035" y="575"/>
                </a:lnTo>
                <a:lnTo>
                  <a:pt x="1033" y="573"/>
                </a:lnTo>
                <a:lnTo>
                  <a:pt x="1033" y="576"/>
                </a:lnTo>
                <a:lnTo>
                  <a:pt x="1035" y="586"/>
                </a:lnTo>
                <a:lnTo>
                  <a:pt x="1038" y="586"/>
                </a:lnTo>
                <a:lnTo>
                  <a:pt x="1032" y="591"/>
                </a:lnTo>
                <a:lnTo>
                  <a:pt x="1037" y="599"/>
                </a:lnTo>
                <a:lnTo>
                  <a:pt x="1037" y="600"/>
                </a:lnTo>
                <a:lnTo>
                  <a:pt x="1039" y="604"/>
                </a:lnTo>
                <a:lnTo>
                  <a:pt x="1037" y="604"/>
                </a:lnTo>
                <a:lnTo>
                  <a:pt x="1039" y="606"/>
                </a:lnTo>
                <a:lnTo>
                  <a:pt x="1038" y="609"/>
                </a:lnTo>
                <a:lnTo>
                  <a:pt x="1032" y="609"/>
                </a:lnTo>
                <a:lnTo>
                  <a:pt x="1029" y="613"/>
                </a:lnTo>
                <a:lnTo>
                  <a:pt x="1021" y="616"/>
                </a:lnTo>
                <a:lnTo>
                  <a:pt x="1016" y="617"/>
                </a:lnTo>
                <a:lnTo>
                  <a:pt x="1016" y="620"/>
                </a:lnTo>
                <a:lnTo>
                  <a:pt x="1012" y="624"/>
                </a:lnTo>
                <a:lnTo>
                  <a:pt x="1012" y="625"/>
                </a:lnTo>
                <a:lnTo>
                  <a:pt x="1010" y="622"/>
                </a:lnTo>
                <a:lnTo>
                  <a:pt x="1010" y="616"/>
                </a:lnTo>
                <a:lnTo>
                  <a:pt x="1003" y="617"/>
                </a:lnTo>
                <a:lnTo>
                  <a:pt x="1002" y="618"/>
                </a:lnTo>
                <a:lnTo>
                  <a:pt x="1001" y="624"/>
                </a:lnTo>
                <a:lnTo>
                  <a:pt x="998" y="626"/>
                </a:lnTo>
                <a:lnTo>
                  <a:pt x="985" y="633"/>
                </a:lnTo>
                <a:lnTo>
                  <a:pt x="981" y="633"/>
                </a:lnTo>
                <a:lnTo>
                  <a:pt x="978" y="635"/>
                </a:lnTo>
                <a:lnTo>
                  <a:pt x="970" y="635"/>
                </a:lnTo>
                <a:lnTo>
                  <a:pt x="969" y="635"/>
                </a:lnTo>
                <a:lnTo>
                  <a:pt x="967" y="640"/>
                </a:lnTo>
                <a:lnTo>
                  <a:pt x="969" y="642"/>
                </a:lnTo>
                <a:lnTo>
                  <a:pt x="967" y="643"/>
                </a:lnTo>
                <a:lnTo>
                  <a:pt x="969" y="648"/>
                </a:lnTo>
                <a:lnTo>
                  <a:pt x="966" y="651"/>
                </a:lnTo>
                <a:lnTo>
                  <a:pt x="966" y="654"/>
                </a:lnTo>
                <a:lnTo>
                  <a:pt x="962" y="657"/>
                </a:lnTo>
                <a:lnTo>
                  <a:pt x="960" y="658"/>
                </a:lnTo>
                <a:lnTo>
                  <a:pt x="956" y="661"/>
                </a:lnTo>
                <a:lnTo>
                  <a:pt x="958" y="662"/>
                </a:lnTo>
                <a:lnTo>
                  <a:pt x="958" y="663"/>
                </a:lnTo>
                <a:lnTo>
                  <a:pt x="954" y="662"/>
                </a:lnTo>
                <a:lnTo>
                  <a:pt x="953" y="666"/>
                </a:lnTo>
                <a:lnTo>
                  <a:pt x="947" y="669"/>
                </a:lnTo>
                <a:lnTo>
                  <a:pt x="944" y="667"/>
                </a:lnTo>
                <a:lnTo>
                  <a:pt x="943" y="669"/>
                </a:lnTo>
                <a:lnTo>
                  <a:pt x="939" y="675"/>
                </a:lnTo>
                <a:lnTo>
                  <a:pt x="939" y="683"/>
                </a:lnTo>
                <a:lnTo>
                  <a:pt x="942" y="687"/>
                </a:lnTo>
                <a:lnTo>
                  <a:pt x="951" y="688"/>
                </a:lnTo>
                <a:lnTo>
                  <a:pt x="951" y="689"/>
                </a:lnTo>
                <a:lnTo>
                  <a:pt x="953" y="690"/>
                </a:lnTo>
                <a:lnTo>
                  <a:pt x="952" y="694"/>
                </a:lnTo>
                <a:lnTo>
                  <a:pt x="960" y="698"/>
                </a:lnTo>
                <a:lnTo>
                  <a:pt x="958" y="707"/>
                </a:lnTo>
                <a:lnTo>
                  <a:pt x="954" y="707"/>
                </a:lnTo>
                <a:lnTo>
                  <a:pt x="953" y="708"/>
                </a:lnTo>
                <a:lnTo>
                  <a:pt x="948" y="708"/>
                </a:lnTo>
                <a:lnTo>
                  <a:pt x="947" y="711"/>
                </a:lnTo>
                <a:lnTo>
                  <a:pt x="945" y="710"/>
                </a:lnTo>
                <a:close/>
              </a:path>
            </a:pathLst>
          </a:custGeom>
          <a:solidFill>
            <a:srgbClr val="FFFFCC"/>
          </a:solidFill>
          <a:ln w="12700" cap="sq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4601" name="Freeform 102"/>
          <p:cNvSpPr>
            <a:spLocks noChangeAspect="1"/>
          </p:cNvSpPr>
          <p:nvPr/>
        </p:nvSpPr>
        <p:spPr bwMode="auto">
          <a:xfrm rot="-609737">
            <a:off x="1997869" y="2294335"/>
            <a:ext cx="898922" cy="656034"/>
          </a:xfrm>
          <a:custGeom>
            <a:avLst/>
            <a:gdLst>
              <a:gd name="T0" fmla="*/ 2147483646 w 1458"/>
              <a:gd name="T1" fmla="*/ 2147483646 h 1102"/>
              <a:gd name="T2" fmla="*/ 2147483646 w 1458"/>
              <a:gd name="T3" fmla="*/ 2147483646 h 1102"/>
              <a:gd name="T4" fmla="*/ 2147483646 w 1458"/>
              <a:gd name="T5" fmla="*/ 2147483646 h 1102"/>
              <a:gd name="T6" fmla="*/ 2147483646 w 1458"/>
              <a:gd name="T7" fmla="*/ 2147483646 h 1102"/>
              <a:gd name="T8" fmla="*/ 2147483646 w 1458"/>
              <a:gd name="T9" fmla="*/ 2147483646 h 1102"/>
              <a:gd name="T10" fmla="*/ 2147483646 w 1458"/>
              <a:gd name="T11" fmla="*/ 2147483646 h 1102"/>
              <a:gd name="T12" fmla="*/ 2147483646 w 1458"/>
              <a:gd name="T13" fmla="*/ 2147483646 h 1102"/>
              <a:gd name="T14" fmla="*/ 2147483646 w 1458"/>
              <a:gd name="T15" fmla="*/ 2147483646 h 1102"/>
              <a:gd name="T16" fmla="*/ 2147483646 w 1458"/>
              <a:gd name="T17" fmla="*/ 2147483646 h 1102"/>
              <a:gd name="T18" fmla="*/ 2147483646 w 1458"/>
              <a:gd name="T19" fmla="*/ 2147483646 h 1102"/>
              <a:gd name="T20" fmla="*/ 2147483646 w 1458"/>
              <a:gd name="T21" fmla="*/ 2147483646 h 1102"/>
              <a:gd name="T22" fmla="*/ 2147483646 w 1458"/>
              <a:gd name="T23" fmla="*/ 2147483646 h 1102"/>
              <a:gd name="T24" fmla="*/ 2147483646 w 1458"/>
              <a:gd name="T25" fmla="*/ 2147483646 h 1102"/>
              <a:gd name="T26" fmla="*/ 2147483646 w 1458"/>
              <a:gd name="T27" fmla="*/ 2147483646 h 1102"/>
              <a:gd name="T28" fmla="*/ 2147483646 w 1458"/>
              <a:gd name="T29" fmla="*/ 2147483646 h 1102"/>
              <a:gd name="T30" fmla="*/ 2147483646 w 1458"/>
              <a:gd name="T31" fmla="*/ 2147483646 h 1102"/>
              <a:gd name="T32" fmla="*/ 2147483646 w 1458"/>
              <a:gd name="T33" fmla="*/ 2147483646 h 1102"/>
              <a:gd name="T34" fmla="*/ 2147483646 w 1458"/>
              <a:gd name="T35" fmla="*/ 2147483646 h 1102"/>
              <a:gd name="T36" fmla="*/ 2147483646 w 1458"/>
              <a:gd name="T37" fmla="*/ 2147483646 h 1102"/>
              <a:gd name="T38" fmla="*/ 2147483646 w 1458"/>
              <a:gd name="T39" fmla="*/ 2147483646 h 1102"/>
              <a:gd name="T40" fmla="*/ 2147483646 w 1458"/>
              <a:gd name="T41" fmla="*/ 2147483646 h 1102"/>
              <a:gd name="T42" fmla="*/ 2147483646 w 1458"/>
              <a:gd name="T43" fmla="*/ 2147483646 h 1102"/>
              <a:gd name="T44" fmla="*/ 2147483646 w 1458"/>
              <a:gd name="T45" fmla="*/ 2147483646 h 1102"/>
              <a:gd name="T46" fmla="*/ 2147483646 w 1458"/>
              <a:gd name="T47" fmla="*/ 2147483646 h 1102"/>
              <a:gd name="T48" fmla="*/ 2147483646 w 1458"/>
              <a:gd name="T49" fmla="*/ 2147483646 h 1102"/>
              <a:gd name="T50" fmla="*/ 2147483646 w 1458"/>
              <a:gd name="T51" fmla="*/ 2147483646 h 1102"/>
              <a:gd name="T52" fmla="*/ 2147483646 w 1458"/>
              <a:gd name="T53" fmla="*/ 2147483646 h 1102"/>
              <a:gd name="T54" fmla="*/ 2147483646 w 1458"/>
              <a:gd name="T55" fmla="*/ 2147483646 h 1102"/>
              <a:gd name="T56" fmla="*/ 2147483646 w 1458"/>
              <a:gd name="T57" fmla="*/ 2147483646 h 1102"/>
              <a:gd name="T58" fmla="*/ 2147483646 w 1458"/>
              <a:gd name="T59" fmla="*/ 2147483646 h 1102"/>
              <a:gd name="T60" fmla="*/ 2147483646 w 1458"/>
              <a:gd name="T61" fmla="*/ 2147483646 h 1102"/>
              <a:gd name="T62" fmla="*/ 2147483646 w 1458"/>
              <a:gd name="T63" fmla="*/ 2147483646 h 1102"/>
              <a:gd name="T64" fmla="*/ 2147483646 w 1458"/>
              <a:gd name="T65" fmla="*/ 2147483646 h 1102"/>
              <a:gd name="T66" fmla="*/ 2147483646 w 1458"/>
              <a:gd name="T67" fmla="*/ 2147483646 h 1102"/>
              <a:gd name="T68" fmla="*/ 2147483646 w 1458"/>
              <a:gd name="T69" fmla="*/ 2147483646 h 1102"/>
              <a:gd name="T70" fmla="*/ 2147483646 w 1458"/>
              <a:gd name="T71" fmla="*/ 2147483646 h 1102"/>
              <a:gd name="T72" fmla="*/ 2147483646 w 1458"/>
              <a:gd name="T73" fmla="*/ 2147483646 h 1102"/>
              <a:gd name="T74" fmla="*/ 2147483646 w 1458"/>
              <a:gd name="T75" fmla="*/ 2147483646 h 1102"/>
              <a:gd name="T76" fmla="*/ 2147483646 w 1458"/>
              <a:gd name="T77" fmla="*/ 2147483646 h 1102"/>
              <a:gd name="T78" fmla="*/ 2147483646 w 1458"/>
              <a:gd name="T79" fmla="*/ 2147483646 h 1102"/>
              <a:gd name="T80" fmla="*/ 2147483646 w 1458"/>
              <a:gd name="T81" fmla="*/ 2147483646 h 1102"/>
              <a:gd name="T82" fmla="*/ 2147483646 w 1458"/>
              <a:gd name="T83" fmla="*/ 2147483646 h 1102"/>
              <a:gd name="T84" fmla="*/ 2147483646 w 1458"/>
              <a:gd name="T85" fmla="*/ 2147483646 h 1102"/>
              <a:gd name="T86" fmla="*/ 2147483646 w 1458"/>
              <a:gd name="T87" fmla="*/ 2147483646 h 1102"/>
              <a:gd name="T88" fmla="*/ 2147483646 w 1458"/>
              <a:gd name="T89" fmla="*/ 2147483646 h 1102"/>
              <a:gd name="T90" fmla="*/ 2147483646 w 1458"/>
              <a:gd name="T91" fmla="*/ 2147483646 h 1102"/>
              <a:gd name="T92" fmla="*/ 2147483646 w 1458"/>
              <a:gd name="T93" fmla="*/ 2147483646 h 1102"/>
              <a:gd name="T94" fmla="*/ 2147483646 w 1458"/>
              <a:gd name="T95" fmla="*/ 2147483646 h 1102"/>
              <a:gd name="T96" fmla="*/ 2147483646 w 1458"/>
              <a:gd name="T97" fmla="*/ 2147483646 h 1102"/>
              <a:gd name="T98" fmla="*/ 2147483646 w 1458"/>
              <a:gd name="T99" fmla="*/ 2147483646 h 1102"/>
              <a:gd name="T100" fmla="*/ 2147483646 w 1458"/>
              <a:gd name="T101" fmla="*/ 2147483646 h 1102"/>
              <a:gd name="T102" fmla="*/ 2147483646 w 1458"/>
              <a:gd name="T103" fmla="*/ 2147483646 h 1102"/>
              <a:gd name="T104" fmla="*/ 2147483646 w 1458"/>
              <a:gd name="T105" fmla="*/ 2147483646 h 1102"/>
              <a:gd name="T106" fmla="*/ 2147483646 w 1458"/>
              <a:gd name="T107" fmla="*/ 2147483646 h 1102"/>
              <a:gd name="T108" fmla="*/ 2147483646 w 1458"/>
              <a:gd name="T109" fmla="*/ 2147483646 h 1102"/>
              <a:gd name="T110" fmla="*/ 2147483646 w 1458"/>
              <a:gd name="T111" fmla="*/ 2147483646 h 1102"/>
              <a:gd name="T112" fmla="*/ 2147483646 w 1458"/>
              <a:gd name="T113" fmla="*/ 2147483646 h 1102"/>
              <a:gd name="T114" fmla="*/ 2147483646 w 1458"/>
              <a:gd name="T115" fmla="*/ 2147483646 h 1102"/>
              <a:gd name="T116" fmla="*/ 2147483646 w 1458"/>
              <a:gd name="T117" fmla="*/ 2147483646 h 1102"/>
              <a:gd name="T118" fmla="*/ 2147483646 w 1458"/>
              <a:gd name="T119" fmla="*/ 2147483646 h 1102"/>
              <a:gd name="T120" fmla="*/ 2147483646 w 1458"/>
              <a:gd name="T121" fmla="*/ 2147483646 h 1102"/>
              <a:gd name="T122" fmla="*/ 2147483646 w 1458"/>
              <a:gd name="T123" fmla="*/ 2147483646 h 11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58"/>
              <a:gd name="T187" fmla="*/ 0 h 1102"/>
              <a:gd name="T188" fmla="*/ 1458 w 1458"/>
              <a:gd name="T189" fmla="*/ 1102 h 110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58" h="1102">
                <a:moveTo>
                  <a:pt x="1296" y="552"/>
                </a:moveTo>
                <a:lnTo>
                  <a:pt x="1298" y="552"/>
                </a:lnTo>
                <a:lnTo>
                  <a:pt x="1296" y="556"/>
                </a:lnTo>
                <a:lnTo>
                  <a:pt x="1303" y="561"/>
                </a:lnTo>
                <a:lnTo>
                  <a:pt x="1305" y="558"/>
                </a:lnTo>
                <a:lnTo>
                  <a:pt x="1308" y="562"/>
                </a:lnTo>
                <a:lnTo>
                  <a:pt x="1311" y="569"/>
                </a:lnTo>
                <a:lnTo>
                  <a:pt x="1309" y="573"/>
                </a:lnTo>
                <a:lnTo>
                  <a:pt x="1314" y="578"/>
                </a:lnTo>
                <a:lnTo>
                  <a:pt x="1317" y="578"/>
                </a:lnTo>
                <a:lnTo>
                  <a:pt x="1320" y="578"/>
                </a:lnTo>
                <a:lnTo>
                  <a:pt x="1327" y="582"/>
                </a:lnTo>
                <a:lnTo>
                  <a:pt x="1330" y="585"/>
                </a:lnTo>
                <a:lnTo>
                  <a:pt x="1336" y="591"/>
                </a:lnTo>
                <a:lnTo>
                  <a:pt x="1336" y="597"/>
                </a:lnTo>
                <a:lnTo>
                  <a:pt x="1340" y="593"/>
                </a:lnTo>
                <a:lnTo>
                  <a:pt x="1343" y="585"/>
                </a:lnTo>
                <a:lnTo>
                  <a:pt x="1345" y="587"/>
                </a:lnTo>
                <a:lnTo>
                  <a:pt x="1347" y="584"/>
                </a:lnTo>
                <a:lnTo>
                  <a:pt x="1349" y="583"/>
                </a:lnTo>
                <a:lnTo>
                  <a:pt x="1352" y="584"/>
                </a:lnTo>
                <a:lnTo>
                  <a:pt x="1357" y="587"/>
                </a:lnTo>
                <a:lnTo>
                  <a:pt x="1362" y="597"/>
                </a:lnTo>
                <a:lnTo>
                  <a:pt x="1365" y="597"/>
                </a:lnTo>
                <a:lnTo>
                  <a:pt x="1366" y="598"/>
                </a:lnTo>
                <a:lnTo>
                  <a:pt x="1367" y="597"/>
                </a:lnTo>
                <a:lnTo>
                  <a:pt x="1370" y="600"/>
                </a:lnTo>
                <a:lnTo>
                  <a:pt x="1371" y="597"/>
                </a:lnTo>
                <a:lnTo>
                  <a:pt x="1381" y="598"/>
                </a:lnTo>
                <a:lnTo>
                  <a:pt x="1386" y="602"/>
                </a:lnTo>
                <a:lnTo>
                  <a:pt x="1392" y="602"/>
                </a:lnTo>
                <a:lnTo>
                  <a:pt x="1399" y="593"/>
                </a:lnTo>
                <a:lnTo>
                  <a:pt x="1402" y="592"/>
                </a:lnTo>
                <a:lnTo>
                  <a:pt x="1410" y="594"/>
                </a:lnTo>
                <a:lnTo>
                  <a:pt x="1413" y="597"/>
                </a:lnTo>
                <a:lnTo>
                  <a:pt x="1412" y="598"/>
                </a:lnTo>
                <a:lnTo>
                  <a:pt x="1417" y="601"/>
                </a:lnTo>
                <a:lnTo>
                  <a:pt x="1420" y="597"/>
                </a:lnTo>
                <a:lnTo>
                  <a:pt x="1416" y="593"/>
                </a:lnTo>
                <a:lnTo>
                  <a:pt x="1420" y="589"/>
                </a:lnTo>
                <a:lnTo>
                  <a:pt x="1422" y="591"/>
                </a:lnTo>
                <a:lnTo>
                  <a:pt x="1425" y="589"/>
                </a:lnTo>
                <a:lnTo>
                  <a:pt x="1431" y="594"/>
                </a:lnTo>
                <a:lnTo>
                  <a:pt x="1429" y="601"/>
                </a:lnTo>
                <a:lnTo>
                  <a:pt x="1434" y="596"/>
                </a:lnTo>
                <a:lnTo>
                  <a:pt x="1439" y="598"/>
                </a:lnTo>
                <a:lnTo>
                  <a:pt x="1439" y="607"/>
                </a:lnTo>
                <a:lnTo>
                  <a:pt x="1440" y="612"/>
                </a:lnTo>
                <a:lnTo>
                  <a:pt x="1439" y="611"/>
                </a:lnTo>
                <a:lnTo>
                  <a:pt x="1430" y="611"/>
                </a:lnTo>
                <a:lnTo>
                  <a:pt x="1430" y="612"/>
                </a:lnTo>
                <a:lnTo>
                  <a:pt x="1433" y="616"/>
                </a:lnTo>
                <a:lnTo>
                  <a:pt x="1442" y="627"/>
                </a:lnTo>
                <a:lnTo>
                  <a:pt x="1443" y="624"/>
                </a:lnTo>
                <a:lnTo>
                  <a:pt x="1442" y="623"/>
                </a:lnTo>
                <a:lnTo>
                  <a:pt x="1444" y="621"/>
                </a:lnTo>
                <a:lnTo>
                  <a:pt x="1452" y="625"/>
                </a:lnTo>
                <a:lnTo>
                  <a:pt x="1453" y="627"/>
                </a:lnTo>
                <a:lnTo>
                  <a:pt x="1449" y="628"/>
                </a:lnTo>
                <a:lnTo>
                  <a:pt x="1446" y="630"/>
                </a:lnTo>
                <a:lnTo>
                  <a:pt x="1458" y="646"/>
                </a:lnTo>
                <a:lnTo>
                  <a:pt x="1449" y="648"/>
                </a:lnTo>
                <a:lnTo>
                  <a:pt x="1453" y="652"/>
                </a:lnTo>
                <a:lnTo>
                  <a:pt x="1453" y="656"/>
                </a:lnTo>
                <a:lnTo>
                  <a:pt x="1449" y="660"/>
                </a:lnTo>
                <a:lnTo>
                  <a:pt x="1444" y="661"/>
                </a:lnTo>
                <a:lnTo>
                  <a:pt x="1443" y="659"/>
                </a:lnTo>
                <a:lnTo>
                  <a:pt x="1442" y="660"/>
                </a:lnTo>
                <a:lnTo>
                  <a:pt x="1439" y="659"/>
                </a:lnTo>
                <a:lnTo>
                  <a:pt x="1431" y="659"/>
                </a:lnTo>
                <a:lnTo>
                  <a:pt x="1422" y="652"/>
                </a:lnTo>
                <a:lnTo>
                  <a:pt x="1421" y="657"/>
                </a:lnTo>
                <a:lnTo>
                  <a:pt x="1424" y="663"/>
                </a:lnTo>
                <a:lnTo>
                  <a:pt x="1421" y="670"/>
                </a:lnTo>
                <a:lnTo>
                  <a:pt x="1419" y="668"/>
                </a:lnTo>
                <a:lnTo>
                  <a:pt x="1412" y="669"/>
                </a:lnTo>
                <a:lnTo>
                  <a:pt x="1412" y="672"/>
                </a:lnTo>
                <a:lnTo>
                  <a:pt x="1415" y="673"/>
                </a:lnTo>
                <a:lnTo>
                  <a:pt x="1412" y="678"/>
                </a:lnTo>
                <a:lnTo>
                  <a:pt x="1416" y="681"/>
                </a:lnTo>
                <a:lnTo>
                  <a:pt x="1415" y="688"/>
                </a:lnTo>
                <a:lnTo>
                  <a:pt x="1407" y="691"/>
                </a:lnTo>
                <a:lnTo>
                  <a:pt x="1399" y="690"/>
                </a:lnTo>
                <a:lnTo>
                  <a:pt x="1398" y="692"/>
                </a:lnTo>
                <a:lnTo>
                  <a:pt x="1401" y="696"/>
                </a:lnTo>
                <a:lnTo>
                  <a:pt x="1398" y="697"/>
                </a:lnTo>
                <a:lnTo>
                  <a:pt x="1401" y="699"/>
                </a:lnTo>
                <a:lnTo>
                  <a:pt x="1399" y="704"/>
                </a:lnTo>
                <a:lnTo>
                  <a:pt x="1401" y="705"/>
                </a:lnTo>
                <a:lnTo>
                  <a:pt x="1397" y="706"/>
                </a:lnTo>
                <a:lnTo>
                  <a:pt x="1395" y="709"/>
                </a:lnTo>
                <a:lnTo>
                  <a:pt x="1392" y="709"/>
                </a:lnTo>
                <a:lnTo>
                  <a:pt x="1390" y="715"/>
                </a:lnTo>
                <a:lnTo>
                  <a:pt x="1388" y="713"/>
                </a:lnTo>
                <a:lnTo>
                  <a:pt x="1386" y="713"/>
                </a:lnTo>
                <a:lnTo>
                  <a:pt x="1384" y="713"/>
                </a:lnTo>
                <a:lnTo>
                  <a:pt x="1383" y="717"/>
                </a:lnTo>
                <a:lnTo>
                  <a:pt x="1379" y="722"/>
                </a:lnTo>
                <a:lnTo>
                  <a:pt x="1374" y="722"/>
                </a:lnTo>
                <a:lnTo>
                  <a:pt x="1370" y="723"/>
                </a:lnTo>
                <a:lnTo>
                  <a:pt x="1370" y="728"/>
                </a:lnTo>
                <a:lnTo>
                  <a:pt x="1365" y="732"/>
                </a:lnTo>
                <a:lnTo>
                  <a:pt x="1368" y="741"/>
                </a:lnTo>
                <a:lnTo>
                  <a:pt x="1371" y="741"/>
                </a:lnTo>
                <a:lnTo>
                  <a:pt x="1372" y="737"/>
                </a:lnTo>
                <a:lnTo>
                  <a:pt x="1377" y="738"/>
                </a:lnTo>
                <a:lnTo>
                  <a:pt x="1381" y="732"/>
                </a:lnTo>
                <a:lnTo>
                  <a:pt x="1388" y="735"/>
                </a:lnTo>
                <a:lnTo>
                  <a:pt x="1392" y="737"/>
                </a:lnTo>
                <a:lnTo>
                  <a:pt x="1393" y="742"/>
                </a:lnTo>
                <a:lnTo>
                  <a:pt x="1390" y="744"/>
                </a:lnTo>
                <a:lnTo>
                  <a:pt x="1389" y="750"/>
                </a:lnTo>
                <a:lnTo>
                  <a:pt x="1388" y="754"/>
                </a:lnTo>
                <a:lnTo>
                  <a:pt x="1389" y="756"/>
                </a:lnTo>
                <a:lnTo>
                  <a:pt x="1393" y="759"/>
                </a:lnTo>
                <a:lnTo>
                  <a:pt x="1403" y="762"/>
                </a:lnTo>
                <a:lnTo>
                  <a:pt x="1406" y="762"/>
                </a:lnTo>
                <a:lnTo>
                  <a:pt x="1416" y="768"/>
                </a:lnTo>
                <a:lnTo>
                  <a:pt x="1426" y="773"/>
                </a:lnTo>
                <a:lnTo>
                  <a:pt x="1425" y="777"/>
                </a:lnTo>
                <a:lnTo>
                  <a:pt x="1425" y="781"/>
                </a:lnTo>
                <a:lnTo>
                  <a:pt x="1422" y="781"/>
                </a:lnTo>
                <a:lnTo>
                  <a:pt x="1421" y="783"/>
                </a:lnTo>
                <a:lnTo>
                  <a:pt x="1429" y="792"/>
                </a:lnTo>
                <a:lnTo>
                  <a:pt x="1426" y="796"/>
                </a:lnTo>
                <a:lnTo>
                  <a:pt x="1424" y="796"/>
                </a:lnTo>
                <a:lnTo>
                  <a:pt x="1422" y="801"/>
                </a:lnTo>
                <a:lnTo>
                  <a:pt x="1417" y="798"/>
                </a:lnTo>
                <a:lnTo>
                  <a:pt x="1415" y="798"/>
                </a:lnTo>
                <a:lnTo>
                  <a:pt x="1415" y="800"/>
                </a:lnTo>
                <a:lnTo>
                  <a:pt x="1417" y="803"/>
                </a:lnTo>
                <a:lnTo>
                  <a:pt x="1415" y="808"/>
                </a:lnTo>
                <a:lnTo>
                  <a:pt x="1411" y="807"/>
                </a:lnTo>
                <a:lnTo>
                  <a:pt x="1408" y="810"/>
                </a:lnTo>
                <a:lnTo>
                  <a:pt x="1406" y="809"/>
                </a:lnTo>
                <a:lnTo>
                  <a:pt x="1407" y="812"/>
                </a:lnTo>
                <a:lnTo>
                  <a:pt x="1415" y="813"/>
                </a:lnTo>
                <a:lnTo>
                  <a:pt x="1410" y="813"/>
                </a:lnTo>
                <a:lnTo>
                  <a:pt x="1406" y="817"/>
                </a:lnTo>
                <a:lnTo>
                  <a:pt x="1401" y="814"/>
                </a:lnTo>
                <a:lnTo>
                  <a:pt x="1398" y="822"/>
                </a:lnTo>
                <a:lnTo>
                  <a:pt x="1390" y="830"/>
                </a:lnTo>
                <a:lnTo>
                  <a:pt x="1374" y="822"/>
                </a:lnTo>
                <a:lnTo>
                  <a:pt x="1368" y="813"/>
                </a:lnTo>
                <a:lnTo>
                  <a:pt x="1367" y="798"/>
                </a:lnTo>
                <a:lnTo>
                  <a:pt x="1356" y="789"/>
                </a:lnTo>
                <a:lnTo>
                  <a:pt x="1353" y="787"/>
                </a:lnTo>
                <a:lnTo>
                  <a:pt x="1349" y="785"/>
                </a:lnTo>
                <a:lnTo>
                  <a:pt x="1347" y="778"/>
                </a:lnTo>
                <a:lnTo>
                  <a:pt x="1338" y="785"/>
                </a:lnTo>
                <a:lnTo>
                  <a:pt x="1334" y="780"/>
                </a:lnTo>
                <a:lnTo>
                  <a:pt x="1329" y="777"/>
                </a:lnTo>
                <a:lnTo>
                  <a:pt x="1323" y="778"/>
                </a:lnTo>
                <a:lnTo>
                  <a:pt x="1316" y="774"/>
                </a:lnTo>
                <a:lnTo>
                  <a:pt x="1308" y="769"/>
                </a:lnTo>
                <a:lnTo>
                  <a:pt x="1302" y="760"/>
                </a:lnTo>
                <a:lnTo>
                  <a:pt x="1296" y="758"/>
                </a:lnTo>
                <a:lnTo>
                  <a:pt x="1293" y="750"/>
                </a:lnTo>
                <a:lnTo>
                  <a:pt x="1278" y="738"/>
                </a:lnTo>
                <a:lnTo>
                  <a:pt x="1267" y="733"/>
                </a:lnTo>
                <a:lnTo>
                  <a:pt x="1259" y="733"/>
                </a:lnTo>
                <a:lnTo>
                  <a:pt x="1255" y="732"/>
                </a:lnTo>
                <a:lnTo>
                  <a:pt x="1251" y="737"/>
                </a:lnTo>
                <a:lnTo>
                  <a:pt x="1246" y="740"/>
                </a:lnTo>
                <a:lnTo>
                  <a:pt x="1241" y="735"/>
                </a:lnTo>
                <a:lnTo>
                  <a:pt x="1236" y="736"/>
                </a:lnTo>
                <a:lnTo>
                  <a:pt x="1227" y="728"/>
                </a:lnTo>
                <a:lnTo>
                  <a:pt x="1229" y="723"/>
                </a:lnTo>
                <a:lnTo>
                  <a:pt x="1227" y="719"/>
                </a:lnTo>
                <a:lnTo>
                  <a:pt x="1218" y="717"/>
                </a:lnTo>
                <a:lnTo>
                  <a:pt x="1215" y="724"/>
                </a:lnTo>
                <a:lnTo>
                  <a:pt x="1219" y="731"/>
                </a:lnTo>
                <a:lnTo>
                  <a:pt x="1219" y="733"/>
                </a:lnTo>
                <a:lnTo>
                  <a:pt x="1210" y="746"/>
                </a:lnTo>
                <a:lnTo>
                  <a:pt x="1208" y="745"/>
                </a:lnTo>
                <a:lnTo>
                  <a:pt x="1206" y="747"/>
                </a:lnTo>
                <a:lnTo>
                  <a:pt x="1208" y="754"/>
                </a:lnTo>
                <a:lnTo>
                  <a:pt x="1202" y="754"/>
                </a:lnTo>
                <a:lnTo>
                  <a:pt x="1201" y="759"/>
                </a:lnTo>
                <a:lnTo>
                  <a:pt x="1191" y="751"/>
                </a:lnTo>
                <a:lnTo>
                  <a:pt x="1186" y="751"/>
                </a:lnTo>
                <a:lnTo>
                  <a:pt x="1177" y="749"/>
                </a:lnTo>
                <a:lnTo>
                  <a:pt x="1170" y="749"/>
                </a:lnTo>
                <a:lnTo>
                  <a:pt x="1165" y="750"/>
                </a:lnTo>
                <a:lnTo>
                  <a:pt x="1164" y="753"/>
                </a:lnTo>
                <a:lnTo>
                  <a:pt x="1159" y="754"/>
                </a:lnTo>
                <a:lnTo>
                  <a:pt x="1150" y="763"/>
                </a:lnTo>
                <a:lnTo>
                  <a:pt x="1142" y="758"/>
                </a:lnTo>
                <a:lnTo>
                  <a:pt x="1136" y="762"/>
                </a:lnTo>
                <a:lnTo>
                  <a:pt x="1133" y="760"/>
                </a:lnTo>
                <a:lnTo>
                  <a:pt x="1129" y="762"/>
                </a:lnTo>
                <a:lnTo>
                  <a:pt x="1125" y="755"/>
                </a:lnTo>
                <a:lnTo>
                  <a:pt x="1133" y="745"/>
                </a:lnTo>
                <a:lnTo>
                  <a:pt x="1137" y="742"/>
                </a:lnTo>
                <a:lnTo>
                  <a:pt x="1138" y="740"/>
                </a:lnTo>
                <a:lnTo>
                  <a:pt x="1137" y="733"/>
                </a:lnTo>
                <a:lnTo>
                  <a:pt x="1132" y="729"/>
                </a:lnTo>
                <a:lnTo>
                  <a:pt x="1136" y="726"/>
                </a:lnTo>
                <a:lnTo>
                  <a:pt x="1134" y="724"/>
                </a:lnTo>
                <a:lnTo>
                  <a:pt x="1128" y="720"/>
                </a:lnTo>
                <a:lnTo>
                  <a:pt x="1128" y="718"/>
                </a:lnTo>
                <a:lnTo>
                  <a:pt x="1129" y="715"/>
                </a:lnTo>
                <a:lnTo>
                  <a:pt x="1133" y="715"/>
                </a:lnTo>
                <a:lnTo>
                  <a:pt x="1133" y="709"/>
                </a:lnTo>
                <a:lnTo>
                  <a:pt x="1132" y="706"/>
                </a:lnTo>
                <a:lnTo>
                  <a:pt x="1119" y="700"/>
                </a:lnTo>
                <a:lnTo>
                  <a:pt x="1118" y="699"/>
                </a:lnTo>
                <a:lnTo>
                  <a:pt x="1115" y="700"/>
                </a:lnTo>
                <a:lnTo>
                  <a:pt x="1111" y="699"/>
                </a:lnTo>
                <a:lnTo>
                  <a:pt x="1110" y="700"/>
                </a:lnTo>
                <a:lnTo>
                  <a:pt x="1105" y="696"/>
                </a:lnTo>
                <a:lnTo>
                  <a:pt x="1101" y="696"/>
                </a:lnTo>
                <a:lnTo>
                  <a:pt x="1096" y="701"/>
                </a:lnTo>
                <a:lnTo>
                  <a:pt x="1085" y="696"/>
                </a:lnTo>
                <a:lnTo>
                  <a:pt x="1071" y="692"/>
                </a:lnTo>
                <a:lnTo>
                  <a:pt x="1070" y="691"/>
                </a:lnTo>
                <a:lnTo>
                  <a:pt x="1070" y="687"/>
                </a:lnTo>
                <a:lnTo>
                  <a:pt x="1073" y="683"/>
                </a:lnTo>
                <a:lnTo>
                  <a:pt x="1073" y="677"/>
                </a:lnTo>
                <a:lnTo>
                  <a:pt x="1065" y="674"/>
                </a:lnTo>
                <a:lnTo>
                  <a:pt x="1055" y="677"/>
                </a:lnTo>
                <a:lnTo>
                  <a:pt x="1047" y="672"/>
                </a:lnTo>
                <a:lnTo>
                  <a:pt x="1043" y="665"/>
                </a:lnTo>
                <a:lnTo>
                  <a:pt x="1038" y="668"/>
                </a:lnTo>
                <a:lnTo>
                  <a:pt x="1035" y="672"/>
                </a:lnTo>
                <a:lnTo>
                  <a:pt x="1029" y="673"/>
                </a:lnTo>
                <a:lnTo>
                  <a:pt x="1024" y="669"/>
                </a:lnTo>
                <a:lnTo>
                  <a:pt x="1020" y="674"/>
                </a:lnTo>
                <a:lnTo>
                  <a:pt x="1021" y="679"/>
                </a:lnTo>
                <a:lnTo>
                  <a:pt x="1026" y="681"/>
                </a:lnTo>
                <a:lnTo>
                  <a:pt x="1021" y="692"/>
                </a:lnTo>
                <a:lnTo>
                  <a:pt x="1022" y="693"/>
                </a:lnTo>
                <a:lnTo>
                  <a:pt x="1020" y="696"/>
                </a:lnTo>
                <a:lnTo>
                  <a:pt x="1012" y="699"/>
                </a:lnTo>
                <a:lnTo>
                  <a:pt x="1008" y="706"/>
                </a:lnTo>
                <a:lnTo>
                  <a:pt x="1007" y="705"/>
                </a:lnTo>
                <a:lnTo>
                  <a:pt x="1004" y="714"/>
                </a:lnTo>
                <a:lnTo>
                  <a:pt x="1004" y="726"/>
                </a:lnTo>
                <a:lnTo>
                  <a:pt x="1003" y="731"/>
                </a:lnTo>
                <a:lnTo>
                  <a:pt x="1004" y="744"/>
                </a:lnTo>
                <a:lnTo>
                  <a:pt x="1007" y="746"/>
                </a:lnTo>
                <a:lnTo>
                  <a:pt x="1007" y="753"/>
                </a:lnTo>
                <a:lnTo>
                  <a:pt x="1004" y="756"/>
                </a:lnTo>
                <a:lnTo>
                  <a:pt x="1001" y="758"/>
                </a:lnTo>
                <a:lnTo>
                  <a:pt x="1001" y="762"/>
                </a:lnTo>
                <a:lnTo>
                  <a:pt x="1003" y="764"/>
                </a:lnTo>
                <a:lnTo>
                  <a:pt x="1004" y="769"/>
                </a:lnTo>
                <a:lnTo>
                  <a:pt x="1007" y="774"/>
                </a:lnTo>
                <a:lnTo>
                  <a:pt x="1007" y="789"/>
                </a:lnTo>
                <a:lnTo>
                  <a:pt x="1004" y="794"/>
                </a:lnTo>
                <a:lnTo>
                  <a:pt x="1003" y="795"/>
                </a:lnTo>
                <a:lnTo>
                  <a:pt x="1003" y="800"/>
                </a:lnTo>
                <a:lnTo>
                  <a:pt x="998" y="800"/>
                </a:lnTo>
                <a:lnTo>
                  <a:pt x="997" y="817"/>
                </a:lnTo>
                <a:lnTo>
                  <a:pt x="989" y="817"/>
                </a:lnTo>
                <a:lnTo>
                  <a:pt x="986" y="831"/>
                </a:lnTo>
                <a:lnTo>
                  <a:pt x="986" y="839"/>
                </a:lnTo>
                <a:lnTo>
                  <a:pt x="989" y="839"/>
                </a:lnTo>
                <a:lnTo>
                  <a:pt x="989" y="841"/>
                </a:lnTo>
                <a:lnTo>
                  <a:pt x="993" y="848"/>
                </a:lnTo>
                <a:lnTo>
                  <a:pt x="993" y="852"/>
                </a:lnTo>
                <a:lnTo>
                  <a:pt x="984" y="852"/>
                </a:lnTo>
                <a:lnTo>
                  <a:pt x="984" y="853"/>
                </a:lnTo>
                <a:lnTo>
                  <a:pt x="980" y="855"/>
                </a:lnTo>
                <a:lnTo>
                  <a:pt x="979" y="871"/>
                </a:lnTo>
                <a:lnTo>
                  <a:pt x="970" y="880"/>
                </a:lnTo>
                <a:lnTo>
                  <a:pt x="970" y="890"/>
                </a:lnTo>
                <a:lnTo>
                  <a:pt x="965" y="898"/>
                </a:lnTo>
                <a:lnTo>
                  <a:pt x="966" y="902"/>
                </a:lnTo>
                <a:lnTo>
                  <a:pt x="965" y="904"/>
                </a:lnTo>
                <a:lnTo>
                  <a:pt x="965" y="907"/>
                </a:lnTo>
                <a:lnTo>
                  <a:pt x="980" y="916"/>
                </a:lnTo>
                <a:lnTo>
                  <a:pt x="980" y="918"/>
                </a:lnTo>
                <a:lnTo>
                  <a:pt x="979" y="921"/>
                </a:lnTo>
                <a:lnTo>
                  <a:pt x="980" y="922"/>
                </a:lnTo>
                <a:lnTo>
                  <a:pt x="976" y="930"/>
                </a:lnTo>
                <a:lnTo>
                  <a:pt x="968" y="934"/>
                </a:lnTo>
                <a:lnTo>
                  <a:pt x="965" y="934"/>
                </a:lnTo>
                <a:lnTo>
                  <a:pt x="961" y="938"/>
                </a:lnTo>
                <a:lnTo>
                  <a:pt x="956" y="934"/>
                </a:lnTo>
                <a:lnTo>
                  <a:pt x="953" y="934"/>
                </a:lnTo>
                <a:lnTo>
                  <a:pt x="948" y="933"/>
                </a:lnTo>
                <a:lnTo>
                  <a:pt x="944" y="927"/>
                </a:lnTo>
                <a:lnTo>
                  <a:pt x="940" y="926"/>
                </a:lnTo>
                <a:lnTo>
                  <a:pt x="935" y="924"/>
                </a:lnTo>
                <a:lnTo>
                  <a:pt x="929" y="925"/>
                </a:lnTo>
                <a:lnTo>
                  <a:pt x="923" y="921"/>
                </a:lnTo>
                <a:lnTo>
                  <a:pt x="921" y="918"/>
                </a:lnTo>
                <a:lnTo>
                  <a:pt x="914" y="918"/>
                </a:lnTo>
                <a:lnTo>
                  <a:pt x="912" y="917"/>
                </a:lnTo>
                <a:lnTo>
                  <a:pt x="913" y="912"/>
                </a:lnTo>
                <a:lnTo>
                  <a:pt x="908" y="908"/>
                </a:lnTo>
                <a:lnTo>
                  <a:pt x="902" y="907"/>
                </a:lnTo>
                <a:lnTo>
                  <a:pt x="898" y="911"/>
                </a:lnTo>
                <a:lnTo>
                  <a:pt x="895" y="909"/>
                </a:lnTo>
                <a:lnTo>
                  <a:pt x="894" y="911"/>
                </a:lnTo>
                <a:lnTo>
                  <a:pt x="889" y="908"/>
                </a:lnTo>
                <a:lnTo>
                  <a:pt x="889" y="904"/>
                </a:lnTo>
                <a:lnTo>
                  <a:pt x="887" y="907"/>
                </a:lnTo>
                <a:lnTo>
                  <a:pt x="886" y="907"/>
                </a:lnTo>
                <a:lnTo>
                  <a:pt x="884" y="902"/>
                </a:lnTo>
                <a:lnTo>
                  <a:pt x="882" y="903"/>
                </a:lnTo>
                <a:lnTo>
                  <a:pt x="876" y="903"/>
                </a:lnTo>
                <a:lnTo>
                  <a:pt x="872" y="900"/>
                </a:lnTo>
                <a:lnTo>
                  <a:pt x="868" y="902"/>
                </a:lnTo>
                <a:lnTo>
                  <a:pt x="860" y="903"/>
                </a:lnTo>
                <a:lnTo>
                  <a:pt x="860" y="909"/>
                </a:lnTo>
                <a:lnTo>
                  <a:pt x="858" y="911"/>
                </a:lnTo>
                <a:lnTo>
                  <a:pt x="860" y="916"/>
                </a:lnTo>
                <a:lnTo>
                  <a:pt x="859" y="922"/>
                </a:lnTo>
                <a:lnTo>
                  <a:pt x="850" y="935"/>
                </a:lnTo>
                <a:lnTo>
                  <a:pt x="854" y="951"/>
                </a:lnTo>
                <a:lnTo>
                  <a:pt x="849" y="953"/>
                </a:lnTo>
                <a:lnTo>
                  <a:pt x="848" y="951"/>
                </a:lnTo>
                <a:lnTo>
                  <a:pt x="846" y="953"/>
                </a:lnTo>
                <a:lnTo>
                  <a:pt x="842" y="954"/>
                </a:lnTo>
                <a:lnTo>
                  <a:pt x="841" y="960"/>
                </a:lnTo>
                <a:lnTo>
                  <a:pt x="837" y="961"/>
                </a:lnTo>
                <a:lnTo>
                  <a:pt x="836" y="966"/>
                </a:lnTo>
                <a:lnTo>
                  <a:pt x="827" y="971"/>
                </a:lnTo>
                <a:lnTo>
                  <a:pt x="815" y="972"/>
                </a:lnTo>
                <a:lnTo>
                  <a:pt x="812" y="979"/>
                </a:lnTo>
                <a:lnTo>
                  <a:pt x="801" y="979"/>
                </a:lnTo>
                <a:lnTo>
                  <a:pt x="797" y="981"/>
                </a:lnTo>
                <a:lnTo>
                  <a:pt x="790" y="993"/>
                </a:lnTo>
                <a:lnTo>
                  <a:pt x="788" y="1002"/>
                </a:lnTo>
                <a:lnTo>
                  <a:pt x="786" y="1005"/>
                </a:lnTo>
                <a:lnTo>
                  <a:pt x="774" y="1030"/>
                </a:lnTo>
                <a:lnTo>
                  <a:pt x="779" y="1032"/>
                </a:lnTo>
                <a:lnTo>
                  <a:pt x="778" y="1043"/>
                </a:lnTo>
                <a:lnTo>
                  <a:pt x="781" y="1044"/>
                </a:lnTo>
                <a:lnTo>
                  <a:pt x="772" y="1066"/>
                </a:lnTo>
                <a:lnTo>
                  <a:pt x="774" y="1083"/>
                </a:lnTo>
                <a:lnTo>
                  <a:pt x="767" y="1088"/>
                </a:lnTo>
                <a:lnTo>
                  <a:pt x="767" y="1091"/>
                </a:lnTo>
                <a:lnTo>
                  <a:pt x="761" y="1093"/>
                </a:lnTo>
                <a:lnTo>
                  <a:pt x="763" y="1097"/>
                </a:lnTo>
                <a:lnTo>
                  <a:pt x="756" y="1102"/>
                </a:lnTo>
                <a:lnTo>
                  <a:pt x="752" y="1098"/>
                </a:lnTo>
                <a:lnTo>
                  <a:pt x="750" y="1100"/>
                </a:lnTo>
                <a:lnTo>
                  <a:pt x="749" y="1097"/>
                </a:lnTo>
                <a:lnTo>
                  <a:pt x="743" y="1100"/>
                </a:lnTo>
                <a:lnTo>
                  <a:pt x="731" y="1100"/>
                </a:lnTo>
                <a:lnTo>
                  <a:pt x="728" y="1082"/>
                </a:lnTo>
                <a:lnTo>
                  <a:pt x="723" y="1068"/>
                </a:lnTo>
                <a:lnTo>
                  <a:pt x="710" y="1073"/>
                </a:lnTo>
                <a:lnTo>
                  <a:pt x="707" y="1071"/>
                </a:lnTo>
                <a:lnTo>
                  <a:pt x="706" y="1070"/>
                </a:lnTo>
                <a:lnTo>
                  <a:pt x="704" y="1052"/>
                </a:lnTo>
                <a:lnTo>
                  <a:pt x="700" y="1046"/>
                </a:lnTo>
                <a:lnTo>
                  <a:pt x="695" y="1044"/>
                </a:lnTo>
                <a:lnTo>
                  <a:pt x="691" y="1048"/>
                </a:lnTo>
                <a:lnTo>
                  <a:pt x="684" y="1055"/>
                </a:lnTo>
                <a:lnTo>
                  <a:pt x="678" y="1055"/>
                </a:lnTo>
                <a:lnTo>
                  <a:pt x="673" y="1060"/>
                </a:lnTo>
                <a:lnTo>
                  <a:pt x="670" y="1059"/>
                </a:lnTo>
                <a:lnTo>
                  <a:pt x="666" y="1061"/>
                </a:lnTo>
                <a:lnTo>
                  <a:pt x="664" y="1061"/>
                </a:lnTo>
                <a:lnTo>
                  <a:pt x="664" y="1065"/>
                </a:lnTo>
                <a:lnTo>
                  <a:pt x="661" y="1066"/>
                </a:lnTo>
                <a:lnTo>
                  <a:pt x="656" y="1062"/>
                </a:lnTo>
                <a:lnTo>
                  <a:pt x="655" y="1057"/>
                </a:lnTo>
                <a:lnTo>
                  <a:pt x="653" y="1055"/>
                </a:lnTo>
                <a:lnTo>
                  <a:pt x="639" y="1051"/>
                </a:lnTo>
                <a:lnTo>
                  <a:pt x="633" y="1046"/>
                </a:lnTo>
                <a:lnTo>
                  <a:pt x="629" y="1046"/>
                </a:lnTo>
                <a:lnTo>
                  <a:pt x="623" y="1047"/>
                </a:lnTo>
                <a:lnTo>
                  <a:pt x="620" y="1042"/>
                </a:lnTo>
                <a:lnTo>
                  <a:pt x="616" y="1039"/>
                </a:lnTo>
                <a:lnTo>
                  <a:pt x="617" y="1035"/>
                </a:lnTo>
                <a:lnTo>
                  <a:pt x="617" y="1029"/>
                </a:lnTo>
                <a:lnTo>
                  <a:pt x="611" y="1025"/>
                </a:lnTo>
                <a:lnTo>
                  <a:pt x="606" y="1020"/>
                </a:lnTo>
                <a:lnTo>
                  <a:pt x="606" y="1017"/>
                </a:lnTo>
                <a:lnTo>
                  <a:pt x="607" y="1017"/>
                </a:lnTo>
                <a:lnTo>
                  <a:pt x="605" y="1015"/>
                </a:lnTo>
                <a:lnTo>
                  <a:pt x="603" y="1011"/>
                </a:lnTo>
                <a:lnTo>
                  <a:pt x="602" y="1012"/>
                </a:lnTo>
                <a:lnTo>
                  <a:pt x="594" y="1014"/>
                </a:lnTo>
                <a:lnTo>
                  <a:pt x="592" y="1012"/>
                </a:lnTo>
                <a:lnTo>
                  <a:pt x="584" y="1012"/>
                </a:lnTo>
                <a:lnTo>
                  <a:pt x="584" y="1017"/>
                </a:lnTo>
                <a:lnTo>
                  <a:pt x="589" y="1025"/>
                </a:lnTo>
                <a:lnTo>
                  <a:pt x="590" y="1034"/>
                </a:lnTo>
                <a:lnTo>
                  <a:pt x="588" y="1033"/>
                </a:lnTo>
                <a:lnTo>
                  <a:pt x="584" y="1038"/>
                </a:lnTo>
                <a:lnTo>
                  <a:pt x="584" y="1044"/>
                </a:lnTo>
                <a:lnTo>
                  <a:pt x="579" y="1052"/>
                </a:lnTo>
                <a:lnTo>
                  <a:pt x="576" y="1059"/>
                </a:lnTo>
                <a:lnTo>
                  <a:pt x="572" y="1060"/>
                </a:lnTo>
                <a:lnTo>
                  <a:pt x="567" y="1070"/>
                </a:lnTo>
                <a:lnTo>
                  <a:pt x="562" y="1069"/>
                </a:lnTo>
                <a:lnTo>
                  <a:pt x="557" y="1064"/>
                </a:lnTo>
                <a:lnTo>
                  <a:pt x="551" y="1064"/>
                </a:lnTo>
                <a:lnTo>
                  <a:pt x="549" y="1062"/>
                </a:lnTo>
                <a:lnTo>
                  <a:pt x="543" y="1062"/>
                </a:lnTo>
                <a:lnTo>
                  <a:pt x="540" y="1060"/>
                </a:lnTo>
                <a:lnTo>
                  <a:pt x="536" y="1061"/>
                </a:lnTo>
                <a:lnTo>
                  <a:pt x="536" y="1070"/>
                </a:lnTo>
                <a:lnTo>
                  <a:pt x="539" y="1073"/>
                </a:lnTo>
                <a:lnTo>
                  <a:pt x="540" y="1078"/>
                </a:lnTo>
                <a:lnTo>
                  <a:pt x="535" y="1083"/>
                </a:lnTo>
                <a:lnTo>
                  <a:pt x="529" y="1086"/>
                </a:lnTo>
                <a:lnTo>
                  <a:pt x="525" y="1084"/>
                </a:lnTo>
                <a:lnTo>
                  <a:pt x="521" y="1083"/>
                </a:lnTo>
                <a:lnTo>
                  <a:pt x="520" y="1077"/>
                </a:lnTo>
                <a:lnTo>
                  <a:pt x="515" y="1078"/>
                </a:lnTo>
                <a:lnTo>
                  <a:pt x="509" y="1083"/>
                </a:lnTo>
                <a:lnTo>
                  <a:pt x="509" y="1089"/>
                </a:lnTo>
                <a:lnTo>
                  <a:pt x="504" y="1091"/>
                </a:lnTo>
                <a:lnTo>
                  <a:pt x="500" y="1097"/>
                </a:lnTo>
                <a:lnTo>
                  <a:pt x="493" y="1098"/>
                </a:lnTo>
                <a:lnTo>
                  <a:pt x="489" y="1096"/>
                </a:lnTo>
                <a:lnTo>
                  <a:pt x="488" y="1086"/>
                </a:lnTo>
                <a:lnTo>
                  <a:pt x="485" y="1086"/>
                </a:lnTo>
                <a:lnTo>
                  <a:pt x="480" y="1084"/>
                </a:lnTo>
                <a:lnTo>
                  <a:pt x="458" y="1070"/>
                </a:lnTo>
                <a:lnTo>
                  <a:pt x="453" y="1062"/>
                </a:lnTo>
                <a:lnTo>
                  <a:pt x="444" y="1060"/>
                </a:lnTo>
                <a:lnTo>
                  <a:pt x="431" y="1062"/>
                </a:lnTo>
                <a:lnTo>
                  <a:pt x="430" y="1059"/>
                </a:lnTo>
                <a:lnTo>
                  <a:pt x="423" y="1053"/>
                </a:lnTo>
                <a:lnTo>
                  <a:pt x="414" y="1051"/>
                </a:lnTo>
                <a:lnTo>
                  <a:pt x="401" y="1043"/>
                </a:lnTo>
                <a:lnTo>
                  <a:pt x="395" y="1042"/>
                </a:lnTo>
                <a:lnTo>
                  <a:pt x="394" y="1039"/>
                </a:lnTo>
                <a:lnTo>
                  <a:pt x="389" y="1041"/>
                </a:lnTo>
                <a:lnTo>
                  <a:pt x="390" y="1042"/>
                </a:lnTo>
                <a:lnTo>
                  <a:pt x="387" y="1042"/>
                </a:lnTo>
                <a:lnTo>
                  <a:pt x="378" y="1043"/>
                </a:lnTo>
                <a:lnTo>
                  <a:pt x="378" y="1039"/>
                </a:lnTo>
                <a:lnTo>
                  <a:pt x="376" y="1039"/>
                </a:lnTo>
                <a:lnTo>
                  <a:pt x="373" y="1034"/>
                </a:lnTo>
                <a:lnTo>
                  <a:pt x="364" y="1035"/>
                </a:lnTo>
                <a:lnTo>
                  <a:pt x="356" y="1030"/>
                </a:lnTo>
                <a:lnTo>
                  <a:pt x="347" y="1037"/>
                </a:lnTo>
                <a:lnTo>
                  <a:pt x="337" y="1037"/>
                </a:lnTo>
                <a:lnTo>
                  <a:pt x="331" y="1033"/>
                </a:lnTo>
                <a:lnTo>
                  <a:pt x="333" y="1026"/>
                </a:lnTo>
                <a:lnTo>
                  <a:pt x="333" y="1025"/>
                </a:lnTo>
                <a:lnTo>
                  <a:pt x="332" y="1025"/>
                </a:lnTo>
                <a:lnTo>
                  <a:pt x="317" y="1023"/>
                </a:lnTo>
                <a:lnTo>
                  <a:pt x="314" y="1026"/>
                </a:lnTo>
                <a:lnTo>
                  <a:pt x="311" y="1028"/>
                </a:lnTo>
                <a:lnTo>
                  <a:pt x="313" y="1020"/>
                </a:lnTo>
                <a:lnTo>
                  <a:pt x="315" y="1015"/>
                </a:lnTo>
                <a:lnTo>
                  <a:pt x="310" y="1014"/>
                </a:lnTo>
                <a:lnTo>
                  <a:pt x="304" y="1016"/>
                </a:lnTo>
                <a:lnTo>
                  <a:pt x="302" y="1011"/>
                </a:lnTo>
                <a:lnTo>
                  <a:pt x="302" y="1010"/>
                </a:lnTo>
                <a:lnTo>
                  <a:pt x="296" y="1006"/>
                </a:lnTo>
                <a:lnTo>
                  <a:pt x="297" y="1003"/>
                </a:lnTo>
                <a:lnTo>
                  <a:pt x="296" y="1001"/>
                </a:lnTo>
                <a:lnTo>
                  <a:pt x="300" y="999"/>
                </a:lnTo>
                <a:lnTo>
                  <a:pt x="302" y="990"/>
                </a:lnTo>
                <a:lnTo>
                  <a:pt x="299" y="989"/>
                </a:lnTo>
                <a:lnTo>
                  <a:pt x="290" y="990"/>
                </a:lnTo>
                <a:lnTo>
                  <a:pt x="291" y="988"/>
                </a:lnTo>
                <a:lnTo>
                  <a:pt x="286" y="984"/>
                </a:lnTo>
                <a:lnTo>
                  <a:pt x="287" y="983"/>
                </a:lnTo>
                <a:lnTo>
                  <a:pt x="278" y="972"/>
                </a:lnTo>
                <a:lnTo>
                  <a:pt x="281" y="972"/>
                </a:lnTo>
                <a:lnTo>
                  <a:pt x="284" y="970"/>
                </a:lnTo>
                <a:lnTo>
                  <a:pt x="288" y="969"/>
                </a:lnTo>
                <a:lnTo>
                  <a:pt x="290" y="961"/>
                </a:lnTo>
                <a:lnTo>
                  <a:pt x="301" y="960"/>
                </a:lnTo>
                <a:lnTo>
                  <a:pt x="310" y="963"/>
                </a:lnTo>
                <a:lnTo>
                  <a:pt x="315" y="958"/>
                </a:lnTo>
                <a:lnTo>
                  <a:pt x="318" y="952"/>
                </a:lnTo>
                <a:lnTo>
                  <a:pt x="318" y="945"/>
                </a:lnTo>
                <a:lnTo>
                  <a:pt x="318" y="943"/>
                </a:lnTo>
                <a:lnTo>
                  <a:pt x="317" y="942"/>
                </a:lnTo>
                <a:lnTo>
                  <a:pt x="308" y="936"/>
                </a:lnTo>
                <a:lnTo>
                  <a:pt x="305" y="938"/>
                </a:lnTo>
                <a:lnTo>
                  <a:pt x="301" y="938"/>
                </a:lnTo>
                <a:lnTo>
                  <a:pt x="301" y="934"/>
                </a:lnTo>
                <a:lnTo>
                  <a:pt x="295" y="929"/>
                </a:lnTo>
                <a:lnTo>
                  <a:pt x="296" y="926"/>
                </a:lnTo>
                <a:lnTo>
                  <a:pt x="297" y="927"/>
                </a:lnTo>
                <a:lnTo>
                  <a:pt x="296" y="922"/>
                </a:lnTo>
                <a:lnTo>
                  <a:pt x="291" y="918"/>
                </a:lnTo>
                <a:lnTo>
                  <a:pt x="292" y="915"/>
                </a:lnTo>
                <a:lnTo>
                  <a:pt x="287" y="915"/>
                </a:lnTo>
                <a:lnTo>
                  <a:pt x="290" y="911"/>
                </a:lnTo>
                <a:lnTo>
                  <a:pt x="287" y="909"/>
                </a:lnTo>
                <a:lnTo>
                  <a:pt x="287" y="904"/>
                </a:lnTo>
                <a:lnTo>
                  <a:pt x="284" y="900"/>
                </a:lnTo>
                <a:lnTo>
                  <a:pt x="273" y="897"/>
                </a:lnTo>
                <a:lnTo>
                  <a:pt x="266" y="897"/>
                </a:lnTo>
                <a:lnTo>
                  <a:pt x="263" y="891"/>
                </a:lnTo>
                <a:lnTo>
                  <a:pt x="252" y="889"/>
                </a:lnTo>
                <a:lnTo>
                  <a:pt x="251" y="882"/>
                </a:lnTo>
                <a:lnTo>
                  <a:pt x="247" y="880"/>
                </a:lnTo>
                <a:lnTo>
                  <a:pt x="243" y="880"/>
                </a:lnTo>
                <a:lnTo>
                  <a:pt x="234" y="868"/>
                </a:lnTo>
                <a:lnTo>
                  <a:pt x="234" y="863"/>
                </a:lnTo>
                <a:lnTo>
                  <a:pt x="230" y="862"/>
                </a:lnTo>
                <a:lnTo>
                  <a:pt x="230" y="858"/>
                </a:lnTo>
                <a:lnTo>
                  <a:pt x="227" y="852"/>
                </a:lnTo>
                <a:lnTo>
                  <a:pt x="216" y="837"/>
                </a:lnTo>
                <a:lnTo>
                  <a:pt x="211" y="834"/>
                </a:lnTo>
                <a:lnTo>
                  <a:pt x="201" y="823"/>
                </a:lnTo>
                <a:lnTo>
                  <a:pt x="191" y="818"/>
                </a:lnTo>
                <a:lnTo>
                  <a:pt x="184" y="819"/>
                </a:lnTo>
                <a:lnTo>
                  <a:pt x="183" y="816"/>
                </a:lnTo>
                <a:lnTo>
                  <a:pt x="174" y="817"/>
                </a:lnTo>
                <a:lnTo>
                  <a:pt x="161" y="810"/>
                </a:lnTo>
                <a:lnTo>
                  <a:pt x="156" y="803"/>
                </a:lnTo>
                <a:lnTo>
                  <a:pt x="160" y="800"/>
                </a:lnTo>
                <a:lnTo>
                  <a:pt x="165" y="786"/>
                </a:lnTo>
                <a:lnTo>
                  <a:pt x="156" y="767"/>
                </a:lnTo>
                <a:lnTo>
                  <a:pt x="157" y="762"/>
                </a:lnTo>
                <a:lnTo>
                  <a:pt x="151" y="755"/>
                </a:lnTo>
                <a:lnTo>
                  <a:pt x="155" y="749"/>
                </a:lnTo>
                <a:lnTo>
                  <a:pt x="146" y="746"/>
                </a:lnTo>
                <a:lnTo>
                  <a:pt x="140" y="747"/>
                </a:lnTo>
                <a:lnTo>
                  <a:pt x="137" y="741"/>
                </a:lnTo>
                <a:lnTo>
                  <a:pt x="137" y="737"/>
                </a:lnTo>
                <a:lnTo>
                  <a:pt x="129" y="713"/>
                </a:lnTo>
                <a:lnTo>
                  <a:pt x="131" y="706"/>
                </a:lnTo>
                <a:lnTo>
                  <a:pt x="125" y="692"/>
                </a:lnTo>
                <a:lnTo>
                  <a:pt x="125" y="686"/>
                </a:lnTo>
                <a:lnTo>
                  <a:pt x="121" y="683"/>
                </a:lnTo>
                <a:lnTo>
                  <a:pt x="117" y="687"/>
                </a:lnTo>
                <a:lnTo>
                  <a:pt x="110" y="691"/>
                </a:lnTo>
                <a:lnTo>
                  <a:pt x="99" y="686"/>
                </a:lnTo>
                <a:lnTo>
                  <a:pt x="90" y="688"/>
                </a:lnTo>
                <a:lnTo>
                  <a:pt x="88" y="686"/>
                </a:lnTo>
                <a:lnTo>
                  <a:pt x="81" y="686"/>
                </a:lnTo>
                <a:lnTo>
                  <a:pt x="77" y="683"/>
                </a:lnTo>
                <a:lnTo>
                  <a:pt x="77" y="675"/>
                </a:lnTo>
                <a:lnTo>
                  <a:pt x="79" y="673"/>
                </a:lnTo>
                <a:lnTo>
                  <a:pt x="75" y="668"/>
                </a:lnTo>
                <a:lnTo>
                  <a:pt x="68" y="668"/>
                </a:lnTo>
                <a:lnTo>
                  <a:pt x="63" y="643"/>
                </a:lnTo>
                <a:lnTo>
                  <a:pt x="63" y="642"/>
                </a:lnTo>
                <a:lnTo>
                  <a:pt x="61" y="642"/>
                </a:lnTo>
                <a:lnTo>
                  <a:pt x="62" y="630"/>
                </a:lnTo>
                <a:lnTo>
                  <a:pt x="53" y="616"/>
                </a:lnTo>
                <a:lnTo>
                  <a:pt x="54" y="614"/>
                </a:lnTo>
                <a:lnTo>
                  <a:pt x="61" y="609"/>
                </a:lnTo>
                <a:lnTo>
                  <a:pt x="59" y="606"/>
                </a:lnTo>
                <a:lnTo>
                  <a:pt x="53" y="606"/>
                </a:lnTo>
                <a:lnTo>
                  <a:pt x="49" y="610"/>
                </a:lnTo>
                <a:lnTo>
                  <a:pt x="44" y="611"/>
                </a:lnTo>
                <a:lnTo>
                  <a:pt x="44" y="616"/>
                </a:lnTo>
                <a:lnTo>
                  <a:pt x="36" y="605"/>
                </a:lnTo>
                <a:lnTo>
                  <a:pt x="32" y="596"/>
                </a:lnTo>
                <a:lnTo>
                  <a:pt x="36" y="589"/>
                </a:lnTo>
                <a:lnTo>
                  <a:pt x="29" y="579"/>
                </a:lnTo>
                <a:lnTo>
                  <a:pt x="25" y="579"/>
                </a:lnTo>
                <a:lnTo>
                  <a:pt x="22" y="583"/>
                </a:lnTo>
                <a:lnTo>
                  <a:pt x="17" y="578"/>
                </a:lnTo>
                <a:lnTo>
                  <a:pt x="13" y="579"/>
                </a:lnTo>
                <a:lnTo>
                  <a:pt x="8" y="579"/>
                </a:lnTo>
                <a:lnTo>
                  <a:pt x="8" y="573"/>
                </a:lnTo>
                <a:lnTo>
                  <a:pt x="11" y="566"/>
                </a:lnTo>
                <a:lnTo>
                  <a:pt x="4" y="564"/>
                </a:lnTo>
                <a:lnTo>
                  <a:pt x="0" y="558"/>
                </a:lnTo>
                <a:lnTo>
                  <a:pt x="4" y="551"/>
                </a:lnTo>
                <a:lnTo>
                  <a:pt x="4" y="546"/>
                </a:lnTo>
                <a:lnTo>
                  <a:pt x="11" y="539"/>
                </a:lnTo>
                <a:lnTo>
                  <a:pt x="9" y="534"/>
                </a:lnTo>
                <a:lnTo>
                  <a:pt x="12" y="528"/>
                </a:lnTo>
                <a:lnTo>
                  <a:pt x="11" y="525"/>
                </a:lnTo>
                <a:lnTo>
                  <a:pt x="18" y="516"/>
                </a:lnTo>
                <a:lnTo>
                  <a:pt x="22" y="506"/>
                </a:lnTo>
                <a:lnTo>
                  <a:pt x="34" y="495"/>
                </a:lnTo>
                <a:lnTo>
                  <a:pt x="34" y="493"/>
                </a:lnTo>
                <a:lnTo>
                  <a:pt x="35" y="493"/>
                </a:lnTo>
                <a:lnTo>
                  <a:pt x="38" y="495"/>
                </a:lnTo>
                <a:lnTo>
                  <a:pt x="41" y="497"/>
                </a:lnTo>
                <a:lnTo>
                  <a:pt x="43" y="501"/>
                </a:lnTo>
                <a:lnTo>
                  <a:pt x="58" y="490"/>
                </a:lnTo>
                <a:lnTo>
                  <a:pt x="61" y="484"/>
                </a:lnTo>
                <a:lnTo>
                  <a:pt x="62" y="481"/>
                </a:lnTo>
                <a:lnTo>
                  <a:pt x="62" y="475"/>
                </a:lnTo>
                <a:lnTo>
                  <a:pt x="56" y="462"/>
                </a:lnTo>
                <a:lnTo>
                  <a:pt x="59" y="456"/>
                </a:lnTo>
                <a:lnTo>
                  <a:pt x="58" y="452"/>
                </a:lnTo>
                <a:lnTo>
                  <a:pt x="52" y="447"/>
                </a:lnTo>
                <a:lnTo>
                  <a:pt x="49" y="436"/>
                </a:lnTo>
                <a:lnTo>
                  <a:pt x="50" y="435"/>
                </a:lnTo>
                <a:lnTo>
                  <a:pt x="61" y="434"/>
                </a:lnTo>
                <a:lnTo>
                  <a:pt x="63" y="431"/>
                </a:lnTo>
                <a:lnTo>
                  <a:pt x="62" y="420"/>
                </a:lnTo>
                <a:lnTo>
                  <a:pt x="59" y="418"/>
                </a:lnTo>
                <a:lnTo>
                  <a:pt x="61" y="414"/>
                </a:lnTo>
                <a:lnTo>
                  <a:pt x="63" y="411"/>
                </a:lnTo>
                <a:lnTo>
                  <a:pt x="62" y="408"/>
                </a:lnTo>
                <a:lnTo>
                  <a:pt x="66" y="403"/>
                </a:lnTo>
                <a:lnTo>
                  <a:pt x="70" y="402"/>
                </a:lnTo>
                <a:lnTo>
                  <a:pt x="70" y="400"/>
                </a:lnTo>
                <a:lnTo>
                  <a:pt x="68" y="398"/>
                </a:lnTo>
                <a:lnTo>
                  <a:pt x="62" y="394"/>
                </a:lnTo>
                <a:lnTo>
                  <a:pt x="62" y="393"/>
                </a:lnTo>
                <a:lnTo>
                  <a:pt x="65" y="391"/>
                </a:lnTo>
                <a:lnTo>
                  <a:pt x="76" y="393"/>
                </a:lnTo>
                <a:lnTo>
                  <a:pt x="76" y="395"/>
                </a:lnTo>
                <a:lnTo>
                  <a:pt x="74" y="396"/>
                </a:lnTo>
                <a:lnTo>
                  <a:pt x="81" y="402"/>
                </a:lnTo>
                <a:lnTo>
                  <a:pt x="86" y="402"/>
                </a:lnTo>
                <a:lnTo>
                  <a:pt x="88" y="404"/>
                </a:lnTo>
                <a:lnTo>
                  <a:pt x="89" y="408"/>
                </a:lnTo>
                <a:lnTo>
                  <a:pt x="101" y="400"/>
                </a:lnTo>
                <a:lnTo>
                  <a:pt x="102" y="396"/>
                </a:lnTo>
                <a:lnTo>
                  <a:pt x="107" y="396"/>
                </a:lnTo>
                <a:lnTo>
                  <a:pt x="110" y="395"/>
                </a:lnTo>
                <a:lnTo>
                  <a:pt x="110" y="393"/>
                </a:lnTo>
                <a:lnTo>
                  <a:pt x="113" y="390"/>
                </a:lnTo>
                <a:lnTo>
                  <a:pt x="113" y="386"/>
                </a:lnTo>
                <a:lnTo>
                  <a:pt x="120" y="387"/>
                </a:lnTo>
                <a:lnTo>
                  <a:pt x="125" y="385"/>
                </a:lnTo>
                <a:lnTo>
                  <a:pt x="128" y="386"/>
                </a:lnTo>
                <a:lnTo>
                  <a:pt x="130" y="384"/>
                </a:lnTo>
                <a:lnTo>
                  <a:pt x="133" y="386"/>
                </a:lnTo>
                <a:lnTo>
                  <a:pt x="134" y="386"/>
                </a:lnTo>
                <a:lnTo>
                  <a:pt x="135" y="390"/>
                </a:lnTo>
                <a:lnTo>
                  <a:pt x="137" y="387"/>
                </a:lnTo>
                <a:lnTo>
                  <a:pt x="140" y="386"/>
                </a:lnTo>
                <a:lnTo>
                  <a:pt x="140" y="385"/>
                </a:lnTo>
                <a:lnTo>
                  <a:pt x="138" y="385"/>
                </a:lnTo>
                <a:lnTo>
                  <a:pt x="137" y="384"/>
                </a:lnTo>
                <a:lnTo>
                  <a:pt x="134" y="385"/>
                </a:lnTo>
                <a:lnTo>
                  <a:pt x="133" y="381"/>
                </a:lnTo>
                <a:lnTo>
                  <a:pt x="138" y="381"/>
                </a:lnTo>
                <a:lnTo>
                  <a:pt x="139" y="378"/>
                </a:lnTo>
                <a:lnTo>
                  <a:pt x="139" y="363"/>
                </a:lnTo>
                <a:lnTo>
                  <a:pt x="147" y="355"/>
                </a:lnTo>
                <a:lnTo>
                  <a:pt x="151" y="355"/>
                </a:lnTo>
                <a:lnTo>
                  <a:pt x="156" y="358"/>
                </a:lnTo>
                <a:lnTo>
                  <a:pt x="160" y="355"/>
                </a:lnTo>
                <a:lnTo>
                  <a:pt x="158" y="347"/>
                </a:lnTo>
                <a:lnTo>
                  <a:pt x="160" y="340"/>
                </a:lnTo>
                <a:lnTo>
                  <a:pt x="156" y="338"/>
                </a:lnTo>
                <a:lnTo>
                  <a:pt x="157" y="336"/>
                </a:lnTo>
                <a:lnTo>
                  <a:pt x="155" y="336"/>
                </a:lnTo>
                <a:lnTo>
                  <a:pt x="148" y="332"/>
                </a:lnTo>
                <a:lnTo>
                  <a:pt x="149" y="324"/>
                </a:lnTo>
                <a:lnTo>
                  <a:pt x="146" y="326"/>
                </a:lnTo>
                <a:lnTo>
                  <a:pt x="146" y="320"/>
                </a:lnTo>
                <a:lnTo>
                  <a:pt x="147" y="322"/>
                </a:lnTo>
                <a:lnTo>
                  <a:pt x="144" y="319"/>
                </a:lnTo>
                <a:lnTo>
                  <a:pt x="144" y="317"/>
                </a:lnTo>
                <a:lnTo>
                  <a:pt x="146" y="315"/>
                </a:lnTo>
                <a:lnTo>
                  <a:pt x="149" y="315"/>
                </a:lnTo>
                <a:lnTo>
                  <a:pt x="149" y="313"/>
                </a:lnTo>
                <a:lnTo>
                  <a:pt x="147" y="313"/>
                </a:lnTo>
                <a:lnTo>
                  <a:pt x="153" y="306"/>
                </a:lnTo>
                <a:lnTo>
                  <a:pt x="161" y="310"/>
                </a:lnTo>
                <a:lnTo>
                  <a:pt x="161" y="304"/>
                </a:lnTo>
                <a:lnTo>
                  <a:pt x="158" y="302"/>
                </a:lnTo>
                <a:lnTo>
                  <a:pt x="161" y="299"/>
                </a:lnTo>
                <a:lnTo>
                  <a:pt x="165" y="301"/>
                </a:lnTo>
                <a:lnTo>
                  <a:pt x="165" y="304"/>
                </a:lnTo>
                <a:lnTo>
                  <a:pt x="171" y="305"/>
                </a:lnTo>
                <a:lnTo>
                  <a:pt x="173" y="304"/>
                </a:lnTo>
                <a:lnTo>
                  <a:pt x="169" y="299"/>
                </a:lnTo>
                <a:lnTo>
                  <a:pt x="170" y="296"/>
                </a:lnTo>
                <a:lnTo>
                  <a:pt x="178" y="291"/>
                </a:lnTo>
                <a:lnTo>
                  <a:pt x="180" y="291"/>
                </a:lnTo>
                <a:lnTo>
                  <a:pt x="179" y="288"/>
                </a:lnTo>
                <a:lnTo>
                  <a:pt x="176" y="290"/>
                </a:lnTo>
                <a:lnTo>
                  <a:pt x="167" y="288"/>
                </a:lnTo>
                <a:lnTo>
                  <a:pt x="165" y="287"/>
                </a:lnTo>
                <a:lnTo>
                  <a:pt x="162" y="287"/>
                </a:lnTo>
                <a:lnTo>
                  <a:pt x="161" y="275"/>
                </a:lnTo>
                <a:lnTo>
                  <a:pt x="162" y="266"/>
                </a:lnTo>
                <a:lnTo>
                  <a:pt x="160" y="264"/>
                </a:lnTo>
                <a:lnTo>
                  <a:pt x="161" y="263"/>
                </a:lnTo>
                <a:lnTo>
                  <a:pt x="166" y="265"/>
                </a:lnTo>
                <a:lnTo>
                  <a:pt x="171" y="264"/>
                </a:lnTo>
                <a:lnTo>
                  <a:pt x="174" y="266"/>
                </a:lnTo>
                <a:lnTo>
                  <a:pt x="178" y="268"/>
                </a:lnTo>
                <a:lnTo>
                  <a:pt x="180" y="266"/>
                </a:lnTo>
                <a:lnTo>
                  <a:pt x="183" y="261"/>
                </a:lnTo>
                <a:lnTo>
                  <a:pt x="185" y="260"/>
                </a:lnTo>
                <a:lnTo>
                  <a:pt x="187" y="254"/>
                </a:lnTo>
                <a:lnTo>
                  <a:pt x="184" y="251"/>
                </a:lnTo>
                <a:lnTo>
                  <a:pt x="180" y="252"/>
                </a:lnTo>
                <a:lnTo>
                  <a:pt x="178" y="246"/>
                </a:lnTo>
                <a:lnTo>
                  <a:pt x="178" y="245"/>
                </a:lnTo>
                <a:lnTo>
                  <a:pt x="183" y="243"/>
                </a:lnTo>
                <a:lnTo>
                  <a:pt x="182" y="233"/>
                </a:lnTo>
                <a:lnTo>
                  <a:pt x="188" y="237"/>
                </a:lnTo>
                <a:lnTo>
                  <a:pt x="192" y="228"/>
                </a:lnTo>
                <a:lnTo>
                  <a:pt x="196" y="227"/>
                </a:lnTo>
                <a:lnTo>
                  <a:pt x="200" y="227"/>
                </a:lnTo>
                <a:lnTo>
                  <a:pt x="202" y="223"/>
                </a:lnTo>
                <a:lnTo>
                  <a:pt x="206" y="221"/>
                </a:lnTo>
                <a:lnTo>
                  <a:pt x="214" y="224"/>
                </a:lnTo>
                <a:lnTo>
                  <a:pt x="216" y="223"/>
                </a:lnTo>
                <a:lnTo>
                  <a:pt x="216" y="219"/>
                </a:lnTo>
                <a:lnTo>
                  <a:pt x="215" y="211"/>
                </a:lnTo>
                <a:lnTo>
                  <a:pt x="219" y="212"/>
                </a:lnTo>
                <a:lnTo>
                  <a:pt x="218" y="209"/>
                </a:lnTo>
                <a:lnTo>
                  <a:pt x="219" y="203"/>
                </a:lnTo>
                <a:lnTo>
                  <a:pt x="225" y="196"/>
                </a:lnTo>
                <a:lnTo>
                  <a:pt x="233" y="196"/>
                </a:lnTo>
                <a:lnTo>
                  <a:pt x="230" y="194"/>
                </a:lnTo>
                <a:lnTo>
                  <a:pt x="232" y="188"/>
                </a:lnTo>
                <a:lnTo>
                  <a:pt x="229" y="192"/>
                </a:lnTo>
                <a:lnTo>
                  <a:pt x="227" y="191"/>
                </a:lnTo>
                <a:lnTo>
                  <a:pt x="230" y="185"/>
                </a:lnTo>
                <a:lnTo>
                  <a:pt x="233" y="185"/>
                </a:lnTo>
                <a:lnTo>
                  <a:pt x="233" y="183"/>
                </a:lnTo>
                <a:lnTo>
                  <a:pt x="236" y="184"/>
                </a:lnTo>
                <a:lnTo>
                  <a:pt x="234" y="182"/>
                </a:lnTo>
                <a:lnTo>
                  <a:pt x="237" y="175"/>
                </a:lnTo>
                <a:lnTo>
                  <a:pt x="233" y="173"/>
                </a:lnTo>
                <a:lnTo>
                  <a:pt x="234" y="170"/>
                </a:lnTo>
                <a:lnTo>
                  <a:pt x="232" y="171"/>
                </a:lnTo>
                <a:lnTo>
                  <a:pt x="229" y="169"/>
                </a:lnTo>
                <a:lnTo>
                  <a:pt x="225" y="167"/>
                </a:lnTo>
                <a:lnTo>
                  <a:pt x="224" y="166"/>
                </a:lnTo>
                <a:lnTo>
                  <a:pt x="228" y="165"/>
                </a:lnTo>
                <a:lnTo>
                  <a:pt x="225" y="164"/>
                </a:lnTo>
                <a:lnTo>
                  <a:pt x="228" y="162"/>
                </a:lnTo>
                <a:lnTo>
                  <a:pt x="228" y="161"/>
                </a:lnTo>
                <a:lnTo>
                  <a:pt x="221" y="155"/>
                </a:lnTo>
                <a:lnTo>
                  <a:pt x="223" y="151"/>
                </a:lnTo>
                <a:lnTo>
                  <a:pt x="220" y="144"/>
                </a:lnTo>
                <a:lnTo>
                  <a:pt x="221" y="143"/>
                </a:lnTo>
                <a:lnTo>
                  <a:pt x="219" y="142"/>
                </a:lnTo>
                <a:lnTo>
                  <a:pt x="223" y="140"/>
                </a:lnTo>
                <a:lnTo>
                  <a:pt x="220" y="139"/>
                </a:lnTo>
                <a:lnTo>
                  <a:pt x="220" y="138"/>
                </a:lnTo>
                <a:lnTo>
                  <a:pt x="223" y="138"/>
                </a:lnTo>
                <a:lnTo>
                  <a:pt x="227" y="131"/>
                </a:lnTo>
                <a:lnTo>
                  <a:pt x="225" y="130"/>
                </a:lnTo>
                <a:lnTo>
                  <a:pt x="225" y="124"/>
                </a:lnTo>
                <a:lnTo>
                  <a:pt x="229" y="121"/>
                </a:lnTo>
                <a:lnTo>
                  <a:pt x="228" y="119"/>
                </a:lnTo>
                <a:lnTo>
                  <a:pt x="229" y="119"/>
                </a:lnTo>
                <a:lnTo>
                  <a:pt x="234" y="113"/>
                </a:lnTo>
                <a:lnTo>
                  <a:pt x="236" y="113"/>
                </a:lnTo>
                <a:lnTo>
                  <a:pt x="234" y="111"/>
                </a:lnTo>
                <a:lnTo>
                  <a:pt x="238" y="107"/>
                </a:lnTo>
                <a:lnTo>
                  <a:pt x="243" y="108"/>
                </a:lnTo>
                <a:lnTo>
                  <a:pt x="247" y="108"/>
                </a:lnTo>
                <a:lnTo>
                  <a:pt x="247" y="107"/>
                </a:lnTo>
                <a:lnTo>
                  <a:pt x="239" y="104"/>
                </a:lnTo>
                <a:lnTo>
                  <a:pt x="238" y="102"/>
                </a:lnTo>
                <a:lnTo>
                  <a:pt x="241" y="102"/>
                </a:lnTo>
                <a:lnTo>
                  <a:pt x="241" y="101"/>
                </a:lnTo>
                <a:lnTo>
                  <a:pt x="238" y="101"/>
                </a:lnTo>
                <a:lnTo>
                  <a:pt x="238" y="97"/>
                </a:lnTo>
                <a:lnTo>
                  <a:pt x="236" y="97"/>
                </a:lnTo>
                <a:lnTo>
                  <a:pt x="237" y="93"/>
                </a:lnTo>
                <a:lnTo>
                  <a:pt x="234" y="93"/>
                </a:lnTo>
                <a:lnTo>
                  <a:pt x="233" y="89"/>
                </a:lnTo>
                <a:lnTo>
                  <a:pt x="232" y="86"/>
                </a:lnTo>
                <a:lnTo>
                  <a:pt x="233" y="85"/>
                </a:lnTo>
                <a:lnTo>
                  <a:pt x="233" y="81"/>
                </a:lnTo>
                <a:lnTo>
                  <a:pt x="234" y="79"/>
                </a:lnTo>
                <a:lnTo>
                  <a:pt x="230" y="77"/>
                </a:lnTo>
                <a:lnTo>
                  <a:pt x="232" y="74"/>
                </a:lnTo>
                <a:lnTo>
                  <a:pt x="236" y="72"/>
                </a:lnTo>
                <a:lnTo>
                  <a:pt x="234" y="67"/>
                </a:lnTo>
                <a:lnTo>
                  <a:pt x="237" y="62"/>
                </a:lnTo>
                <a:lnTo>
                  <a:pt x="233" y="62"/>
                </a:lnTo>
                <a:lnTo>
                  <a:pt x="236" y="61"/>
                </a:lnTo>
                <a:lnTo>
                  <a:pt x="237" y="58"/>
                </a:lnTo>
                <a:lnTo>
                  <a:pt x="236" y="57"/>
                </a:lnTo>
                <a:lnTo>
                  <a:pt x="233" y="59"/>
                </a:lnTo>
                <a:lnTo>
                  <a:pt x="234" y="56"/>
                </a:lnTo>
                <a:lnTo>
                  <a:pt x="233" y="56"/>
                </a:lnTo>
                <a:lnTo>
                  <a:pt x="239" y="56"/>
                </a:lnTo>
                <a:lnTo>
                  <a:pt x="239" y="53"/>
                </a:lnTo>
                <a:lnTo>
                  <a:pt x="233" y="52"/>
                </a:lnTo>
                <a:lnTo>
                  <a:pt x="233" y="54"/>
                </a:lnTo>
                <a:lnTo>
                  <a:pt x="233" y="53"/>
                </a:lnTo>
                <a:lnTo>
                  <a:pt x="230" y="53"/>
                </a:lnTo>
                <a:lnTo>
                  <a:pt x="227" y="50"/>
                </a:lnTo>
                <a:lnTo>
                  <a:pt x="227" y="45"/>
                </a:lnTo>
                <a:lnTo>
                  <a:pt x="229" y="44"/>
                </a:lnTo>
                <a:lnTo>
                  <a:pt x="227" y="40"/>
                </a:lnTo>
                <a:lnTo>
                  <a:pt x="230" y="40"/>
                </a:lnTo>
                <a:lnTo>
                  <a:pt x="230" y="38"/>
                </a:lnTo>
                <a:lnTo>
                  <a:pt x="234" y="39"/>
                </a:lnTo>
                <a:lnTo>
                  <a:pt x="236" y="36"/>
                </a:lnTo>
                <a:lnTo>
                  <a:pt x="236" y="32"/>
                </a:lnTo>
                <a:lnTo>
                  <a:pt x="232" y="30"/>
                </a:lnTo>
                <a:lnTo>
                  <a:pt x="233" y="27"/>
                </a:lnTo>
                <a:lnTo>
                  <a:pt x="237" y="25"/>
                </a:lnTo>
                <a:lnTo>
                  <a:pt x="238" y="21"/>
                </a:lnTo>
                <a:lnTo>
                  <a:pt x="243" y="22"/>
                </a:lnTo>
                <a:lnTo>
                  <a:pt x="245" y="25"/>
                </a:lnTo>
                <a:lnTo>
                  <a:pt x="254" y="26"/>
                </a:lnTo>
                <a:lnTo>
                  <a:pt x="254" y="27"/>
                </a:lnTo>
                <a:lnTo>
                  <a:pt x="256" y="27"/>
                </a:lnTo>
                <a:lnTo>
                  <a:pt x="260" y="20"/>
                </a:lnTo>
                <a:lnTo>
                  <a:pt x="266" y="20"/>
                </a:lnTo>
                <a:lnTo>
                  <a:pt x="272" y="23"/>
                </a:lnTo>
                <a:lnTo>
                  <a:pt x="273" y="21"/>
                </a:lnTo>
                <a:lnTo>
                  <a:pt x="277" y="21"/>
                </a:lnTo>
                <a:lnTo>
                  <a:pt x="278" y="16"/>
                </a:lnTo>
                <a:lnTo>
                  <a:pt x="283" y="14"/>
                </a:lnTo>
                <a:lnTo>
                  <a:pt x="282" y="13"/>
                </a:lnTo>
                <a:lnTo>
                  <a:pt x="286" y="13"/>
                </a:lnTo>
                <a:lnTo>
                  <a:pt x="286" y="22"/>
                </a:lnTo>
                <a:lnTo>
                  <a:pt x="288" y="23"/>
                </a:lnTo>
                <a:lnTo>
                  <a:pt x="290" y="21"/>
                </a:lnTo>
                <a:lnTo>
                  <a:pt x="290" y="32"/>
                </a:lnTo>
                <a:lnTo>
                  <a:pt x="292" y="31"/>
                </a:lnTo>
                <a:lnTo>
                  <a:pt x="292" y="29"/>
                </a:lnTo>
                <a:lnTo>
                  <a:pt x="295" y="29"/>
                </a:lnTo>
                <a:lnTo>
                  <a:pt x="293" y="31"/>
                </a:lnTo>
                <a:lnTo>
                  <a:pt x="295" y="32"/>
                </a:lnTo>
                <a:lnTo>
                  <a:pt x="297" y="31"/>
                </a:lnTo>
                <a:lnTo>
                  <a:pt x="299" y="32"/>
                </a:lnTo>
                <a:lnTo>
                  <a:pt x="300" y="30"/>
                </a:lnTo>
                <a:lnTo>
                  <a:pt x="301" y="32"/>
                </a:lnTo>
                <a:lnTo>
                  <a:pt x="308" y="25"/>
                </a:lnTo>
                <a:lnTo>
                  <a:pt x="311" y="22"/>
                </a:lnTo>
                <a:lnTo>
                  <a:pt x="309" y="21"/>
                </a:lnTo>
                <a:lnTo>
                  <a:pt x="309" y="20"/>
                </a:lnTo>
                <a:lnTo>
                  <a:pt x="313" y="18"/>
                </a:lnTo>
                <a:lnTo>
                  <a:pt x="323" y="23"/>
                </a:lnTo>
                <a:lnTo>
                  <a:pt x="322" y="29"/>
                </a:lnTo>
                <a:lnTo>
                  <a:pt x="322" y="34"/>
                </a:lnTo>
                <a:lnTo>
                  <a:pt x="327" y="36"/>
                </a:lnTo>
                <a:lnTo>
                  <a:pt x="327" y="34"/>
                </a:lnTo>
                <a:lnTo>
                  <a:pt x="336" y="35"/>
                </a:lnTo>
                <a:lnTo>
                  <a:pt x="332" y="36"/>
                </a:lnTo>
                <a:lnTo>
                  <a:pt x="332" y="39"/>
                </a:lnTo>
                <a:lnTo>
                  <a:pt x="328" y="41"/>
                </a:lnTo>
                <a:lnTo>
                  <a:pt x="333" y="41"/>
                </a:lnTo>
                <a:lnTo>
                  <a:pt x="335" y="39"/>
                </a:lnTo>
                <a:lnTo>
                  <a:pt x="338" y="43"/>
                </a:lnTo>
                <a:lnTo>
                  <a:pt x="340" y="45"/>
                </a:lnTo>
                <a:lnTo>
                  <a:pt x="344" y="47"/>
                </a:lnTo>
                <a:lnTo>
                  <a:pt x="346" y="49"/>
                </a:lnTo>
                <a:lnTo>
                  <a:pt x="354" y="49"/>
                </a:lnTo>
                <a:lnTo>
                  <a:pt x="355" y="52"/>
                </a:lnTo>
                <a:lnTo>
                  <a:pt x="359" y="48"/>
                </a:lnTo>
                <a:lnTo>
                  <a:pt x="360" y="49"/>
                </a:lnTo>
                <a:lnTo>
                  <a:pt x="362" y="48"/>
                </a:lnTo>
                <a:lnTo>
                  <a:pt x="360" y="41"/>
                </a:lnTo>
                <a:lnTo>
                  <a:pt x="369" y="35"/>
                </a:lnTo>
                <a:lnTo>
                  <a:pt x="373" y="38"/>
                </a:lnTo>
                <a:lnTo>
                  <a:pt x="373" y="40"/>
                </a:lnTo>
                <a:lnTo>
                  <a:pt x="380" y="44"/>
                </a:lnTo>
                <a:lnTo>
                  <a:pt x="389" y="45"/>
                </a:lnTo>
                <a:lnTo>
                  <a:pt x="390" y="43"/>
                </a:lnTo>
                <a:lnTo>
                  <a:pt x="390" y="40"/>
                </a:lnTo>
                <a:lnTo>
                  <a:pt x="392" y="38"/>
                </a:lnTo>
                <a:lnTo>
                  <a:pt x="392" y="32"/>
                </a:lnTo>
                <a:lnTo>
                  <a:pt x="395" y="32"/>
                </a:lnTo>
                <a:lnTo>
                  <a:pt x="396" y="29"/>
                </a:lnTo>
                <a:lnTo>
                  <a:pt x="399" y="34"/>
                </a:lnTo>
                <a:lnTo>
                  <a:pt x="401" y="34"/>
                </a:lnTo>
                <a:lnTo>
                  <a:pt x="401" y="39"/>
                </a:lnTo>
                <a:lnTo>
                  <a:pt x="404" y="39"/>
                </a:lnTo>
                <a:lnTo>
                  <a:pt x="407" y="36"/>
                </a:lnTo>
                <a:lnTo>
                  <a:pt x="408" y="36"/>
                </a:lnTo>
                <a:lnTo>
                  <a:pt x="405" y="31"/>
                </a:lnTo>
                <a:lnTo>
                  <a:pt x="407" y="31"/>
                </a:lnTo>
                <a:lnTo>
                  <a:pt x="407" y="26"/>
                </a:lnTo>
                <a:lnTo>
                  <a:pt x="408" y="27"/>
                </a:lnTo>
                <a:lnTo>
                  <a:pt x="409" y="30"/>
                </a:lnTo>
                <a:lnTo>
                  <a:pt x="412" y="29"/>
                </a:lnTo>
                <a:lnTo>
                  <a:pt x="413" y="29"/>
                </a:lnTo>
                <a:lnTo>
                  <a:pt x="412" y="26"/>
                </a:lnTo>
                <a:lnTo>
                  <a:pt x="414" y="25"/>
                </a:lnTo>
                <a:lnTo>
                  <a:pt x="416" y="20"/>
                </a:lnTo>
                <a:lnTo>
                  <a:pt x="417" y="21"/>
                </a:lnTo>
                <a:lnTo>
                  <a:pt x="418" y="18"/>
                </a:lnTo>
                <a:lnTo>
                  <a:pt x="416" y="12"/>
                </a:lnTo>
                <a:lnTo>
                  <a:pt x="417" y="5"/>
                </a:lnTo>
                <a:lnTo>
                  <a:pt x="423" y="9"/>
                </a:lnTo>
                <a:lnTo>
                  <a:pt x="426" y="8"/>
                </a:lnTo>
                <a:lnTo>
                  <a:pt x="427" y="11"/>
                </a:lnTo>
                <a:lnTo>
                  <a:pt x="432" y="5"/>
                </a:lnTo>
                <a:lnTo>
                  <a:pt x="434" y="5"/>
                </a:lnTo>
                <a:lnTo>
                  <a:pt x="437" y="0"/>
                </a:lnTo>
                <a:lnTo>
                  <a:pt x="441" y="2"/>
                </a:lnTo>
                <a:lnTo>
                  <a:pt x="450" y="2"/>
                </a:lnTo>
                <a:lnTo>
                  <a:pt x="453" y="0"/>
                </a:lnTo>
                <a:lnTo>
                  <a:pt x="457" y="7"/>
                </a:lnTo>
                <a:lnTo>
                  <a:pt x="462" y="8"/>
                </a:lnTo>
                <a:lnTo>
                  <a:pt x="458" y="8"/>
                </a:lnTo>
                <a:lnTo>
                  <a:pt x="458" y="11"/>
                </a:lnTo>
                <a:lnTo>
                  <a:pt x="455" y="12"/>
                </a:lnTo>
                <a:lnTo>
                  <a:pt x="455" y="16"/>
                </a:lnTo>
                <a:lnTo>
                  <a:pt x="455" y="22"/>
                </a:lnTo>
                <a:lnTo>
                  <a:pt x="453" y="23"/>
                </a:lnTo>
                <a:lnTo>
                  <a:pt x="452" y="26"/>
                </a:lnTo>
                <a:lnTo>
                  <a:pt x="453" y="32"/>
                </a:lnTo>
                <a:lnTo>
                  <a:pt x="454" y="32"/>
                </a:lnTo>
                <a:lnTo>
                  <a:pt x="457" y="38"/>
                </a:lnTo>
                <a:lnTo>
                  <a:pt x="461" y="35"/>
                </a:lnTo>
                <a:lnTo>
                  <a:pt x="461" y="36"/>
                </a:lnTo>
                <a:lnTo>
                  <a:pt x="467" y="38"/>
                </a:lnTo>
                <a:lnTo>
                  <a:pt x="468" y="40"/>
                </a:lnTo>
                <a:lnTo>
                  <a:pt x="470" y="38"/>
                </a:lnTo>
                <a:lnTo>
                  <a:pt x="476" y="39"/>
                </a:lnTo>
                <a:lnTo>
                  <a:pt x="477" y="36"/>
                </a:lnTo>
                <a:lnTo>
                  <a:pt x="477" y="31"/>
                </a:lnTo>
                <a:lnTo>
                  <a:pt x="481" y="31"/>
                </a:lnTo>
                <a:lnTo>
                  <a:pt x="482" y="32"/>
                </a:lnTo>
                <a:lnTo>
                  <a:pt x="480" y="36"/>
                </a:lnTo>
                <a:lnTo>
                  <a:pt x="481" y="39"/>
                </a:lnTo>
                <a:lnTo>
                  <a:pt x="482" y="40"/>
                </a:lnTo>
                <a:lnTo>
                  <a:pt x="486" y="40"/>
                </a:lnTo>
                <a:lnTo>
                  <a:pt x="493" y="41"/>
                </a:lnTo>
                <a:lnTo>
                  <a:pt x="491" y="32"/>
                </a:lnTo>
                <a:lnTo>
                  <a:pt x="500" y="36"/>
                </a:lnTo>
                <a:lnTo>
                  <a:pt x="504" y="36"/>
                </a:lnTo>
                <a:lnTo>
                  <a:pt x="511" y="43"/>
                </a:lnTo>
                <a:lnTo>
                  <a:pt x="512" y="39"/>
                </a:lnTo>
                <a:lnTo>
                  <a:pt x="516" y="39"/>
                </a:lnTo>
                <a:lnTo>
                  <a:pt x="522" y="39"/>
                </a:lnTo>
                <a:lnTo>
                  <a:pt x="526" y="40"/>
                </a:lnTo>
                <a:lnTo>
                  <a:pt x="530" y="43"/>
                </a:lnTo>
                <a:lnTo>
                  <a:pt x="534" y="40"/>
                </a:lnTo>
                <a:lnTo>
                  <a:pt x="540" y="40"/>
                </a:lnTo>
                <a:lnTo>
                  <a:pt x="548" y="39"/>
                </a:lnTo>
                <a:lnTo>
                  <a:pt x="548" y="41"/>
                </a:lnTo>
                <a:lnTo>
                  <a:pt x="545" y="43"/>
                </a:lnTo>
                <a:lnTo>
                  <a:pt x="545" y="45"/>
                </a:lnTo>
                <a:lnTo>
                  <a:pt x="551" y="47"/>
                </a:lnTo>
                <a:lnTo>
                  <a:pt x="552" y="43"/>
                </a:lnTo>
                <a:lnTo>
                  <a:pt x="556" y="38"/>
                </a:lnTo>
                <a:lnTo>
                  <a:pt x="553" y="39"/>
                </a:lnTo>
                <a:lnTo>
                  <a:pt x="553" y="36"/>
                </a:lnTo>
                <a:lnTo>
                  <a:pt x="557" y="36"/>
                </a:lnTo>
                <a:lnTo>
                  <a:pt x="562" y="34"/>
                </a:lnTo>
                <a:lnTo>
                  <a:pt x="562" y="30"/>
                </a:lnTo>
                <a:lnTo>
                  <a:pt x="566" y="30"/>
                </a:lnTo>
                <a:lnTo>
                  <a:pt x="567" y="22"/>
                </a:lnTo>
                <a:lnTo>
                  <a:pt x="566" y="18"/>
                </a:lnTo>
                <a:lnTo>
                  <a:pt x="567" y="16"/>
                </a:lnTo>
                <a:lnTo>
                  <a:pt x="571" y="17"/>
                </a:lnTo>
                <a:lnTo>
                  <a:pt x="574" y="14"/>
                </a:lnTo>
                <a:lnTo>
                  <a:pt x="575" y="20"/>
                </a:lnTo>
                <a:lnTo>
                  <a:pt x="585" y="16"/>
                </a:lnTo>
                <a:lnTo>
                  <a:pt x="590" y="17"/>
                </a:lnTo>
                <a:lnTo>
                  <a:pt x="596" y="13"/>
                </a:lnTo>
                <a:lnTo>
                  <a:pt x="598" y="18"/>
                </a:lnTo>
                <a:lnTo>
                  <a:pt x="602" y="17"/>
                </a:lnTo>
                <a:lnTo>
                  <a:pt x="603" y="20"/>
                </a:lnTo>
                <a:lnTo>
                  <a:pt x="608" y="21"/>
                </a:lnTo>
                <a:lnTo>
                  <a:pt x="614" y="26"/>
                </a:lnTo>
                <a:lnTo>
                  <a:pt x="612" y="26"/>
                </a:lnTo>
                <a:lnTo>
                  <a:pt x="610" y="35"/>
                </a:lnTo>
                <a:lnTo>
                  <a:pt x="612" y="36"/>
                </a:lnTo>
                <a:lnTo>
                  <a:pt x="612" y="38"/>
                </a:lnTo>
                <a:lnTo>
                  <a:pt x="614" y="38"/>
                </a:lnTo>
                <a:lnTo>
                  <a:pt x="615" y="41"/>
                </a:lnTo>
                <a:lnTo>
                  <a:pt x="621" y="36"/>
                </a:lnTo>
                <a:lnTo>
                  <a:pt x="628" y="43"/>
                </a:lnTo>
                <a:lnTo>
                  <a:pt x="629" y="41"/>
                </a:lnTo>
                <a:lnTo>
                  <a:pt x="630" y="45"/>
                </a:lnTo>
                <a:lnTo>
                  <a:pt x="632" y="45"/>
                </a:lnTo>
                <a:lnTo>
                  <a:pt x="632" y="47"/>
                </a:lnTo>
                <a:lnTo>
                  <a:pt x="634" y="49"/>
                </a:lnTo>
                <a:lnTo>
                  <a:pt x="637" y="48"/>
                </a:lnTo>
                <a:lnTo>
                  <a:pt x="638" y="52"/>
                </a:lnTo>
                <a:lnTo>
                  <a:pt x="634" y="54"/>
                </a:lnTo>
                <a:lnTo>
                  <a:pt x="635" y="58"/>
                </a:lnTo>
                <a:lnTo>
                  <a:pt x="634" y="61"/>
                </a:lnTo>
                <a:lnTo>
                  <a:pt x="632" y="59"/>
                </a:lnTo>
                <a:lnTo>
                  <a:pt x="632" y="62"/>
                </a:lnTo>
                <a:lnTo>
                  <a:pt x="635" y="63"/>
                </a:lnTo>
                <a:lnTo>
                  <a:pt x="643" y="58"/>
                </a:lnTo>
                <a:lnTo>
                  <a:pt x="646" y="61"/>
                </a:lnTo>
                <a:lnTo>
                  <a:pt x="647" y="63"/>
                </a:lnTo>
                <a:lnTo>
                  <a:pt x="651" y="63"/>
                </a:lnTo>
                <a:lnTo>
                  <a:pt x="651" y="68"/>
                </a:lnTo>
                <a:lnTo>
                  <a:pt x="652" y="67"/>
                </a:lnTo>
                <a:lnTo>
                  <a:pt x="652" y="62"/>
                </a:lnTo>
                <a:lnTo>
                  <a:pt x="656" y="61"/>
                </a:lnTo>
                <a:lnTo>
                  <a:pt x="659" y="62"/>
                </a:lnTo>
                <a:lnTo>
                  <a:pt x="659" y="65"/>
                </a:lnTo>
                <a:lnTo>
                  <a:pt x="660" y="65"/>
                </a:lnTo>
                <a:lnTo>
                  <a:pt x="662" y="59"/>
                </a:lnTo>
                <a:lnTo>
                  <a:pt x="665" y="58"/>
                </a:lnTo>
                <a:lnTo>
                  <a:pt x="665" y="59"/>
                </a:lnTo>
                <a:lnTo>
                  <a:pt x="668" y="59"/>
                </a:lnTo>
                <a:lnTo>
                  <a:pt x="666" y="57"/>
                </a:lnTo>
                <a:lnTo>
                  <a:pt x="669" y="58"/>
                </a:lnTo>
                <a:lnTo>
                  <a:pt x="669" y="56"/>
                </a:lnTo>
                <a:lnTo>
                  <a:pt x="670" y="56"/>
                </a:lnTo>
                <a:lnTo>
                  <a:pt x="669" y="54"/>
                </a:lnTo>
                <a:lnTo>
                  <a:pt x="671" y="56"/>
                </a:lnTo>
                <a:lnTo>
                  <a:pt x="670" y="52"/>
                </a:lnTo>
                <a:lnTo>
                  <a:pt x="674" y="54"/>
                </a:lnTo>
                <a:lnTo>
                  <a:pt x="675" y="50"/>
                </a:lnTo>
                <a:lnTo>
                  <a:pt x="679" y="50"/>
                </a:lnTo>
                <a:lnTo>
                  <a:pt x="683" y="53"/>
                </a:lnTo>
                <a:lnTo>
                  <a:pt x="686" y="56"/>
                </a:lnTo>
                <a:lnTo>
                  <a:pt x="688" y="62"/>
                </a:lnTo>
                <a:lnTo>
                  <a:pt x="689" y="62"/>
                </a:lnTo>
                <a:lnTo>
                  <a:pt x="689" y="59"/>
                </a:lnTo>
                <a:lnTo>
                  <a:pt x="692" y="61"/>
                </a:lnTo>
                <a:lnTo>
                  <a:pt x="695" y="59"/>
                </a:lnTo>
                <a:lnTo>
                  <a:pt x="689" y="58"/>
                </a:lnTo>
                <a:lnTo>
                  <a:pt x="688" y="56"/>
                </a:lnTo>
                <a:lnTo>
                  <a:pt x="691" y="52"/>
                </a:lnTo>
                <a:lnTo>
                  <a:pt x="688" y="50"/>
                </a:lnTo>
                <a:lnTo>
                  <a:pt x="691" y="50"/>
                </a:lnTo>
                <a:lnTo>
                  <a:pt x="688" y="41"/>
                </a:lnTo>
                <a:lnTo>
                  <a:pt x="686" y="41"/>
                </a:lnTo>
                <a:lnTo>
                  <a:pt x="687" y="40"/>
                </a:lnTo>
                <a:lnTo>
                  <a:pt x="691" y="43"/>
                </a:lnTo>
                <a:lnTo>
                  <a:pt x="693" y="41"/>
                </a:lnTo>
                <a:lnTo>
                  <a:pt x="692" y="38"/>
                </a:lnTo>
                <a:lnTo>
                  <a:pt x="695" y="40"/>
                </a:lnTo>
                <a:lnTo>
                  <a:pt x="697" y="40"/>
                </a:lnTo>
                <a:lnTo>
                  <a:pt x="704" y="54"/>
                </a:lnTo>
                <a:lnTo>
                  <a:pt x="706" y="54"/>
                </a:lnTo>
                <a:lnTo>
                  <a:pt x="709" y="50"/>
                </a:lnTo>
                <a:lnTo>
                  <a:pt x="715" y="50"/>
                </a:lnTo>
                <a:lnTo>
                  <a:pt x="715" y="58"/>
                </a:lnTo>
                <a:lnTo>
                  <a:pt x="719" y="58"/>
                </a:lnTo>
                <a:lnTo>
                  <a:pt x="722" y="62"/>
                </a:lnTo>
                <a:lnTo>
                  <a:pt x="723" y="63"/>
                </a:lnTo>
                <a:lnTo>
                  <a:pt x="723" y="67"/>
                </a:lnTo>
                <a:lnTo>
                  <a:pt x="727" y="68"/>
                </a:lnTo>
                <a:lnTo>
                  <a:pt x="727" y="66"/>
                </a:lnTo>
                <a:lnTo>
                  <a:pt x="729" y="70"/>
                </a:lnTo>
                <a:lnTo>
                  <a:pt x="732" y="71"/>
                </a:lnTo>
                <a:lnTo>
                  <a:pt x="733" y="68"/>
                </a:lnTo>
                <a:lnTo>
                  <a:pt x="731" y="70"/>
                </a:lnTo>
                <a:lnTo>
                  <a:pt x="728" y="66"/>
                </a:lnTo>
                <a:lnTo>
                  <a:pt x="736" y="65"/>
                </a:lnTo>
                <a:lnTo>
                  <a:pt x="738" y="59"/>
                </a:lnTo>
                <a:lnTo>
                  <a:pt x="737" y="58"/>
                </a:lnTo>
                <a:lnTo>
                  <a:pt x="741" y="57"/>
                </a:lnTo>
                <a:lnTo>
                  <a:pt x="750" y="63"/>
                </a:lnTo>
                <a:lnTo>
                  <a:pt x="754" y="63"/>
                </a:lnTo>
                <a:lnTo>
                  <a:pt x="756" y="62"/>
                </a:lnTo>
                <a:lnTo>
                  <a:pt x="761" y="62"/>
                </a:lnTo>
                <a:lnTo>
                  <a:pt x="763" y="63"/>
                </a:lnTo>
                <a:lnTo>
                  <a:pt x="760" y="68"/>
                </a:lnTo>
                <a:lnTo>
                  <a:pt x="764" y="71"/>
                </a:lnTo>
                <a:lnTo>
                  <a:pt x="763" y="72"/>
                </a:lnTo>
                <a:lnTo>
                  <a:pt x="768" y="71"/>
                </a:lnTo>
                <a:lnTo>
                  <a:pt x="768" y="74"/>
                </a:lnTo>
                <a:lnTo>
                  <a:pt x="770" y="72"/>
                </a:lnTo>
                <a:lnTo>
                  <a:pt x="773" y="76"/>
                </a:lnTo>
                <a:lnTo>
                  <a:pt x="774" y="74"/>
                </a:lnTo>
                <a:lnTo>
                  <a:pt x="778" y="72"/>
                </a:lnTo>
                <a:lnTo>
                  <a:pt x="779" y="75"/>
                </a:lnTo>
                <a:lnTo>
                  <a:pt x="785" y="76"/>
                </a:lnTo>
                <a:lnTo>
                  <a:pt x="785" y="79"/>
                </a:lnTo>
                <a:lnTo>
                  <a:pt x="787" y="76"/>
                </a:lnTo>
                <a:lnTo>
                  <a:pt x="788" y="79"/>
                </a:lnTo>
                <a:lnTo>
                  <a:pt x="790" y="77"/>
                </a:lnTo>
                <a:lnTo>
                  <a:pt x="791" y="79"/>
                </a:lnTo>
                <a:lnTo>
                  <a:pt x="791" y="80"/>
                </a:lnTo>
                <a:lnTo>
                  <a:pt x="795" y="80"/>
                </a:lnTo>
                <a:lnTo>
                  <a:pt x="801" y="72"/>
                </a:lnTo>
                <a:lnTo>
                  <a:pt x="800" y="79"/>
                </a:lnTo>
                <a:lnTo>
                  <a:pt x="804" y="77"/>
                </a:lnTo>
                <a:lnTo>
                  <a:pt x="804" y="74"/>
                </a:lnTo>
                <a:lnTo>
                  <a:pt x="806" y="76"/>
                </a:lnTo>
                <a:lnTo>
                  <a:pt x="810" y="75"/>
                </a:lnTo>
                <a:lnTo>
                  <a:pt x="813" y="70"/>
                </a:lnTo>
                <a:lnTo>
                  <a:pt x="814" y="68"/>
                </a:lnTo>
                <a:lnTo>
                  <a:pt x="815" y="70"/>
                </a:lnTo>
                <a:lnTo>
                  <a:pt x="817" y="74"/>
                </a:lnTo>
                <a:lnTo>
                  <a:pt x="815" y="80"/>
                </a:lnTo>
                <a:lnTo>
                  <a:pt x="812" y="81"/>
                </a:lnTo>
                <a:lnTo>
                  <a:pt x="809" y="86"/>
                </a:lnTo>
                <a:lnTo>
                  <a:pt x="806" y="86"/>
                </a:lnTo>
                <a:lnTo>
                  <a:pt x="804" y="88"/>
                </a:lnTo>
                <a:lnTo>
                  <a:pt x="803" y="92"/>
                </a:lnTo>
                <a:lnTo>
                  <a:pt x="806" y="92"/>
                </a:lnTo>
                <a:lnTo>
                  <a:pt x="809" y="95"/>
                </a:lnTo>
                <a:lnTo>
                  <a:pt x="812" y="97"/>
                </a:lnTo>
                <a:lnTo>
                  <a:pt x="827" y="93"/>
                </a:lnTo>
                <a:lnTo>
                  <a:pt x="840" y="99"/>
                </a:lnTo>
                <a:lnTo>
                  <a:pt x="844" y="102"/>
                </a:lnTo>
                <a:lnTo>
                  <a:pt x="846" y="111"/>
                </a:lnTo>
                <a:lnTo>
                  <a:pt x="845" y="115"/>
                </a:lnTo>
                <a:lnTo>
                  <a:pt x="846" y="117"/>
                </a:lnTo>
                <a:lnTo>
                  <a:pt x="851" y="117"/>
                </a:lnTo>
                <a:lnTo>
                  <a:pt x="854" y="116"/>
                </a:lnTo>
                <a:lnTo>
                  <a:pt x="855" y="111"/>
                </a:lnTo>
                <a:lnTo>
                  <a:pt x="858" y="108"/>
                </a:lnTo>
                <a:lnTo>
                  <a:pt x="854" y="101"/>
                </a:lnTo>
                <a:lnTo>
                  <a:pt x="858" y="101"/>
                </a:lnTo>
                <a:lnTo>
                  <a:pt x="859" y="97"/>
                </a:lnTo>
                <a:lnTo>
                  <a:pt x="862" y="95"/>
                </a:lnTo>
                <a:lnTo>
                  <a:pt x="867" y="95"/>
                </a:lnTo>
                <a:lnTo>
                  <a:pt x="868" y="93"/>
                </a:lnTo>
                <a:lnTo>
                  <a:pt x="871" y="94"/>
                </a:lnTo>
                <a:lnTo>
                  <a:pt x="880" y="89"/>
                </a:lnTo>
                <a:lnTo>
                  <a:pt x="880" y="84"/>
                </a:lnTo>
                <a:lnTo>
                  <a:pt x="882" y="85"/>
                </a:lnTo>
                <a:lnTo>
                  <a:pt x="886" y="84"/>
                </a:lnTo>
                <a:lnTo>
                  <a:pt x="887" y="81"/>
                </a:lnTo>
                <a:lnTo>
                  <a:pt x="889" y="79"/>
                </a:lnTo>
                <a:lnTo>
                  <a:pt x="891" y="81"/>
                </a:lnTo>
                <a:lnTo>
                  <a:pt x="898" y="81"/>
                </a:lnTo>
                <a:lnTo>
                  <a:pt x="898" y="84"/>
                </a:lnTo>
                <a:lnTo>
                  <a:pt x="900" y="84"/>
                </a:lnTo>
                <a:lnTo>
                  <a:pt x="902" y="83"/>
                </a:lnTo>
                <a:lnTo>
                  <a:pt x="908" y="81"/>
                </a:lnTo>
                <a:lnTo>
                  <a:pt x="908" y="79"/>
                </a:lnTo>
                <a:lnTo>
                  <a:pt x="911" y="79"/>
                </a:lnTo>
                <a:lnTo>
                  <a:pt x="914" y="80"/>
                </a:lnTo>
                <a:lnTo>
                  <a:pt x="918" y="79"/>
                </a:lnTo>
                <a:lnTo>
                  <a:pt x="920" y="77"/>
                </a:lnTo>
                <a:lnTo>
                  <a:pt x="916" y="76"/>
                </a:lnTo>
                <a:lnTo>
                  <a:pt x="920" y="75"/>
                </a:lnTo>
                <a:lnTo>
                  <a:pt x="918" y="72"/>
                </a:lnTo>
                <a:lnTo>
                  <a:pt x="914" y="70"/>
                </a:lnTo>
                <a:lnTo>
                  <a:pt x="917" y="68"/>
                </a:lnTo>
                <a:lnTo>
                  <a:pt x="917" y="67"/>
                </a:lnTo>
                <a:lnTo>
                  <a:pt x="914" y="67"/>
                </a:lnTo>
                <a:lnTo>
                  <a:pt x="912" y="66"/>
                </a:lnTo>
                <a:lnTo>
                  <a:pt x="916" y="58"/>
                </a:lnTo>
                <a:lnTo>
                  <a:pt x="911" y="57"/>
                </a:lnTo>
                <a:lnTo>
                  <a:pt x="911" y="54"/>
                </a:lnTo>
                <a:lnTo>
                  <a:pt x="909" y="54"/>
                </a:lnTo>
                <a:lnTo>
                  <a:pt x="911" y="52"/>
                </a:lnTo>
                <a:lnTo>
                  <a:pt x="912" y="52"/>
                </a:lnTo>
                <a:lnTo>
                  <a:pt x="913" y="44"/>
                </a:lnTo>
                <a:lnTo>
                  <a:pt x="916" y="45"/>
                </a:lnTo>
                <a:lnTo>
                  <a:pt x="917" y="43"/>
                </a:lnTo>
                <a:lnTo>
                  <a:pt x="920" y="43"/>
                </a:lnTo>
                <a:lnTo>
                  <a:pt x="918" y="40"/>
                </a:lnTo>
                <a:lnTo>
                  <a:pt x="921" y="36"/>
                </a:lnTo>
                <a:lnTo>
                  <a:pt x="917" y="34"/>
                </a:lnTo>
                <a:lnTo>
                  <a:pt x="920" y="32"/>
                </a:lnTo>
                <a:lnTo>
                  <a:pt x="918" y="31"/>
                </a:lnTo>
                <a:lnTo>
                  <a:pt x="917" y="31"/>
                </a:lnTo>
                <a:lnTo>
                  <a:pt x="921" y="30"/>
                </a:lnTo>
                <a:lnTo>
                  <a:pt x="920" y="29"/>
                </a:lnTo>
                <a:lnTo>
                  <a:pt x="920" y="26"/>
                </a:lnTo>
                <a:lnTo>
                  <a:pt x="930" y="30"/>
                </a:lnTo>
                <a:lnTo>
                  <a:pt x="931" y="23"/>
                </a:lnTo>
                <a:lnTo>
                  <a:pt x="930" y="22"/>
                </a:lnTo>
                <a:lnTo>
                  <a:pt x="930" y="21"/>
                </a:lnTo>
                <a:lnTo>
                  <a:pt x="932" y="18"/>
                </a:lnTo>
                <a:lnTo>
                  <a:pt x="934" y="20"/>
                </a:lnTo>
                <a:lnTo>
                  <a:pt x="934" y="18"/>
                </a:lnTo>
                <a:lnTo>
                  <a:pt x="938" y="17"/>
                </a:lnTo>
                <a:lnTo>
                  <a:pt x="938" y="14"/>
                </a:lnTo>
                <a:lnTo>
                  <a:pt x="945" y="16"/>
                </a:lnTo>
                <a:lnTo>
                  <a:pt x="947" y="9"/>
                </a:lnTo>
                <a:lnTo>
                  <a:pt x="949" y="4"/>
                </a:lnTo>
                <a:lnTo>
                  <a:pt x="950" y="4"/>
                </a:lnTo>
                <a:lnTo>
                  <a:pt x="949" y="7"/>
                </a:lnTo>
                <a:lnTo>
                  <a:pt x="956" y="17"/>
                </a:lnTo>
                <a:lnTo>
                  <a:pt x="957" y="22"/>
                </a:lnTo>
                <a:lnTo>
                  <a:pt x="974" y="29"/>
                </a:lnTo>
                <a:lnTo>
                  <a:pt x="976" y="29"/>
                </a:lnTo>
                <a:lnTo>
                  <a:pt x="980" y="29"/>
                </a:lnTo>
                <a:lnTo>
                  <a:pt x="983" y="40"/>
                </a:lnTo>
                <a:lnTo>
                  <a:pt x="989" y="47"/>
                </a:lnTo>
                <a:lnTo>
                  <a:pt x="993" y="49"/>
                </a:lnTo>
                <a:lnTo>
                  <a:pt x="994" y="49"/>
                </a:lnTo>
                <a:lnTo>
                  <a:pt x="997" y="54"/>
                </a:lnTo>
                <a:lnTo>
                  <a:pt x="998" y="59"/>
                </a:lnTo>
                <a:lnTo>
                  <a:pt x="1001" y="61"/>
                </a:lnTo>
                <a:lnTo>
                  <a:pt x="1002" y="59"/>
                </a:lnTo>
                <a:lnTo>
                  <a:pt x="999" y="57"/>
                </a:lnTo>
                <a:lnTo>
                  <a:pt x="1006" y="48"/>
                </a:lnTo>
                <a:lnTo>
                  <a:pt x="1008" y="48"/>
                </a:lnTo>
                <a:lnTo>
                  <a:pt x="1010" y="49"/>
                </a:lnTo>
                <a:lnTo>
                  <a:pt x="1012" y="49"/>
                </a:lnTo>
                <a:lnTo>
                  <a:pt x="1015" y="45"/>
                </a:lnTo>
                <a:lnTo>
                  <a:pt x="1015" y="49"/>
                </a:lnTo>
                <a:lnTo>
                  <a:pt x="1021" y="50"/>
                </a:lnTo>
                <a:lnTo>
                  <a:pt x="1020" y="53"/>
                </a:lnTo>
                <a:lnTo>
                  <a:pt x="1017" y="52"/>
                </a:lnTo>
                <a:lnTo>
                  <a:pt x="1016" y="53"/>
                </a:lnTo>
                <a:lnTo>
                  <a:pt x="1019" y="54"/>
                </a:lnTo>
                <a:lnTo>
                  <a:pt x="1019" y="58"/>
                </a:lnTo>
                <a:lnTo>
                  <a:pt x="1017" y="61"/>
                </a:lnTo>
                <a:lnTo>
                  <a:pt x="1019" y="61"/>
                </a:lnTo>
                <a:lnTo>
                  <a:pt x="1020" y="63"/>
                </a:lnTo>
                <a:lnTo>
                  <a:pt x="1017" y="66"/>
                </a:lnTo>
                <a:lnTo>
                  <a:pt x="1022" y="63"/>
                </a:lnTo>
                <a:lnTo>
                  <a:pt x="1022" y="74"/>
                </a:lnTo>
                <a:lnTo>
                  <a:pt x="1024" y="75"/>
                </a:lnTo>
                <a:lnTo>
                  <a:pt x="1026" y="76"/>
                </a:lnTo>
                <a:lnTo>
                  <a:pt x="1024" y="76"/>
                </a:lnTo>
                <a:lnTo>
                  <a:pt x="1026" y="81"/>
                </a:lnTo>
                <a:lnTo>
                  <a:pt x="1029" y="84"/>
                </a:lnTo>
                <a:lnTo>
                  <a:pt x="1026" y="88"/>
                </a:lnTo>
                <a:lnTo>
                  <a:pt x="1031" y="92"/>
                </a:lnTo>
                <a:lnTo>
                  <a:pt x="1033" y="98"/>
                </a:lnTo>
                <a:lnTo>
                  <a:pt x="1038" y="101"/>
                </a:lnTo>
                <a:lnTo>
                  <a:pt x="1042" y="97"/>
                </a:lnTo>
                <a:lnTo>
                  <a:pt x="1046" y="99"/>
                </a:lnTo>
                <a:lnTo>
                  <a:pt x="1048" y="98"/>
                </a:lnTo>
                <a:lnTo>
                  <a:pt x="1049" y="94"/>
                </a:lnTo>
                <a:lnTo>
                  <a:pt x="1053" y="94"/>
                </a:lnTo>
                <a:lnTo>
                  <a:pt x="1051" y="99"/>
                </a:lnTo>
                <a:lnTo>
                  <a:pt x="1051" y="103"/>
                </a:lnTo>
                <a:lnTo>
                  <a:pt x="1055" y="107"/>
                </a:lnTo>
                <a:lnTo>
                  <a:pt x="1056" y="116"/>
                </a:lnTo>
                <a:lnTo>
                  <a:pt x="1060" y="120"/>
                </a:lnTo>
                <a:lnTo>
                  <a:pt x="1058" y="122"/>
                </a:lnTo>
                <a:lnTo>
                  <a:pt x="1052" y="126"/>
                </a:lnTo>
                <a:lnTo>
                  <a:pt x="1044" y="122"/>
                </a:lnTo>
                <a:lnTo>
                  <a:pt x="1042" y="122"/>
                </a:lnTo>
                <a:lnTo>
                  <a:pt x="1039" y="121"/>
                </a:lnTo>
                <a:lnTo>
                  <a:pt x="1038" y="122"/>
                </a:lnTo>
                <a:lnTo>
                  <a:pt x="1033" y="119"/>
                </a:lnTo>
                <a:lnTo>
                  <a:pt x="1030" y="126"/>
                </a:lnTo>
                <a:lnTo>
                  <a:pt x="1029" y="130"/>
                </a:lnTo>
                <a:lnTo>
                  <a:pt x="1034" y="133"/>
                </a:lnTo>
                <a:lnTo>
                  <a:pt x="1037" y="134"/>
                </a:lnTo>
                <a:lnTo>
                  <a:pt x="1039" y="138"/>
                </a:lnTo>
                <a:lnTo>
                  <a:pt x="1039" y="139"/>
                </a:lnTo>
                <a:lnTo>
                  <a:pt x="1044" y="147"/>
                </a:lnTo>
                <a:lnTo>
                  <a:pt x="1043" y="148"/>
                </a:lnTo>
                <a:lnTo>
                  <a:pt x="1043" y="152"/>
                </a:lnTo>
                <a:lnTo>
                  <a:pt x="1044" y="152"/>
                </a:lnTo>
                <a:lnTo>
                  <a:pt x="1043" y="160"/>
                </a:lnTo>
                <a:lnTo>
                  <a:pt x="1046" y="165"/>
                </a:lnTo>
                <a:lnTo>
                  <a:pt x="1040" y="166"/>
                </a:lnTo>
                <a:lnTo>
                  <a:pt x="1038" y="171"/>
                </a:lnTo>
                <a:lnTo>
                  <a:pt x="1035" y="173"/>
                </a:lnTo>
                <a:lnTo>
                  <a:pt x="1034" y="174"/>
                </a:lnTo>
                <a:lnTo>
                  <a:pt x="1034" y="178"/>
                </a:lnTo>
                <a:lnTo>
                  <a:pt x="1038" y="179"/>
                </a:lnTo>
                <a:lnTo>
                  <a:pt x="1039" y="182"/>
                </a:lnTo>
                <a:lnTo>
                  <a:pt x="1033" y="201"/>
                </a:lnTo>
                <a:lnTo>
                  <a:pt x="1029" y="202"/>
                </a:lnTo>
                <a:lnTo>
                  <a:pt x="1026" y="206"/>
                </a:lnTo>
                <a:lnTo>
                  <a:pt x="1024" y="216"/>
                </a:lnTo>
                <a:lnTo>
                  <a:pt x="1020" y="223"/>
                </a:lnTo>
                <a:lnTo>
                  <a:pt x="1016" y="221"/>
                </a:lnTo>
                <a:lnTo>
                  <a:pt x="1015" y="225"/>
                </a:lnTo>
                <a:lnTo>
                  <a:pt x="1015" y="228"/>
                </a:lnTo>
                <a:lnTo>
                  <a:pt x="1019" y="227"/>
                </a:lnTo>
                <a:lnTo>
                  <a:pt x="1021" y="224"/>
                </a:lnTo>
                <a:lnTo>
                  <a:pt x="1025" y="227"/>
                </a:lnTo>
                <a:lnTo>
                  <a:pt x="1020" y="232"/>
                </a:lnTo>
                <a:lnTo>
                  <a:pt x="1017" y="233"/>
                </a:lnTo>
                <a:lnTo>
                  <a:pt x="1017" y="237"/>
                </a:lnTo>
                <a:lnTo>
                  <a:pt x="1013" y="239"/>
                </a:lnTo>
                <a:lnTo>
                  <a:pt x="1016" y="246"/>
                </a:lnTo>
                <a:lnTo>
                  <a:pt x="1012" y="250"/>
                </a:lnTo>
                <a:lnTo>
                  <a:pt x="1012" y="252"/>
                </a:lnTo>
                <a:lnTo>
                  <a:pt x="1011" y="256"/>
                </a:lnTo>
                <a:lnTo>
                  <a:pt x="1008" y="257"/>
                </a:lnTo>
                <a:lnTo>
                  <a:pt x="1006" y="257"/>
                </a:lnTo>
                <a:lnTo>
                  <a:pt x="1004" y="261"/>
                </a:lnTo>
                <a:lnTo>
                  <a:pt x="1007" y="263"/>
                </a:lnTo>
                <a:lnTo>
                  <a:pt x="1003" y="264"/>
                </a:lnTo>
                <a:lnTo>
                  <a:pt x="1002" y="268"/>
                </a:lnTo>
                <a:lnTo>
                  <a:pt x="1003" y="270"/>
                </a:lnTo>
                <a:lnTo>
                  <a:pt x="1003" y="273"/>
                </a:lnTo>
                <a:lnTo>
                  <a:pt x="999" y="275"/>
                </a:lnTo>
                <a:lnTo>
                  <a:pt x="1002" y="279"/>
                </a:lnTo>
                <a:lnTo>
                  <a:pt x="1004" y="279"/>
                </a:lnTo>
                <a:lnTo>
                  <a:pt x="1012" y="286"/>
                </a:lnTo>
                <a:lnTo>
                  <a:pt x="1019" y="287"/>
                </a:lnTo>
                <a:lnTo>
                  <a:pt x="1022" y="292"/>
                </a:lnTo>
                <a:lnTo>
                  <a:pt x="1022" y="304"/>
                </a:lnTo>
                <a:lnTo>
                  <a:pt x="1028" y="301"/>
                </a:lnTo>
                <a:lnTo>
                  <a:pt x="1026" y="305"/>
                </a:lnTo>
                <a:lnTo>
                  <a:pt x="1022" y="305"/>
                </a:lnTo>
                <a:lnTo>
                  <a:pt x="1020" y="306"/>
                </a:lnTo>
                <a:lnTo>
                  <a:pt x="1016" y="311"/>
                </a:lnTo>
                <a:lnTo>
                  <a:pt x="1013" y="310"/>
                </a:lnTo>
                <a:lnTo>
                  <a:pt x="1012" y="315"/>
                </a:lnTo>
                <a:lnTo>
                  <a:pt x="1008" y="315"/>
                </a:lnTo>
                <a:lnTo>
                  <a:pt x="1008" y="319"/>
                </a:lnTo>
                <a:lnTo>
                  <a:pt x="1006" y="322"/>
                </a:lnTo>
                <a:lnTo>
                  <a:pt x="1006" y="323"/>
                </a:lnTo>
                <a:lnTo>
                  <a:pt x="1007" y="328"/>
                </a:lnTo>
                <a:lnTo>
                  <a:pt x="1013" y="335"/>
                </a:lnTo>
                <a:lnTo>
                  <a:pt x="1019" y="338"/>
                </a:lnTo>
                <a:lnTo>
                  <a:pt x="1020" y="342"/>
                </a:lnTo>
                <a:lnTo>
                  <a:pt x="1015" y="349"/>
                </a:lnTo>
                <a:lnTo>
                  <a:pt x="1020" y="351"/>
                </a:lnTo>
                <a:lnTo>
                  <a:pt x="1028" y="355"/>
                </a:lnTo>
                <a:lnTo>
                  <a:pt x="1029" y="359"/>
                </a:lnTo>
                <a:lnTo>
                  <a:pt x="1031" y="359"/>
                </a:lnTo>
                <a:lnTo>
                  <a:pt x="1030" y="363"/>
                </a:lnTo>
                <a:lnTo>
                  <a:pt x="1034" y="371"/>
                </a:lnTo>
                <a:lnTo>
                  <a:pt x="1037" y="372"/>
                </a:lnTo>
                <a:lnTo>
                  <a:pt x="1038" y="371"/>
                </a:lnTo>
                <a:lnTo>
                  <a:pt x="1044" y="377"/>
                </a:lnTo>
                <a:lnTo>
                  <a:pt x="1048" y="384"/>
                </a:lnTo>
                <a:lnTo>
                  <a:pt x="1048" y="387"/>
                </a:lnTo>
                <a:lnTo>
                  <a:pt x="1049" y="387"/>
                </a:lnTo>
                <a:lnTo>
                  <a:pt x="1049" y="389"/>
                </a:lnTo>
                <a:lnTo>
                  <a:pt x="1057" y="393"/>
                </a:lnTo>
                <a:lnTo>
                  <a:pt x="1066" y="382"/>
                </a:lnTo>
                <a:lnTo>
                  <a:pt x="1071" y="381"/>
                </a:lnTo>
                <a:lnTo>
                  <a:pt x="1076" y="377"/>
                </a:lnTo>
                <a:lnTo>
                  <a:pt x="1079" y="378"/>
                </a:lnTo>
                <a:lnTo>
                  <a:pt x="1082" y="376"/>
                </a:lnTo>
                <a:lnTo>
                  <a:pt x="1087" y="373"/>
                </a:lnTo>
                <a:lnTo>
                  <a:pt x="1089" y="376"/>
                </a:lnTo>
                <a:lnTo>
                  <a:pt x="1091" y="375"/>
                </a:lnTo>
                <a:lnTo>
                  <a:pt x="1089" y="380"/>
                </a:lnTo>
                <a:lnTo>
                  <a:pt x="1094" y="381"/>
                </a:lnTo>
                <a:lnTo>
                  <a:pt x="1096" y="389"/>
                </a:lnTo>
                <a:lnTo>
                  <a:pt x="1098" y="394"/>
                </a:lnTo>
                <a:lnTo>
                  <a:pt x="1106" y="400"/>
                </a:lnTo>
                <a:lnTo>
                  <a:pt x="1106" y="402"/>
                </a:lnTo>
                <a:lnTo>
                  <a:pt x="1110" y="403"/>
                </a:lnTo>
                <a:lnTo>
                  <a:pt x="1111" y="400"/>
                </a:lnTo>
                <a:lnTo>
                  <a:pt x="1112" y="402"/>
                </a:lnTo>
                <a:lnTo>
                  <a:pt x="1120" y="404"/>
                </a:lnTo>
                <a:lnTo>
                  <a:pt x="1134" y="409"/>
                </a:lnTo>
                <a:lnTo>
                  <a:pt x="1133" y="416"/>
                </a:lnTo>
                <a:lnTo>
                  <a:pt x="1129" y="418"/>
                </a:lnTo>
                <a:lnTo>
                  <a:pt x="1130" y="427"/>
                </a:lnTo>
                <a:lnTo>
                  <a:pt x="1129" y="429"/>
                </a:lnTo>
                <a:lnTo>
                  <a:pt x="1127" y="429"/>
                </a:lnTo>
                <a:lnTo>
                  <a:pt x="1118" y="427"/>
                </a:lnTo>
                <a:lnTo>
                  <a:pt x="1114" y="425"/>
                </a:lnTo>
                <a:lnTo>
                  <a:pt x="1112" y="426"/>
                </a:lnTo>
                <a:lnTo>
                  <a:pt x="1116" y="431"/>
                </a:lnTo>
                <a:lnTo>
                  <a:pt x="1123" y="432"/>
                </a:lnTo>
                <a:lnTo>
                  <a:pt x="1128" y="439"/>
                </a:lnTo>
                <a:lnTo>
                  <a:pt x="1129" y="436"/>
                </a:lnTo>
                <a:lnTo>
                  <a:pt x="1133" y="434"/>
                </a:lnTo>
                <a:lnTo>
                  <a:pt x="1143" y="432"/>
                </a:lnTo>
                <a:lnTo>
                  <a:pt x="1146" y="434"/>
                </a:lnTo>
                <a:lnTo>
                  <a:pt x="1148" y="439"/>
                </a:lnTo>
                <a:lnTo>
                  <a:pt x="1151" y="439"/>
                </a:lnTo>
                <a:lnTo>
                  <a:pt x="1151" y="447"/>
                </a:lnTo>
                <a:lnTo>
                  <a:pt x="1154" y="448"/>
                </a:lnTo>
                <a:lnTo>
                  <a:pt x="1154" y="449"/>
                </a:lnTo>
                <a:lnTo>
                  <a:pt x="1151" y="450"/>
                </a:lnTo>
                <a:lnTo>
                  <a:pt x="1154" y="458"/>
                </a:lnTo>
                <a:lnTo>
                  <a:pt x="1152" y="463"/>
                </a:lnTo>
                <a:lnTo>
                  <a:pt x="1160" y="465"/>
                </a:lnTo>
                <a:lnTo>
                  <a:pt x="1165" y="468"/>
                </a:lnTo>
                <a:lnTo>
                  <a:pt x="1170" y="470"/>
                </a:lnTo>
                <a:lnTo>
                  <a:pt x="1178" y="466"/>
                </a:lnTo>
                <a:lnTo>
                  <a:pt x="1190" y="457"/>
                </a:lnTo>
                <a:lnTo>
                  <a:pt x="1191" y="452"/>
                </a:lnTo>
                <a:lnTo>
                  <a:pt x="1195" y="453"/>
                </a:lnTo>
                <a:lnTo>
                  <a:pt x="1200" y="465"/>
                </a:lnTo>
                <a:lnTo>
                  <a:pt x="1201" y="463"/>
                </a:lnTo>
                <a:lnTo>
                  <a:pt x="1208" y="463"/>
                </a:lnTo>
                <a:lnTo>
                  <a:pt x="1215" y="468"/>
                </a:lnTo>
                <a:lnTo>
                  <a:pt x="1218" y="468"/>
                </a:lnTo>
                <a:lnTo>
                  <a:pt x="1224" y="471"/>
                </a:lnTo>
                <a:lnTo>
                  <a:pt x="1224" y="470"/>
                </a:lnTo>
                <a:lnTo>
                  <a:pt x="1233" y="479"/>
                </a:lnTo>
                <a:lnTo>
                  <a:pt x="1232" y="481"/>
                </a:lnTo>
                <a:lnTo>
                  <a:pt x="1232" y="484"/>
                </a:lnTo>
                <a:lnTo>
                  <a:pt x="1229" y="488"/>
                </a:lnTo>
                <a:lnTo>
                  <a:pt x="1233" y="488"/>
                </a:lnTo>
                <a:lnTo>
                  <a:pt x="1233" y="485"/>
                </a:lnTo>
                <a:lnTo>
                  <a:pt x="1238" y="481"/>
                </a:lnTo>
                <a:lnTo>
                  <a:pt x="1241" y="483"/>
                </a:lnTo>
                <a:lnTo>
                  <a:pt x="1244" y="485"/>
                </a:lnTo>
                <a:lnTo>
                  <a:pt x="1249" y="485"/>
                </a:lnTo>
                <a:lnTo>
                  <a:pt x="1253" y="480"/>
                </a:lnTo>
                <a:lnTo>
                  <a:pt x="1260" y="481"/>
                </a:lnTo>
                <a:lnTo>
                  <a:pt x="1267" y="485"/>
                </a:lnTo>
                <a:lnTo>
                  <a:pt x="1273" y="485"/>
                </a:lnTo>
                <a:lnTo>
                  <a:pt x="1273" y="481"/>
                </a:lnTo>
                <a:lnTo>
                  <a:pt x="1278" y="481"/>
                </a:lnTo>
                <a:lnTo>
                  <a:pt x="1280" y="483"/>
                </a:lnTo>
                <a:lnTo>
                  <a:pt x="1282" y="484"/>
                </a:lnTo>
                <a:lnTo>
                  <a:pt x="1286" y="483"/>
                </a:lnTo>
                <a:lnTo>
                  <a:pt x="1294" y="484"/>
                </a:lnTo>
                <a:lnTo>
                  <a:pt x="1295" y="488"/>
                </a:lnTo>
                <a:lnTo>
                  <a:pt x="1294" y="495"/>
                </a:lnTo>
                <a:lnTo>
                  <a:pt x="1294" y="504"/>
                </a:lnTo>
                <a:lnTo>
                  <a:pt x="1296" y="507"/>
                </a:lnTo>
                <a:lnTo>
                  <a:pt x="1294" y="511"/>
                </a:lnTo>
                <a:lnTo>
                  <a:pt x="1296" y="512"/>
                </a:lnTo>
                <a:lnTo>
                  <a:pt x="1294" y="517"/>
                </a:lnTo>
                <a:lnTo>
                  <a:pt x="1294" y="521"/>
                </a:lnTo>
                <a:lnTo>
                  <a:pt x="1289" y="525"/>
                </a:lnTo>
                <a:lnTo>
                  <a:pt x="1287" y="531"/>
                </a:lnTo>
                <a:lnTo>
                  <a:pt x="1289" y="533"/>
                </a:lnTo>
                <a:lnTo>
                  <a:pt x="1284" y="538"/>
                </a:lnTo>
                <a:lnTo>
                  <a:pt x="1286" y="538"/>
                </a:lnTo>
                <a:lnTo>
                  <a:pt x="1290" y="540"/>
                </a:lnTo>
                <a:lnTo>
                  <a:pt x="1289" y="544"/>
                </a:lnTo>
                <a:lnTo>
                  <a:pt x="1291" y="552"/>
                </a:lnTo>
                <a:lnTo>
                  <a:pt x="1293" y="555"/>
                </a:lnTo>
                <a:lnTo>
                  <a:pt x="1295" y="555"/>
                </a:lnTo>
                <a:lnTo>
                  <a:pt x="1294" y="551"/>
                </a:lnTo>
                <a:lnTo>
                  <a:pt x="1296" y="552"/>
                </a:lnTo>
                <a:close/>
              </a:path>
            </a:pathLst>
          </a:custGeom>
          <a:solidFill>
            <a:srgbClr val="FF66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4602" name="Freeform 103"/>
          <p:cNvSpPr>
            <a:spLocks noChangeAspect="1"/>
          </p:cNvSpPr>
          <p:nvPr/>
        </p:nvSpPr>
        <p:spPr bwMode="auto">
          <a:xfrm rot="-609737">
            <a:off x="3539729" y="2255044"/>
            <a:ext cx="581025" cy="426244"/>
          </a:xfrm>
          <a:custGeom>
            <a:avLst/>
            <a:gdLst>
              <a:gd name="T0" fmla="*/ 2147483646 w 942"/>
              <a:gd name="T1" fmla="*/ 2147483646 h 714"/>
              <a:gd name="T2" fmla="*/ 2147483646 w 942"/>
              <a:gd name="T3" fmla="*/ 2147483646 h 714"/>
              <a:gd name="T4" fmla="*/ 2147483646 w 942"/>
              <a:gd name="T5" fmla="*/ 2147483646 h 714"/>
              <a:gd name="T6" fmla="*/ 2147483646 w 942"/>
              <a:gd name="T7" fmla="*/ 2147483646 h 714"/>
              <a:gd name="T8" fmla="*/ 2147483646 w 942"/>
              <a:gd name="T9" fmla="*/ 2147483646 h 714"/>
              <a:gd name="T10" fmla="*/ 2147483646 w 942"/>
              <a:gd name="T11" fmla="*/ 2147483646 h 714"/>
              <a:gd name="T12" fmla="*/ 2147483646 w 942"/>
              <a:gd name="T13" fmla="*/ 2147483646 h 714"/>
              <a:gd name="T14" fmla="*/ 2147483646 w 942"/>
              <a:gd name="T15" fmla="*/ 2147483646 h 714"/>
              <a:gd name="T16" fmla="*/ 2147483646 w 942"/>
              <a:gd name="T17" fmla="*/ 2147483646 h 714"/>
              <a:gd name="T18" fmla="*/ 2147483646 w 942"/>
              <a:gd name="T19" fmla="*/ 2147483646 h 714"/>
              <a:gd name="T20" fmla="*/ 2147483646 w 942"/>
              <a:gd name="T21" fmla="*/ 2147483646 h 714"/>
              <a:gd name="T22" fmla="*/ 2147483646 w 942"/>
              <a:gd name="T23" fmla="*/ 2147483646 h 714"/>
              <a:gd name="T24" fmla="*/ 2147483646 w 942"/>
              <a:gd name="T25" fmla="*/ 2147483646 h 714"/>
              <a:gd name="T26" fmla="*/ 2147483646 w 942"/>
              <a:gd name="T27" fmla="*/ 2147483646 h 714"/>
              <a:gd name="T28" fmla="*/ 2147483646 w 942"/>
              <a:gd name="T29" fmla="*/ 2147483646 h 714"/>
              <a:gd name="T30" fmla="*/ 2147483646 w 942"/>
              <a:gd name="T31" fmla="*/ 2147483646 h 714"/>
              <a:gd name="T32" fmla="*/ 2147483646 w 942"/>
              <a:gd name="T33" fmla="*/ 2147483646 h 714"/>
              <a:gd name="T34" fmla="*/ 2147483646 w 942"/>
              <a:gd name="T35" fmla="*/ 2147483646 h 714"/>
              <a:gd name="T36" fmla="*/ 2147483646 w 942"/>
              <a:gd name="T37" fmla="*/ 2147483646 h 714"/>
              <a:gd name="T38" fmla="*/ 2147483646 w 942"/>
              <a:gd name="T39" fmla="*/ 2147483646 h 714"/>
              <a:gd name="T40" fmla="*/ 2147483646 w 942"/>
              <a:gd name="T41" fmla="*/ 2147483646 h 714"/>
              <a:gd name="T42" fmla="*/ 2147483646 w 942"/>
              <a:gd name="T43" fmla="*/ 2147483646 h 714"/>
              <a:gd name="T44" fmla="*/ 2147483646 w 942"/>
              <a:gd name="T45" fmla="*/ 2147483646 h 714"/>
              <a:gd name="T46" fmla="*/ 2147483646 w 942"/>
              <a:gd name="T47" fmla="*/ 2147483646 h 714"/>
              <a:gd name="T48" fmla="*/ 2147483646 w 942"/>
              <a:gd name="T49" fmla="*/ 2147483646 h 714"/>
              <a:gd name="T50" fmla="*/ 2147483646 w 942"/>
              <a:gd name="T51" fmla="*/ 2147483646 h 714"/>
              <a:gd name="T52" fmla="*/ 2147483646 w 942"/>
              <a:gd name="T53" fmla="*/ 2147483646 h 714"/>
              <a:gd name="T54" fmla="*/ 2147483646 w 942"/>
              <a:gd name="T55" fmla="*/ 2147483646 h 714"/>
              <a:gd name="T56" fmla="*/ 2147483646 w 942"/>
              <a:gd name="T57" fmla="*/ 2147483646 h 714"/>
              <a:gd name="T58" fmla="*/ 2147483646 w 942"/>
              <a:gd name="T59" fmla="*/ 2147483646 h 714"/>
              <a:gd name="T60" fmla="*/ 2147483646 w 942"/>
              <a:gd name="T61" fmla="*/ 2147483646 h 714"/>
              <a:gd name="T62" fmla="*/ 2147483646 w 942"/>
              <a:gd name="T63" fmla="*/ 2147483646 h 714"/>
              <a:gd name="T64" fmla="*/ 2147483646 w 942"/>
              <a:gd name="T65" fmla="*/ 2147483646 h 714"/>
              <a:gd name="T66" fmla="*/ 2147483646 w 942"/>
              <a:gd name="T67" fmla="*/ 2147483646 h 714"/>
              <a:gd name="T68" fmla="*/ 2147483646 w 942"/>
              <a:gd name="T69" fmla="*/ 2147483646 h 714"/>
              <a:gd name="T70" fmla="*/ 2147483646 w 942"/>
              <a:gd name="T71" fmla="*/ 2147483646 h 714"/>
              <a:gd name="T72" fmla="*/ 2147483646 w 942"/>
              <a:gd name="T73" fmla="*/ 2147483646 h 714"/>
              <a:gd name="T74" fmla="*/ 2147483646 w 942"/>
              <a:gd name="T75" fmla="*/ 2147483646 h 714"/>
              <a:gd name="T76" fmla="*/ 2147483646 w 942"/>
              <a:gd name="T77" fmla="*/ 2147483646 h 714"/>
              <a:gd name="T78" fmla="*/ 2147483646 w 942"/>
              <a:gd name="T79" fmla="*/ 2147483646 h 714"/>
              <a:gd name="T80" fmla="*/ 2147483646 w 942"/>
              <a:gd name="T81" fmla="*/ 2147483646 h 714"/>
              <a:gd name="T82" fmla="*/ 2147483646 w 942"/>
              <a:gd name="T83" fmla="*/ 2147483646 h 714"/>
              <a:gd name="T84" fmla="*/ 2147483646 w 942"/>
              <a:gd name="T85" fmla="*/ 2147483646 h 714"/>
              <a:gd name="T86" fmla="*/ 2147483646 w 942"/>
              <a:gd name="T87" fmla="*/ 2147483646 h 714"/>
              <a:gd name="T88" fmla="*/ 2147483646 w 942"/>
              <a:gd name="T89" fmla="*/ 2147483646 h 714"/>
              <a:gd name="T90" fmla="*/ 2147483646 w 942"/>
              <a:gd name="T91" fmla="*/ 2147483646 h 714"/>
              <a:gd name="T92" fmla="*/ 2147483646 w 942"/>
              <a:gd name="T93" fmla="*/ 2147483646 h 714"/>
              <a:gd name="T94" fmla="*/ 2147483646 w 942"/>
              <a:gd name="T95" fmla="*/ 2147483646 h 714"/>
              <a:gd name="T96" fmla="*/ 2147483646 w 942"/>
              <a:gd name="T97" fmla="*/ 2147483646 h 714"/>
              <a:gd name="T98" fmla="*/ 2147483646 w 942"/>
              <a:gd name="T99" fmla="*/ 2147483646 h 714"/>
              <a:gd name="T100" fmla="*/ 2147483646 w 942"/>
              <a:gd name="T101" fmla="*/ 2147483646 h 714"/>
              <a:gd name="T102" fmla="*/ 2147483646 w 942"/>
              <a:gd name="T103" fmla="*/ 2147483646 h 714"/>
              <a:gd name="T104" fmla="*/ 2147483646 w 942"/>
              <a:gd name="T105" fmla="*/ 2147483646 h 714"/>
              <a:gd name="T106" fmla="*/ 2147483646 w 942"/>
              <a:gd name="T107" fmla="*/ 2147483646 h 714"/>
              <a:gd name="T108" fmla="*/ 2147483646 w 942"/>
              <a:gd name="T109" fmla="*/ 2147483646 h 714"/>
              <a:gd name="T110" fmla="*/ 2147483646 w 942"/>
              <a:gd name="T111" fmla="*/ 2147483646 h 714"/>
              <a:gd name="T112" fmla="*/ 2147483646 w 942"/>
              <a:gd name="T113" fmla="*/ 2147483646 h 714"/>
              <a:gd name="T114" fmla="*/ 2147483646 w 942"/>
              <a:gd name="T115" fmla="*/ 2147483646 h 71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42"/>
              <a:gd name="T175" fmla="*/ 0 h 714"/>
              <a:gd name="T176" fmla="*/ 942 w 942"/>
              <a:gd name="T177" fmla="*/ 714 h 71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42" h="714">
                <a:moveTo>
                  <a:pt x="49" y="379"/>
                </a:moveTo>
                <a:lnTo>
                  <a:pt x="52" y="377"/>
                </a:lnTo>
                <a:lnTo>
                  <a:pt x="54" y="378"/>
                </a:lnTo>
                <a:lnTo>
                  <a:pt x="56" y="377"/>
                </a:lnTo>
                <a:lnTo>
                  <a:pt x="61" y="379"/>
                </a:lnTo>
                <a:lnTo>
                  <a:pt x="67" y="356"/>
                </a:lnTo>
                <a:lnTo>
                  <a:pt x="71" y="355"/>
                </a:lnTo>
                <a:lnTo>
                  <a:pt x="70" y="352"/>
                </a:lnTo>
                <a:lnTo>
                  <a:pt x="71" y="352"/>
                </a:lnTo>
                <a:lnTo>
                  <a:pt x="70" y="350"/>
                </a:lnTo>
                <a:lnTo>
                  <a:pt x="72" y="347"/>
                </a:lnTo>
                <a:lnTo>
                  <a:pt x="76" y="337"/>
                </a:lnTo>
                <a:lnTo>
                  <a:pt x="74" y="330"/>
                </a:lnTo>
                <a:lnTo>
                  <a:pt x="71" y="330"/>
                </a:lnTo>
                <a:lnTo>
                  <a:pt x="65" y="338"/>
                </a:lnTo>
                <a:lnTo>
                  <a:pt x="61" y="341"/>
                </a:lnTo>
                <a:lnTo>
                  <a:pt x="58" y="338"/>
                </a:lnTo>
                <a:lnTo>
                  <a:pt x="56" y="338"/>
                </a:lnTo>
                <a:lnTo>
                  <a:pt x="53" y="336"/>
                </a:lnTo>
                <a:lnTo>
                  <a:pt x="42" y="336"/>
                </a:lnTo>
                <a:lnTo>
                  <a:pt x="42" y="339"/>
                </a:lnTo>
                <a:lnTo>
                  <a:pt x="38" y="337"/>
                </a:lnTo>
                <a:lnTo>
                  <a:pt x="43" y="332"/>
                </a:lnTo>
                <a:lnTo>
                  <a:pt x="43" y="327"/>
                </a:lnTo>
                <a:lnTo>
                  <a:pt x="45" y="327"/>
                </a:lnTo>
                <a:lnTo>
                  <a:pt x="51" y="323"/>
                </a:lnTo>
                <a:lnTo>
                  <a:pt x="51" y="319"/>
                </a:lnTo>
                <a:lnTo>
                  <a:pt x="48" y="319"/>
                </a:lnTo>
                <a:lnTo>
                  <a:pt x="47" y="316"/>
                </a:lnTo>
                <a:lnTo>
                  <a:pt x="43" y="316"/>
                </a:lnTo>
                <a:lnTo>
                  <a:pt x="43" y="305"/>
                </a:lnTo>
                <a:lnTo>
                  <a:pt x="39" y="297"/>
                </a:lnTo>
                <a:lnTo>
                  <a:pt x="34" y="293"/>
                </a:lnTo>
                <a:lnTo>
                  <a:pt x="43" y="282"/>
                </a:lnTo>
                <a:lnTo>
                  <a:pt x="43" y="274"/>
                </a:lnTo>
                <a:lnTo>
                  <a:pt x="38" y="270"/>
                </a:lnTo>
                <a:lnTo>
                  <a:pt x="36" y="265"/>
                </a:lnTo>
                <a:lnTo>
                  <a:pt x="33" y="261"/>
                </a:lnTo>
                <a:lnTo>
                  <a:pt x="35" y="256"/>
                </a:lnTo>
                <a:lnTo>
                  <a:pt x="40" y="252"/>
                </a:lnTo>
                <a:lnTo>
                  <a:pt x="44" y="248"/>
                </a:lnTo>
                <a:lnTo>
                  <a:pt x="48" y="247"/>
                </a:lnTo>
                <a:lnTo>
                  <a:pt x="52" y="238"/>
                </a:lnTo>
                <a:lnTo>
                  <a:pt x="52" y="237"/>
                </a:lnTo>
                <a:lnTo>
                  <a:pt x="57" y="231"/>
                </a:lnTo>
                <a:lnTo>
                  <a:pt x="58" y="231"/>
                </a:lnTo>
                <a:lnTo>
                  <a:pt x="60" y="235"/>
                </a:lnTo>
                <a:lnTo>
                  <a:pt x="65" y="237"/>
                </a:lnTo>
                <a:lnTo>
                  <a:pt x="66" y="239"/>
                </a:lnTo>
                <a:lnTo>
                  <a:pt x="66" y="237"/>
                </a:lnTo>
                <a:lnTo>
                  <a:pt x="67" y="238"/>
                </a:lnTo>
                <a:lnTo>
                  <a:pt x="69" y="240"/>
                </a:lnTo>
                <a:lnTo>
                  <a:pt x="70" y="235"/>
                </a:lnTo>
                <a:lnTo>
                  <a:pt x="72" y="228"/>
                </a:lnTo>
                <a:lnTo>
                  <a:pt x="70" y="228"/>
                </a:lnTo>
                <a:lnTo>
                  <a:pt x="70" y="221"/>
                </a:lnTo>
                <a:lnTo>
                  <a:pt x="75" y="219"/>
                </a:lnTo>
                <a:lnTo>
                  <a:pt x="80" y="217"/>
                </a:lnTo>
                <a:lnTo>
                  <a:pt x="84" y="217"/>
                </a:lnTo>
                <a:lnTo>
                  <a:pt x="80" y="211"/>
                </a:lnTo>
                <a:lnTo>
                  <a:pt x="81" y="210"/>
                </a:lnTo>
                <a:lnTo>
                  <a:pt x="87" y="210"/>
                </a:lnTo>
                <a:lnTo>
                  <a:pt x="88" y="216"/>
                </a:lnTo>
                <a:lnTo>
                  <a:pt x="93" y="220"/>
                </a:lnTo>
                <a:lnTo>
                  <a:pt x="96" y="219"/>
                </a:lnTo>
                <a:lnTo>
                  <a:pt x="97" y="215"/>
                </a:lnTo>
                <a:lnTo>
                  <a:pt x="102" y="215"/>
                </a:lnTo>
                <a:lnTo>
                  <a:pt x="106" y="212"/>
                </a:lnTo>
                <a:lnTo>
                  <a:pt x="108" y="211"/>
                </a:lnTo>
                <a:lnTo>
                  <a:pt x="116" y="216"/>
                </a:lnTo>
                <a:lnTo>
                  <a:pt x="119" y="215"/>
                </a:lnTo>
                <a:lnTo>
                  <a:pt x="124" y="213"/>
                </a:lnTo>
                <a:lnTo>
                  <a:pt x="126" y="208"/>
                </a:lnTo>
                <a:lnTo>
                  <a:pt x="128" y="212"/>
                </a:lnTo>
                <a:lnTo>
                  <a:pt x="129" y="211"/>
                </a:lnTo>
                <a:lnTo>
                  <a:pt x="137" y="219"/>
                </a:lnTo>
                <a:lnTo>
                  <a:pt x="137" y="216"/>
                </a:lnTo>
                <a:lnTo>
                  <a:pt x="141" y="217"/>
                </a:lnTo>
                <a:lnTo>
                  <a:pt x="150" y="212"/>
                </a:lnTo>
                <a:lnTo>
                  <a:pt x="151" y="212"/>
                </a:lnTo>
                <a:lnTo>
                  <a:pt x="153" y="211"/>
                </a:lnTo>
                <a:lnTo>
                  <a:pt x="151" y="210"/>
                </a:lnTo>
                <a:lnTo>
                  <a:pt x="152" y="207"/>
                </a:lnTo>
                <a:lnTo>
                  <a:pt x="157" y="204"/>
                </a:lnTo>
                <a:lnTo>
                  <a:pt x="159" y="201"/>
                </a:lnTo>
                <a:lnTo>
                  <a:pt x="161" y="201"/>
                </a:lnTo>
                <a:lnTo>
                  <a:pt x="161" y="198"/>
                </a:lnTo>
                <a:lnTo>
                  <a:pt x="164" y="198"/>
                </a:lnTo>
                <a:lnTo>
                  <a:pt x="165" y="195"/>
                </a:lnTo>
                <a:lnTo>
                  <a:pt x="166" y="195"/>
                </a:lnTo>
                <a:lnTo>
                  <a:pt x="170" y="181"/>
                </a:lnTo>
                <a:lnTo>
                  <a:pt x="173" y="183"/>
                </a:lnTo>
                <a:lnTo>
                  <a:pt x="179" y="181"/>
                </a:lnTo>
                <a:lnTo>
                  <a:pt x="179" y="179"/>
                </a:lnTo>
                <a:lnTo>
                  <a:pt x="184" y="181"/>
                </a:lnTo>
                <a:lnTo>
                  <a:pt x="188" y="174"/>
                </a:lnTo>
                <a:lnTo>
                  <a:pt x="192" y="174"/>
                </a:lnTo>
                <a:lnTo>
                  <a:pt x="193" y="171"/>
                </a:lnTo>
                <a:lnTo>
                  <a:pt x="200" y="172"/>
                </a:lnTo>
                <a:lnTo>
                  <a:pt x="198" y="165"/>
                </a:lnTo>
                <a:lnTo>
                  <a:pt x="200" y="165"/>
                </a:lnTo>
                <a:lnTo>
                  <a:pt x="198" y="158"/>
                </a:lnTo>
                <a:lnTo>
                  <a:pt x="198" y="157"/>
                </a:lnTo>
                <a:lnTo>
                  <a:pt x="192" y="152"/>
                </a:lnTo>
                <a:lnTo>
                  <a:pt x="193" y="148"/>
                </a:lnTo>
                <a:lnTo>
                  <a:pt x="189" y="143"/>
                </a:lnTo>
                <a:lnTo>
                  <a:pt x="189" y="135"/>
                </a:lnTo>
                <a:lnTo>
                  <a:pt x="188" y="130"/>
                </a:lnTo>
                <a:lnTo>
                  <a:pt x="188" y="127"/>
                </a:lnTo>
                <a:lnTo>
                  <a:pt x="191" y="127"/>
                </a:lnTo>
                <a:lnTo>
                  <a:pt x="191" y="120"/>
                </a:lnTo>
                <a:lnTo>
                  <a:pt x="195" y="120"/>
                </a:lnTo>
                <a:lnTo>
                  <a:pt x="197" y="118"/>
                </a:lnTo>
                <a:lnTo>
                  <a:pt x="196" y="116"/>
                </a:lnTo>
                <a:lnTo>
                  <a:pt x="201" y="113"/>
                </a:lnTo>
                <a:lnTo>
                  <a:pt x="202" y="114"/>
                </a:lnTo>
                <a:lnTo>
                  <a:pt x="202" y="112"/>
                </a:lnTo>
                <a:lnTo>
                  <a:pt x="204" y="109"/>
                </a:lnTo>
                <a:lnTo>
                  <a:pt x="206" y="103"/>
                </a:lnTo>
                <a:lnTo>
                  <a:pt x="213" y="103"/>
                </a:lnTo>
                <a:lnTo>
                  <a:pt x="213" y="100"/>
                </a:lnTo>
                <a:lnTo>
                  <a:pt x="216" y="102"/>
                </a:lnTo>
                <a:lnTo>
                  <a:pt x="216" y="98"/>
                </a:lnTo>
                <a:lnTo>
                  <a:pt x="218" y="98"/>
                </a:lnTo>
                <a:lnTo>
                  <a:pt x="223" y="107"/>
                </a:lnTo>
                <a:lnTo>
                  <a:pt x="227" y="107"/>
                </a:lnTo>
                <a:lnTo>
                  <a:pt x="225" y="108"/>
                </a:lnTo>
                <a:lnTo>
                  <a:pt x="222" y="113"/>
                </a:lnTo>
                <a:lnTo>
                  <a:pt x="219" y="122"/>
                </a:lnTo>
                <a:lnTo>
                  <a:pt x="216" y="129"/>
                </a:lnTo>
                <a:lnTo>
                  <a:pt x="218" y="132"/>
                </a:lnTo>
                <a:lnTo>
                  <a:pt x="225" y="132"/>
                </a:lnTo>
                <a:lnTo>
                  <a:pt x="228" y="134"/>
                </a:lnTo>
                <a:lnTo>
                  <a:pt x="228" y="125"/>
                </a:lnTo>
                <a:lnTo>
                  <a:pt x="240" y="130"/>
                </a:lnTo>
                <a:lnTo>
                  <a:pt x="243" y="130"/>
                </a:lnTo>
                <a:lnTo>
                  <a:pt x="246" y="134"/>
                </a:lnTo>
                <a:lnTo>
                  <a:pt x="245" y="138"/>
                </a:lnTo>
                <a:lnTo>
                  <a:pt x="246" y="138"/>
                </a:lnTo>
                <a:lnTo>
                  <a:pt x="252" y="138"/>
                </a:lnTo>
                <a:lnTo>
                  <a:pt x="255" y="143"/>
                </a:lnTo>
                <a:lnTo>
                  <a:pt x="256" y="141"/>
                </a:lnTo>
                <a:lnTo>
                  <a:pt x="255" y="138"/>
                </a:lnTo>
                <a:lnTo>
                  <a:pt x="259" y="138"/>
                </a:lnTo>
                <a:lnTo>
                  <a:pt x="260" y="136"/>
                </a:lnTo>
                <a:lnTo>
                  <a:pt x="263" y="138"/>
                </a:lnTo>
                <a:lnTo>
                  <a:pt x="269" y="139"/>
                </a:lnTo>
                <a:lnTo>
                  <a:pt x="268" y="141"/>
                </a:lnTo>
                <a:lnTo>
                  <a:pt x="273" y="143"/>
                </a:lnTo>
                <a:lnTo>
                  <a:pt x="278" y="150"/>
                </a:lnTo>
                <a:lnTo>
                  <a:pt x="279" y="150"/>
                </a:lnTo>
                <a:lnTo>
                  <a:pt x="282" y="157"/>
                </a:lnTo>
                <a:lnTo>
                  <a:pt x="283" y="166"/>
                </a:lnTo>
                <a:lnTo>
                  <a:pt x="283" y="167"/>
                </a:lnTo>
                <a:lnTo>
                  <a:pt x="301" y="152"/>
                </a:lnTo>
                <a:lnTo>
                  <a:pt x="308" y="145"/>
                </a:lnTo>
                <a:lnTo>
                  <a:pt x="312" y="143"/>
                </a:lnTo>
                <a:lnTo>
                  <a:pt x="312" y="144"/>
                </a:lnTo>
                <a:lnTo>
                  <a:pt x="315" y="140"/>
                </a:lnTo>
                <a:lnTo>
                  <a:pt x="317" y="131"/>
                </a:lnTo>
                <a:lnTo>
                  <a:pt x="314" y="129"/>
                </a:lnTo>
                <a:lnTo>
                  <a:pt x="313" y="127"/>
                </a:lnTo>
                <a:lnTo>
                  <a:pt x="317" y="123"/>
                </a:lnTo>
                <a:lnTo>
                  <a:pt x="310" y="120"/>
                </a:lnTo>
                <a:lnTo>
                  <a:pt x="318" y="122"/>
                </a:lnTo>
                <a:lnTo>
                  <a:pt x="318" y="120"/>
                </a:lnTo>
                <a:lnTo>
                  <a:pt x="322" y="120"/>
                </a:lnTo>
                <a:lnTo>
                  <a:pt x="323" y="122"/>
                </a:lnTo>
                <a:lnTo>
                  <a:pt x="323" y="125"/>
                </a:lnTo>
                <a:lnTo>
                  <a:pt x="326" y="126"/>
                </a:lnTo>
                <a:lnTo>
                  <a:pt x="331" y="121"/>
                </a:lnTo>
                <a:lnTo>
                  <a:pt x="333" y="121"/>
                </a:lnTo>
                <a:lnTo>
                  <a:pt x="340" y="117"/>
                </a:lnTo>
                <a:lnTo>
                  <a:pt x="341" y="121"/>
                </a:lnTo>
                <a:lnTo>
                  <a:pt x="355" y="118"/>
                </a:lnTo>
                <a:lnTo>
                  <a:pt x="357" y="120"/>
                </a:lnTo>
                <a:lnTo>
                  <a:pt x="360" y="118"/>
                </a:lnTo>
                <a:lnTo>
                  <a:pt x="364" y="117"/>
                </a:lnTo>
                <a:lnTo>
                  <a:pt x="368" y="120"/>
                </a:lnTo>
                <a:lnTo>
                  <a:pt x="371" y="122"/>
                </a:lnTo>
                <a:lnTo>
                  <a:pt x="372" y="126"/>
                </a:lnTo>
                <a:lnTo>
                  <a:pt x="371" y="129"/>
                </a:lnTo>
                <a:lnTo>
                  <a:pt x="375" y="127"/>
                </a:lnTo>
                <a:lnTo>
                  <a:pt x="377" y="129"/>
                </a:lnTo>
                <a:lnTo>
                  <a:pt x="376" y="130"/>
                </a:lnTo>
                <a:lnTo>
                  <a:pt x="378" y="129"/>
                </a:lnTo>
                <a:lnTo>
                  <a:pt x="382" y="130"/>
                </a:lnTo>
                <a:lnTo>
                  <a:pt x="385" y="127"/>
                </a:lnTo>
                <a:lnTo>
                  <a:pt x="384" y="130"/>
                </a:lnTo>
                <a:lnTo>
                  <a:pt x="386" y="129"/>
                </a:lnTo>
                <a:lnTo>
                  <a:pt x="390" y="131"/>
                </a:lnTo>
                <a:lnTo>
                  <a:pt x="399" y="129"/>
                </a:lnTo>
                <a:lnTo>
                  <a:pt x="400" y="122"/>
                </a:lnTo>
                <a:lnTo>
                  <a:pt x="404" y="122"/>
                </a:lnTo>
                <a:lnTo>
                  <a:pt x="413" y="114"/>
                </a:lnTo>
                <a:lnTo>
                  <a:pt x="409" y="109"/>
                </a:lnTo>
                <a:lnTo>
                  <a:pt x="413" y="107"/>
                </a:lnTo>
                <a:lnTo>
                  <a:pt x="408" y="103"/>
                </a:lnTo>
                <a:lnTo>
                  <a:pt x="405" y="98"/>
                </a:lnTo>
                <a:lnTo>
                  <a:pt x="404" y="96"/>
                </a:lnTo>
                <a:lnTo>
                  <a:pt x="404" y="93"/>
                </a:lnTo>
                <a:lnTo>
                  <a:pt x="396" y="85"/>
                </a:lnTo>
                <a:lnTo>
                  <a:pt x="399" y="81"/>
                </a:lnTo>
                <a:lnTo>
                  <a:pt x="396" y="78"/>
                </a:lnTo>
                <a:lnTo>
                  <a:pt x="399" y="76"/>
                </a:lnTo>
                <a:lnTo>
                  <a:pt x="402" y="80"/>
                </a:lnTo>
                <a:lnTo>
                  <a:pt x="404" y="77"/>
                </a:lnTo>
                <a:lnTo>
                  <a:pt x="408" y="77"/>
                </a:lnTo>
                <a:lnTo>
                  <a:pt x="409" y="78"/>
                </a:lnTo>
                <a:lnTo>
                  <a:pt x="414" y="76"/>
                </a:lnTo>
                <a:lnTo>
                  <a:pt x="421" y="87"/>
                </a:lnTo>
                <a:lnTo>
                  <a:pt x="425" y="89"/>
                </a:lnTo>
                <a:lnTo>
                  <a:pt x="430" y="86"/>
                </a:lnTo>
                <a:lnTo>
                  <a:pt x="429" y="78"/>
                </a:lnTo>
                <a:lnTo>
                  <a:pt x="431" y="77"/>
                </a:lnTo>
                <a:lnTo>
                  <a:pt x="431" y="73"/>
                </a:lnTo>
                <a:lnTo>
                  <a:pt x="434" y="71"/>
                </a:lnTo>
                <a:lnTo>
                  <a:pt x="435" y="67"/>
                </a:lnTo>
                <a:lnTo>
                  <a:pt x="439" y="66"/>
                </a:lnTo>
                <a:lnTo>
                  <a:pt x="443" y="69"/>
                </a:lnTo>
                <a:lnTo>
                  <a:pt x="447" y="66"/>
                </a:lnTo>
                <a:lnTo>
                  <a:pt x="449" y="73"/>
                </a:lnTo>
                <a:lnTo>
                  <a:pt x="456" y="78"/>
                </a:lnTo>
                <a:lnTo>
                  <a:pt x="457" y="81"/>
                </a:lnTo>
                <a:lnTo>
                  <a:pt x="461" y="82"/>
                </a:lnTo>
                <a:lnTo>
                  <a:pt x="457" y="86"/>
                </a:lnTo>
                <a:lnTo>
                  <a:pt x="457" y="87"/>
                </a:lnTo>
                <a:lnTo>
                  <a:pt x="463" y="91"/>
                </a:lnTo>
                <a:lnTo>
                  <a:pt x="462" y="94"/>
                </a:lnTo>
                <a:lnTo>
                  <a:pt x="467" y="94"/>
                </a:lnTo>
                <a:lnTo>
                  <a:pt x="474" y="99"/>
                </a:lnTo>
                <a:lnTo>
                  <a:pt x="476" y="100"/>
                </a:lnTo>
                <a:lnTo>
                  <a:pt x="477" y="99"/>
                </a:lnTo>
                <a:lnTo>
                  <a:pt x="490" y="95"/>
                </a:lnTo>
                <a:lnTo>
                  <a:pt x="494" y="95"/>
                </a:lnTo>
                <a:lnTo>
                  <a:pt x="495" y="98"/>
                </a:lnTo>
                <a:lnTo>
                  <a:pt x="498" y="96"/>
                </a:lnTo>
                <a:lnTo>
                  <a:pt x="501" y="98"/>
                </a:lnTo>
                <a:lnTo>
                  <a:pt x="502" y="98"/>
                </a:lnTo>
                <a:lnTo>
                  <a:pt x="503" y="95"/>
                </a:lnTo>
                <a:lnTo>
                  <a:pt x="504" y="95"/>
                </a:lnTo>
                <a:lnTo>
                  <a:pt x="504" y="91"/>
                </a:lnTo>
                <a:lnTo>
                  <a:pt x="504" y="89"/>
                </a:lnTo>
                <a:lnTo>
                  <a:pt x="508" y="81"/>
                </a:lnTo>
                <a:lnTo>
                  <a:pt x="506" y="77"/>
                </a:lnTo>
                <a:lnTo>
                  <a:pt x="506" y="76"/>
                </a:lnTo>
                <a:lnTo>
                  <a:pt x="513" y="73"/>
                </a:lnTo>
                <a:lnTo>
                  <a:pt x="516" y="69"/>
                </a:lnTo>
                <a:lnTo>
                  <a:pt x="519" y="68"/>
                </a:lnTo>
                <a:lnTo>
                  <a:pt x="517" y="67"/>
                </a:lnTo>
                <a:lnTo>
                  <a:pt x="522" y="64"/>
                </a:lnTo>
                <a:lnTo>
                  <a:pt x="521" y="57"/>
                </a:lnTo>
                <a:lnTo>
                  <a:pt x="515" y="48"/>
                </a:lnTo>
                <a:lnTo>
                  <a:pt x="516" y="45"/>
                </a:lnTo>
                <a:lnTo>
                  <a:pt x="519" y="46"/>
                </a:lnTo>
                <a:lnTo>
                  <a:pt x="521" y="46"/>
                </a:lnTo>
                <a:lnTo>
                  <a:pt x="530" y="44"/>
                </a:lnTo>
                <a:lnTo>
                  <a:pt x="534" y="39"/>
                </a:lnTo>
                <a:lnTo>
                  <a:pt x="533" y="35"/>
                </a:lnTo>
                <a:lnTo>
                  <a:pt x="535" y="32"/>
                </a:lnTo>
                <a:lnTo>
                  <a:pt x="539" y="35"/>
                </a:lnTo>
                <a:lnTo>
                  <a:pt x="553" y="32"/>
                </a:lnTo>
                <a:lnTo>
                  <a:pt x="553" y="24"/>
                </a:lnTo>
                <a:lnTo>
                  <a:pt x="556" y="24"/>
                </a:lnTo>
                <a:lnTo>
                  <a:pt x="555" y="22"/>
                </a:lnTo>
                <a:lnTo>
                  <a:pt x="557" y="17"/>
                </a:lnTo>
                <a:lnTo>
                  <a:pt x="557" y="14"/>
                </a:lnTo>
                <a:lnTo>
                  <a:pt x="555" y="11"/>
                </a:lnTo>
                <a:lnTo>
                  <a:pt x="558" y="11"/>
                </a:lnTo>
                <a:lnTo>
                  <a:pt x="561" y="14"/>
                </a:lnTo>
                <a:lnTo>
                  <a:pt x="564" y="18"/>
                </a:lnTo>
                <a:lnTo>
                  <a:pt x="571" y="18"/>
                </a:lnTo>
                <a:lnTo>
                  <a:pt x="571" y="22"/>
                </a:lnTo>
                <a:lnTo>
                  <a:pt x="575" y="22"/>
                </a:lnTo>
                <a:lnTo>
                  <a:pt x="578" y="26"/>
                </a:lnTo>
                <a:lnTo>
                  <a:pt x="582" y="24"/>
                </a:lnTo>
                <a:lnTo>
                  <a:pt x="587" y="30"/>
                </a:lnTo>
                <a:lnTo>
                  <a:pt x="596" y="28"/>
                </a:lnTo>
                <a:lnTo>
                  <a:pt x="597" y="24"/>
                </a:lnTo>
                <a:lnTo>
                  <a:pt x="596" y="22"/>
                </a:lnTo>
                <a:lnTo>
                  <a:pt x="606" y="13"/>
                </a:lnTo>
                <a:lnTo>
                  <a:pt x="610" y="1"/>
                </a:lnTo>
                <a:lnTo>
                  <a:pt x="633" y="0"/>
                </a:lnTo>
                <a:lnTo>
                  <a:pt x="638" y="1"/>
                </a:lnTo>
                <a:lnTo>
                  <a:pt x="645" y="6"/>
                </a:lnTo>
                <a:lnTo>
                  <a:pt x="646" y="4"/>
                </a:lnTo>
                <a:lnTo>
                  <a:pt x="650" y="5"/>
                </a:lnTo>
                <a:lnTo>
                  <a:pt x="654" y="13"/>
                </a:lnTo>
                <a:lnTo>
                  <a:pt x="661" y="20"/>
                </a:lnTo>
                <a:lnTo>
                  <a:pt x="661" y="32"/>
                </a:lnTo>
                <a:lnTo>
                  <a:pt x="660" y="40"/>
                </a:lnTo>
                <a:lnTo>
                  <a:pt x="665" y="42"/>
                </a:lnTo>
                <a:lnTo>
                  <a:pt x="668" y="41"/>
                </a:lnTo>
                <a:lnTo>
                  <a:pt x="674" y="42"/>
                </a:lnTo>
                <a:lnTo>
                  <a:pt x="690" y="36"/>
                </a:lnTo>
                <a:lnTo>
                  <a:pt x="704" y="35"/>
                </a:lnTo>
                <a:lnTo>
                  <a:pt x="713" y="32"/>
                </a:lnTo>
                <a:lnTo>
                  <a:pt x="719" y="33"/>
                </a:lnTo>
                <a:lnTo>
                  <a:pt x="722" y="33"/>
                </a:lnTo>
                <a:lnTo>
                  <a:pt x="724" y="32"/>
                </a:lnTo>
                <a:lnTo>
                  <a:pt x="733" y="33"/>
                </a:lnTo>
                <a:lnTo>
                  <a:pt x="737" y="33"/>
                </a:lnTo>
                <a:lnTo>
                  <a:pt x="742" y="35"/>
                </a:lnTo>
                <a:lnTo>
                  <a:pt x="754" y="32"/>
                </a:lnTo>
                <a:lnTo>
                  <a:pt x="760" y="44"/>
                </a:lnTo>
                <a:lnTo>
                  <a:pt x="776" y="41"/>
                </a:lnTo>
                <a:lnTo>
                  <a:pt x="780" y="39"/>
                </a:lnTo>
                <a:lnTo>
                  <a:pt x="783" y="42"/>
                </a:lnTo>
                <a:lnTo>
                  <a:pt x="787" y="51"/>
                </a:lnTo>
                <a:lnTo>
                  <a:pt x="798" y="64"/>
                </a:lnTo>
                <a:lnTo>
                  <a:pt x="805" y="69"/>
                </a:lnTo>
                <a:lnTo>
                  <a:pt x="813" y="67"/>
                </a:lnTo>
                <a:lnTo>
                  <a:pt x="818" y="68"/>
                </a:lnTo>
                <a:lnTo>
                  <a:pt x="821" y="72"/>
                </a:lnTo>
                <a:lnTo>
                  <a:pt x="839" y="81"/>
                </a:lnTo>
                <a:lnTo>
                  <a:pt x="845" y="78"/>
                </a:lnTo>
                <a:lnTo>
                  <a:pt x="850" y="71"/>
                </a:lnTo>
                <a:lnTo>
                  <a:pt x="855" y="69"/>
                </a:lnTo>
                <a:lnTo>
                  <a:pt x="867" y="73"/>
                </a:lnTo>
                <a:lnTo>
                  <a:pt x="873" y="76"/>
                </a:lnTo>
                <a:lnTo>
                  <a:pt x="875" y="80"/>
                </a:lnTo>
                <a:lnTo>
                  <a:pt x="875" y="102"/>
                </a:lnTo>
                <a:lnTo>
                  <a:pt x="880" y="108"/>
                </a:lnTo>
                <a:lnTo>
                  <a:pt x="885" y="118"/>
                </a:lnTo>
                <a:lnTo>
                  <a:pt x="890" y="118"/>
                </a:lnTo>
                <a:lnTo>
                  <a:pt x="899" y="125"/>
                </a:lnTo>
                <a:lnTo>
                  <a:pt x="903" y="125"/>
                </a:lnTo>
                <a:lnTo>
                  <a:pt x="908" y="134"/>
                </a:lnTo>
                <a:lnTo>
                  <a:pt x="909" y="136"/>
                </a:lnTo>
                <a:lnTo>
                  <a:pt x="907" y="138"/>
                </a:lnTo>
                <a:lnTo>
                  <a:pt x="908" y="140"/>
                </a:lnTo>
                <a:lnTo>
                  <a:pt x="913" y="140"/>
                </a:lnTo>
                <a:lnTo>
                  <a:pt x="917" y="152"/>
                </a:lnTo>
                <a:lnTo>
                  <a:pt x="909" y="170"/>
                </a:lnTo>
                <a:lnTo>
                  <a:pt x="916" y="170"/>
                </a:lnTo>
                <a:lnTo>
                  <a:pt x="922" y="174"/>
                </a:lnTo>
                <a:lnTo>
                  <a:pt x="927" y="177"/>
                </a:lnTo>
                <a:lnTo>
                  <a:pt x="933" y="179"/>
                </a:lnTo>
                <a:lnTo>
                  <a:pt x="936" y="181"/>
                </a:lnTo>
                <a:lnTo>
                  <a:pt x="939" y="188"/>
                </a:lnTo>
                <a:lnTo>
                  <a:pt x="938" y="192"/>
                </a:lnTo>
                <a:lnTo>
                  <a:pt x="942" y="211"/>
                </a:lnTo>
                <a:lnTo>
                  <a:pt x="938" y="220"/>
                </a:lnTo>
                <a:lnTo>
                  <a:pt x="929" y="225"/>
                </a:lnTo>
                <a:lnTo>
                  <a:pt x="933" y="231"/>
                </a:lnTo>
                <a:lnTo>
                  <a:pt x="926" y="233"/>
                </a:lnTo>
                <a:lnTo>
                  <a:pt x="922" y="237"/>
                </a:lnTo>
                <a:lnTo>
                  <a:pt x="912" y="252"/>
                </a:lnTo>
                <a:lnTo>
                  <a:pt x="900" y="257"/>
                </a:lnTo>
                <a:lnTo>
                  <a:pt x="881" y="261"/>
                </a:lnTo>
                <a:lnTo>
                  <a:pt x="877" y="260"/>
                </a:lnTo>
                <a:lnTo>
                  <a:pt x="870" y="265"/>
                </a:lnTo>
                <a:lnTo>
                  <a:pt x="857" y="267"/>
                </a:lnTo>
                <a:lnTo>
                  <a:pt x="857" y="271"/>
                </a:lnTo>
                <a:lnTo>
                  <a:pt x="855" y="273"/>
                </a:lnTo>
                <a:lnTo>
                  <a:pt x="841" y="273"/>
                </a:lnTo>
                <a:lnTo>
                  <a:pt x="835" y="274"/>
                </a:lnTo>
                <a:lnTo>
                  <a:pt x="830" y="278"/>
                </a:lnTo>
                <a:lnTo>
                  <a:pt x="819" y="279"/>
                </a:lnTo>
                <a:lnTo>
                  <a:pt x="816" y="280"/>
                </a:lnTo>
                <a:lnTo>
                  <a:pt x="799" y="278"/>
                </a:lnTo>
                <a:lnTo>
                  <a:pt x="796" y="279"/>
                </a:lnTo>
                <a:lnTo>
                  <a:pt x="794" y="279"/>
                </a:lnTo>
                <a:lnTo>
                  <a:pt x="790" y="280"/>
                </a:lnTo>
                <a:lnTo>
                  <a:pt x="786" y="279"/>
                </a:lnTo>
                <a:lnTo>
                  <a:pt x="781" y="283"/>
                </a:lnTo>
                <a:lnTo>
                  <a:pt x="778" y="282"/>
                </a:lnTo>
                <a:lnTo>
                  <a:pt x="773" y="284"/>
                </a:lnTo>
                <a:lnTo>
                  <a:pt x="773" y="285"/>
                </a:lnTo>
                <a:lnTo>
                  <a:pt x="773" y="291"/>
                </a:lnTo>
                <a:lnTo>
                  <a:pt x="772" y="302"/>
                </a:lnTo>
                <a:lnTo>
                  <a:pt x="755" y="311"/>
                </a:lnTo>
                <a:lnTo>
                  <a:pt x="754" y="318"/>
                </a:lnTo>
                <a:lnTo>
                  <a:pt x="744" y="324"/>
                </a:lnTo>
                <a:lnTo>
                  <a:pt x="744" y="336"/>
                </a:lnTo>
                <a:lnTo>
                  <a:pt x="740" y="345"/>
                </a:lnTo>
                <a:lnTo>
                  <a:pt x="747" y="345"/>
                </a:lnTo>
                <a:lnTo>
                  <a:pt x="745" y="354"/>
                </a:lnTo>
                <a:lnTo>
                  <a:pt x="746" y="359"/>
                </a:lnTo>
                <a:lnTo>
                  <a:pt x="741" y="360"/>
                </a:lnTo>
                <a:lnTo>
                  <a:pt x="740" y="370"/>
                </a:lnTo>
                <a:lnTo>
                  <a:pt x="738" y="370"/>
                </a:lnTo>
                <a:lnTo>
                  <a:pt x="733" y="381"/>
                </a:lnTo>
                <a:lnTo>
                  <a:pt x="727" y="386"/>
                </a:lnTo>
                <a:lnTo>
                  <a:pt x="724" y="409"/>
                </a:lnTo>
                <a:lnTo>
                  <a:pt x="728" y="417"/>
                </a:lnTo>
                <a:lnTo>
                  <a:pt x="715" y="424"/>
                </a:lnTo>
                <a:lnTo>
                  <a:pt x="713" y="426"/>
                </a:lnTo>
                <a:lnTo>
                  <a:pt x="713" y="433"/>
                </a:lnTo>
                <a:lnTo>
                  <a:pt x="709" y="436"/>
                </a:lnTo>
                <a:lnTo>
                  <a:pt x="705" y="442"/>
                </a:lnTo>
                <a:lnTo>
                  <a:pt x="705" y="447"/>
                </a:lnTo>
                <a:lnTo>
                  <a:pt x="711" y="454"/>
                </a:lnTo>
                <a:lnTo>
                  <a:pt x="713" y="460"/>
                </a:lnTo>
                <a:lnTo>
                  <a:pt x="713" y="462"/>
                </a:lnTo>
                <a:lnTo>
                  <a:pt x="710" y="459"/>
                </a:lnTo>
                <a:lnTo>
                  <a:pt x="709" y="460"/>
                </a:lnTo>
                <a:lnTo>
                  <a:pt x="705" y="467"/>
                </a:lnTo>
                <a:lnTo>
                  <a:pt x="706" y="490"/>
                </a:lnTo>
                <a:lnTo>
                  <a:pt x="699" y="499"/>
                </a:lnTo>
                <a:lnTo>
                  <a:pt x="691" y="513"/>
                </a:lnTo>
                <a:lnTo>
                  <a:pt x="688" y="512"/>
                </a:lnTo>
                <a:lnTo>
                  <a:pt x="687" y="514"/>
                </a:lnTo>
                <a:lnTo>
                  <a:pt x="686" y="517"/>
                </a:lnTo>
                <a:lnTo>
                  <a:pt x="688" y="523"/>
                </a:lnTo>
                <a:lnTo>
                  <a:pt x="681" y="530"/>
                </a:lnTo>
                <a:lnTo>
                  <a:pt x="678" y="535"/>
                </a:lnTo>
                <a:lnTo>
                  <a:pt x="672" y="540"/>
                </a:lnTo>
                <a:lnTo>
                  <a:pt x="666" y="545"/>
                </a:lnTo>
                <a:lnTo>
                  <a:pt x="648" y="553"/>
                </a:lnTo>
                <a:lnTo>
                  <a:pt x="641" y="553"/>
                </a:lnTo>
                <a:lnTo>
                  <a:pt x="637" y="558"/>
                </a:lnTo>
                <a:lnTo>
                  <a:pt x="634" y="559"/>
                </a:lnTo>
                <a:lnTo>
                  <a:pt x="624" y="557"/>
                </a:lnTo>
                <a:lnTo>
                  <a:pt x="614" y="550"/>
                </a:lnTo>
                <a:lnTo>
                  <a:pt x="610" y="549"/>
                </a:lnTo>
                <a:lnTo>
                  <a:pt x="606" y="553"/>
                </a:lnTo>
                <a:lnTo>
                  <a:pt x="601" y="554"/>
                </a:lnTo>
                <a:lnTo>
                  <a:pt x="584" y="550"/>
                </a:lnTo>
                <a:lnTo>
                  <a:pt x="580" y="552"/>
                </a:lnTo>
                <a:lnTo>
                  <a:pt x="571" y="552"/>
                </a:lnTo>
                <a:lnTo>
                  <a:pt x="564" y="555"/>
                </a:lnTo>
                <a:lnTo>
                  <a:pt x="561" y="559"/>
                </a:lnTo>
                <a:lnTo>
                  <a:pt x="557" y="563"/>
                </a:lnTo>
                <a:lnTo>
                  <a:pt x="556" y="567"/>
                </a:lnTo>
                <a:lnTo>
                  <a:pt x="556" y="577"/>
                </a:lnTo>
                <a:lnTo>
                  <a:pt x="555" y="585"/>
                </a:lnTo>
                <a:lnTo>
                  <a:pt x="548" y="590"/>
                </a:lnTo>
                <a:lnTo>
                  <a:pt x="544" y="600"/>
                </a:lnTo>
                <a:lnTo>
                  <a:pt x="543" y="607"/>
                </a:lnTo>
                <a:lnTo>
                  <a:pt x="544" y="615"/>
                </a:lnTo>
                <a:lnTo>
                  <a:pt x="543" y="618"/>
                </a:lnTo>
                <a:lnTo>
                  <a:pt x="538" y="625"/>
                </a:lnTo>
                <a:lnTo>
                  <a:pt x="531" y="640"/>
                </a:lnTo>
                <a:lnTo>
                  <a:pt x="529" y="651"/>
                </a:lnTo>
                <a:lnTo>
                  <a:pt x="517" y="654"/>
                </a:lnTo>
                <a:lnTo>
                  <a:pt x="507" y="648"/>
                </a:lnTo>
                <a:lnTo>
                  <a:pt x="497" y="648"/>
                </a:lnTo>
                <a:lnTo>
                  <a:pt x="481" y="645"/>
                </a:lnTo>
                <a:lnTo>
                  <a:pt x="480" y="648"/>
                </a:lnTo>
                <a:lnTo>
                  <a:pt x="477" y="648"/>
                </a:lnTo>
                <a:lnTo>
                  <a:pt x="456" y="645"/>
                </a:lnTo>
                <a:lnTo>
                  <a:pt x="456" y="656"/>
                </a:lnTo>
                <a:lnTo>
                  <a:pt x="452" y="658"/>
                </a:lnTo>
                <a:lnTo>
                  <a:pt x="447" y="658"/>
                </a:lnTo>
                <a:lnTo>
                  <a:pt x="435" y="669"/>
                </a:lnTo>
                <a:lnTo>
                  <a:pt x="429" y="678"/>
                </a:lnTo>
                <a:lnTo>
                  <a:pt x="429" y="680"/>
                </a:lnTo>
                <a:lnTo>
                  <a:pt x="423" y="683"/>
                </a:lnTo>
                <a:lnTo>
                  <a:pt x="423" y="687"/>
                </a:lnTo>
                <a:lnTo>
                  <a:pt x="418" y="690"/>
                </a:lnTo>
                <a:lnTo>
                  <a:pt x="407" y="697"/>
                </a:lnTo>
                <a:lnTo>
                  <a:pt x="403" y="703"/>
                </a:lnTo>
                <a:lnTo>
                  <a:pt x="395" y="710"/>
                </a:lnTo>
                <a:lnTo>
                  <a:pt x="385" y="707"/>
                </a:lnTo>
                <a:lnTo>
                  <a:pt x="381" y="708"/>
                </a:lnTo>
                <a:lnTo>
                  <a:pt x="377" y="711"/>
                </a:lnTo>
                <a:lnTo>
                  <a:pt x="373" y="711"/>
                </a:lnTo>
                <a:lnTo>
                  <a:pt x="368" y="714"/>
                </a:lnTo>
                <a:lnTo>
                  <a:pt x="362" y="712"/>
                </a:lnTo>
                <a:lnTo>
                  <a:pt x="354" y="712"/>
                </a:lnTo>
                <a:lnTo>
                  <a:pt x="348" y="696"/>
                </a:lnTo>
                <a:lnTo>
                  <a:pt x="348" y="690"/>
                </a:lnTo>
                <a:lnTo>
                  <a:pt x="350" y="690"/>
                </a:lnTo>
                <a:lnTo>
                  <a:pt x="349" y="689"/>
                </a:lnTo>
                <a:lnTo>
                  <a:pt x="351" y="687"/>
                </a:lnTo>
                <a:lnTo>
                  <a:pt x="344" y="687"/>
                </a:lnTo>
                <a:lnTo>
                  <a:pt x="341" y="683"/>
                </a:lnTo>
                <a:lnTo>
                  <a:pt x="342" y="680"/>
                </a:lnTo>
                <a:lnTo>
                  <a:pt x="336" y="669"/>
                </a:lnTo>
                <a:lnTo>
                  <a:pt x="328" y="651"/>
                </a:lnTo>
                <a:lnTo>
                  <a:pt x="317" y="649"/>
                </a:lnTo>
                <a:lnTo>
                  <a:pt x="303" y="635"/>
                </a:lnTo>
                <a:lnTo>
                  <a:pt x="297" y="634"/>
                </a:lnTo>
                <a:lnTo>
                  <a:pt x="292" y="639"/>
                </a:lnTo>
                <a:lnTo>
                  <a:pt x="285" y="633"/>
                </a:lnTo>
                <a:lnTo>
                  <a:pt x="294" y="618"/>
                </a:lnTo>
                <a:lnTo>
                  <a:pt x="295" y="613"/>
                </a:lnTo>
                <a:lnTo>
                  <a:pt x="297" y="611"/>
                </a:lnTo>
                <a:lnTo>
                  <a:pt x="291" y="603"/>
                </a:lnTo>
                <a:lnTo>
                  <a:pt x="278" y="594"/>
                </a:lnTo>
                <a:lnTo>
                  <a:pt x="268" y="599"/>
                </a:lnTo>
                <a:lnTo>
                  <a:pt x="267" y="595"/>
                </a:lnTo>
                <a:lnTo>
                  <a:pt x="261" y="582"/>
                </a:lnTo>
                <a:lnTo>
                  <a:pt x="260" y="589"/>
                </a:lnTo>
                <a:lnTo>
                  <a:pt x="247" y="593"/>
                </a:lnTo>
                <a:lnTo>
                  <a:pt x="242" y="585"/>
                </a:lnTo>
                <a:lnTo>
                  <a:pt x="240" y="588"/>
                </a:lnTo>
                <a:lnTo>
                  <a:pt x="238" y="585"/>
                </a:lnTo>
                <a:lnTo>
                  <a:pt x="233" y="588"/>
                </a:lnTo>
                <a:lnTo>
                  <a:pt x="232" y="588"/>
                </a:lnTo>
                <a:lnTo>
                  <a:pt x="228" y="589"/>
                </a:lnTo>
                <a:lnTo>
                  <a:pt x="227" y="588"/>
                </a:lnTo>
                <a:lnTo>
                  <a:pt x="214" y="594"/>
                </a:lnTo>
                <a:lnTo>
                  <a:pt x="206" y="585"/>
                </a:lnTo>
                <a:lnTo>
                  <a:pt x="204" y="584"/>
                </a:lnTo>
                <a:lnTo>
                  <a:pt x="197" y="575"/>
                </a:lnTo>
                <a:lnTo>
                  <a:pt x="192" y="570"/>
                </a:lnTo>
                <a:lnTo>
                  <a:pt x="191" y="561"/>
                </a:lnTo>
                <a:lnTo>
                  <a:pt x="180" y="562"/>
                </a:lnTo>
                <a:lnTo>
                  <a:pt x="175" y="567"/>
                </a:lnTo>
                <a:lnTo>
                  <a:pt x="175" y="563"/>
                </a:lnTo>
                <a:lnTo>
                  <a:pt x="174" y="564"/>
                </a:lnTo>
                <a:lnTo>
                  <a:pt x="170" y="563"/>
                </a:lnTo>
                <a:lnTo>
                  <a:pt x="168" y="564"/>
                </a:lnTo>
                <a:lnTo>
                  <a:pt x="162" y="561"/>
                </a:lnTo>
                <a:lnTo>
                  <a:pt x="160" y="561"/>
                </a:lnTo>
                <a:lnTo>
                  <a:pt x="160" y="558"/>
                </a:lnTo>
                <a:lnTo>
                  <a:pt x="162" y="555"/>
                </a:lnTo>
                <a:lnTo>
                  <a:pt x="160" y="553"/>
                </a:lnTo>
                <a:lnTo>
                  <a:pt x="165" y="549"/>
                </a:lnTo>
                <a:lnTo>
                  <a:pt x="164" y="546"/>
                </a:lnTo>
                <a:lnTo>
                  <a:pt x="166" y="543"/>
                </a:lnTo>
                <a:lnTo>
                  <a:pt x="165" y="540"/>
                </a:lnTo>
                <a:lnTo>
                  <a:pt x="169" y="532"/>
                </a:lnTo>
                <a:lnTo>
                  <a:pt x="162" y="528"/>
                </a:lnTo>
                <a:lnTo>
                  <a:pt x="161" y="531"/>
                </a:lnTo>
                <a:lnTo>
                  <a:pt x="156" y="526"/>
                </a:lnTo>
                <a:lnTo>
                  <a:pt x="157" y="523"/>
                </a:lnTo>
                <a:lnTo>
                  <a:pt x="152" y="519"/>
                </a:lnTo>
                <a:lnTo>
                  <a:pt x="144" y="522"/>
                </a:lnTo>
                <a:lnTo>
                  <a:pt x="141" y="521"/>
                </a:lnTo>
                <a:lnTo>
                  <a:pt x="135" y="522"/>
                </a:lnTo>
                <a:lnTo>
                  <a:pt x="134" y="516"/>
                </a:lnTo>
                <a:lnTo>
                  <a:pt x="130" y="513"/>
                </a:lnTo>
                <a:lnTo>
                  <a:pt x="126" y="516"/>
                </a:lnTo>
                <a:lnTo>
                  <a:pt x="121" y="514"/>
                </a:lnTo>
                <a:lnTo>
                  <a:pt x="121" y="516"/>
                </a:lnTo>
                <a:lnTo>
                  <a:pt x="116" y="513"/>
                </a:lnTo>
                <a:lnTo>
                  <a:pt x="115" y="517"/>
                </a:lnTo>
                <a:lnTo>
                  <a:pt x="114" y="516"/>
                </a:lnTo>
                <a:lnTo>
                  <a:pt x="110" y="517"/>
                </a:lnTo>
                <a:lnTo>
                  <a:pt x="111" y="504"/>
                </a:lnTo>
                <a:lnTo>
                  <a:pt x="107" y="501"/>
                </a:lnTo>
                <a:lnTo>
                  <a:pt x="106" y="495"/>
                </a:lnTo>
                <a:lnTo>
                  <a:pt x="102" y="494"/>
                </a:lnTo>
                <a:lnTo>
                  <a:pt x="96" y="496"/>
                </a:lnTo>
                <a:lnTo>
                  <a:pt x="96" y="489"/>
                </a:lnTo>
                <a:lnTo>
                  <a:pt x="80" y="486"/>
                </a:lnTo>
                <a:lnTo>
                  <a:pt x="78" y="491"/>
                </a:lnTo>
                <a:lnTo>
                  <a:pt x="74" y="494"/>
                </a:lnTo>
                <a:lnTo>
                  <a:pt x="72" y="490"/>
                </a:lnTo>
                <a:lnTo>
                  <a:pt x="74" y="487"/>
                </a:lnTo>
                <a:lnTo>
                  <a:pt x="78" y="481"/>
                </a:lnTo>
                <a:lnTo>
                  <a:pt x="78" y="477"/>
                </a:lnTo>
                <a:lnTo>
                  <a:pt x="81" y="473"/>
                </a:lnTo>
                <a:lnTo>
                  <a:pt x="83" y="469"/>
                </a:lnTo>
                <a:lnTo>
                  <a:pt x="84" y="459"/>
                </a:lnTo>
                <a:lnTo>
                  <a:pt x="81" y="456"/>
                </a:lnTo>
                <a:lnTo>
                  <a:pt x="84" y="451"/>
                </a:lnTo>
                <a:lnTo>
                  <a:pt x="81" y="449"/>
                </a:lnTo>
                <a:lnTo>
                  <a:pt x="78" y="446"/>
                </a:lnTo>
                <a:lnTo>
                  <a:pt x="75" y="431"/>
                </a:lnTo>
                <a:lnTo>
                  <a:pt x="74" y="429"/>
                </a:lnTo>
                <a:lnTo>
                  <a:pt x="65" y="428"/>
                </a:lnTo>
                <a:lnTo>
                  <a:pt x="54" y="435"/>
                </a:lnTo>
                <a:lnTo>
                  <a:pt x="43" y="436"/>
                </a:lnTo>
                <a:lnTo>
                  <a:pt x="39" y="438"/>
                </a:lnTo>
                <a:lnTo>
                  <a:pt x="35" y="437"/>
                </a:lnTo>
                <a:lnTo>
                  <a:pt x="33" y="438"/>
                </a:lnTo>
                <a:lnTo>
                  <a:pt x="29" y="438"/>
                </a:lnTo>
                <a:lnTo>
                  <a:pt x="25" y="444"/>
                </a:lnTo>
                <a:lnTo>
                  <a:pt x="21" y="440"/>
                </a:lnTo>
                <a:lnTo>
                  <a:pt x="16" y="442"/>
                </a:lnTo>
                <a:lnTo>
                  <a:pt x="0" y="437"/>
                </a:lnTo>
                <a:lnTo>
                  <a:pt x="7" y="435"/>
                </a:lnTo>
                <a:lnTo>
                  <a:pt x="8" y="428"/>
                </a:lnTo>
                <a:lnTo>
                  <a:pt x="7" y="423"/>
                </a:lnTo>
                <a:lnTo>
                  <a:pt x="4" y="426"/>
                </a:lnTo>
                <a:lnTo>
                  <a:pt x="6" y="409"/>
                </a:lnTo>
                <a:lnTo>
                  <a:pt x="16" y="411"/>
                </a:lnTo>
                <a:lnTo>
                  <a:pt x="20" y="414"/>
                </a:lnTo>
                <a:lnTo>
                  <a:pt x="25" y="411"/>
                </a:lnTo>
                <a:lnTo>
                  <a:pt x="25" y="402"/>
                </a:lnTo>
                <a:lnTo>
                  <a:pt x="26" y="404"/>
                </a:lnTo>
                <a:lnTo>
                  <a:pt x="31" y="391"/>
                </a:lnTo>
                <a:lnTo>
                  <a:pt x="33" y="382"/>
                </a:lnTo>
                <a:lnTo>
                  <a:pt x="38" y="379"/>
                </a:lnTo>
                <a:lnTo>
                  <a:pt x="44" y="381"/>
                </a:lnTo>
                <a:lnTo>
                  <a:pt x="44" y="383"/>
                </a:lnTo>
                <a:lnTo>
                  <a:pt x="48" y="382"/>
                </a:lnTo>
                <a:lnTo>
                  <a:pt x="49" y="379"/>
                </a:lnTo>
                <a:close/>
              </a:path>
            </a:pathLst>
          </a:custGeom>
          <a:solidFill>
            <a:srgbClr val="FFCC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4603" name="Freeform 104"/>
          <p:cNvSpPr>
            <a:spLocks noChangeAspect="1"/>
          </p:cNvSpPr>
          <p:nvPr/>
        </p:nvSpPr>
        <p:spPr bwMode="auto">
          <a:xfrm rot="-609737">
            <a:off x="2856310" y="2232423"/>
            <a:ext cx="910828" cy="659606"/>
          </a:xfrm>
          <a:custGeom>
            <a:avLst/>
            <a:gdLst>
              <a:gd name="T0" fmla="*/ 2147483646 w 1475"/>
              <a:gd name="T1" fmla="*/ 2147483646 h 1109"/>
              <a:gd name="T2" fmla="*/ 2147483646 w 1475"/>
              <a:gd name="T3" fmla="*/ 2147483646 h 1109"/>
              <a:gd name="T4" fmla="*/ 2147483646 w 1475"/>
              <a:gd name="T5" fmla="*/ 2147483646 h 1109"/>
              <a:gd name="T6" fmla="*/ 2147483646 w 1475"/>
              <a:gd name="T7" fmla="*/ 2147483646 h 1109"/>
              <a:gd name="T8" fmla="*/ 2147483646 w 1475"/>
              <a:gd name="T9" fmla="*/ 2147483646 h 1109"/>
              <a:gd name="T10" fmla="*/ 2147483646 w 1475"/>
              <a:gd name="T11" fmla="*/ 2147483646 h 1109"/>
              <a:gd name="T12" fmla="*/ 2147483646 w 1475"/>
              <a:gd name="T13" fmla="*/ 2147483646 h 1109"/>
              <a:gd name="T14" fmla="*/ 2147483646 w 1475"/>
              <a:gd name="T15" fmla="*/ 2147483646 h 1109"/>
              <a:gd name="T16" fmla="*/ 2147483646 w 1475"/>
              <a:gd name="T17" fmla="*/ 2147483646 h 1109"/>
              <a:gd name="T18" fmla="*/ 2147483646 w 1475"/>
              <a:gd name="T19" fmla="*/ 2147483646 h 1109"/>
              <a:gd name="T20" fmla="*/ 2147483646 w 1475"/>
              <a:gd name="T21" fmla="*/ 2147483646 h 1109"/>
              <a:gd name="T22" fmla="*/ 2147483646 w 1475"/>
              <a:gd name="T23" fmla="*/ 2147483646 h 1109"/>
              <a:gd name="T24" fmla="*/ 2147483646 w 1475"/>
              <a:gd name="T25" fmla="*/ 2147483646 h 1109"/>
              <a:gd name="T26" fmla="*/ 2147483646 w 1475"/>
              <a:gd name="T27" fmla="*/ 2147483646 h 1109"/>
              <a:gd name="T28" fmla="*/ 2147483646 w 1475"/>
              <a:gd name="T29" fmla="*/ 2147483646 h 1109"/>
              <a:gd name="T30" fmla="*/ 2147483646 w 1475"/>
              <a:gd name="T31" fmla="*/ 2147483646 h 1109"/>
              <a:gd name="T32" fmla="*/ 2147483646 w 1475"/>
              <a:gd name="T33" fmla="*/ 2147483646 h 1109"/>
              <a:gd name="T34" fmla="*/ 2147483646 w 1475"/>
              <a:gd name="T35" fmla="*/ 2147483646 h 1109"/>
              <a:gd name="T36" fmla="*/ 2147483646 w 1475"/>
              <a:gd name="T37" fmla="*/ 2147483646 h 1109"/>
              <a:gd name="T38" fmla="*/ 2147483646 w 1475"/>
              <a:gd name="T39" fmla="*/ 2147483646 h 1109"/>
              <a:gd name="T40" fmla="*/ 2147483646 w 1475"/>
              <a:gd name="T41" fmla="*/ 2147483646 h 1109"/>
              <a:gd name="T42" fmla="*/ 2147483646 w 1475"/>
              <a:gd name="T43" fmla="*/ 2147483646 h 1109"/>
              <a:gd name="T44" fmla="*/ 2147483646 w 1475"/>
              <a:gd name="T45" fmla="*/ 2147483646 h 1109"/>
              <a:gd name="T46" fmla="*/ 2147483646 w 1475"/>
              <a:gd name="T47" fmla="*/ 2147483646 h 1109"/>
              <a:gd name="T48" fmla="*/ 2147483646 w 1475"/>
              <a:gd name="T49" fmla="*/ 2147483646 h 1109"/>
              <a:gd name="T50" fmla="*/ 2147483646 w 1475"/>
              <a:gd name="T51" fmla="*/ 2147483646 h 1109"/>
              <a:gd name="T52" fmla="*/ 2147483646 w 1475"/>
              <a:gd name="T53" fmla="*/ 2147483646 h 1109"/>
              <a:gd name="T54" fmla="*/ 2147483646 w 1475"/>
              <a:gd name="T55" fmla="*/ 2147483646 h 1109"/>
              <a:gd name="T56" fmla="*/ 2147483646 w 1475"/>
              <a:gd name="T57" fmla="*/ 2147483646 h 1109"/>
              <a:gd name="T58" fmla="*/ 2147483646 w 1475"/>
              <a:gd name="T59" fmla="*/ 2147483646 h 1109"/>
              <a:gd name="T60" fmla="*/ 2147483646 w 1475"/>
              <a:gd name="T61" fmla="*/ 2147483646 h 1109"/>
              <a:gd name="T62" fmla="*/ 2147483646 w 1475"/>
              <a:gd name="T63" fmla="*/ 2147483646 h 1109"/>
              <a:gd name="T64" fmla="*/ 2147483646 w 1475"/>
              <a:gd name="T65" fmla="*/ 2147483646 h 1109"/>
              <a:gd name="T66" fmla="*/ 2147483646 w 1475"/>
              <a:gd name="T67" fmla="*/ 2147483646 h 1109"/>
              <a:gd name="T68" fmla="*/ 2147483646 w 1475"/>
              <a:gd name="T69" fmla="*/ 2147483646 h 1109"/>
              <a:gd name="T70" fmla="*/ 2147483646 w 1475"/>
              <a:gd name="T71" fmla="*/ 2147483646 h 1109"/>
              <a:gd name="T72" fmla="*/ 2147483646 w 1475"/>
              <a:gd name="T73" fmla="*/ 2147483646 h 1109"/>
              <a:gd name="T74" fmla="*/ 2147483646 w 1475"/>
              <a:gd name="T75" fmla="*/ 2147483646 h 1109"/>
              <a:gd name="T76" fmla="*/ 2147483646 w 1475"/>
              <a:gd name="T77" fmla="*/ 2147483646 h 1109"/>
              <a:gd name="T78" fmla="*/ 2147483646 w 1475"/>
              <a:gd name="T79" fmla="*/ 2147483646 h 1109"/>
              <a:gd name="T80" fmla="*/ 2147483646 w 1475"/>
              <a:gd name="T81" fmla="*/ 2147483646 h 1109"/>
              <a:gd name="T82" fmla="*/ 2147483646 w 1475"/>
              <a:gd name="T83" fmla="*/ 2147483646 h 1109"/>
              <a:gd name="T84" fmla="*/ 2147483646 w 1475"/>
              <a:gd name="T85" fmla="*/ 2147483646 h 1109"/>
              <a:gd name="T86" fmla="*/ 2147483646 w 1475"/>
              <a:gd name="T87" fmla="*/ 2147483646 h 1109"/>
              <a:gd name="T88" fmla="*/ 2147483646 w 1475"/>
              <a:gd name="T89" fmla="*/ 2147483646 h 1109"/>
              <a:gd name="T90" fmla="*/ 2147483646 w 1475"/>
              <a:gd name="T91" fmla="*/ 2147483646 h 1109"/>
              <a:gd name="T92" fmla="*/ 2147483646 w 1475"/>
              <a:gd name="T93" fmla="*/ 2147483646 h 1109"/>
              <a:gd name="T94" fmla="*/ 2147483646 w 1475"/>
              <a:gd name="T95" fmla="*/ 2147483646 h 1109"/>
              <a:gd name="T96" fmla="*/ 2147483646 w 1475"/>
              <a:gd name="T97" fmla="*/ 2147483646 h 1109"/>
              <a:gd name="T98" fmla="*/ 2147483646 w 1475"/>
              <a:gd name="T99" fmla="*/ 2147483646 h 1109"/>
              <a:gd name="T100" fmla="*/ 2147483646 w 1475"/>
              <a:gd name="T101" fmla="*/ 2147483646 h 1109"/>
              <a:gd name="T102" fmla="*/ 2147483646 w 1475"/>
              <a:gd name="T103" fmla="*/ 2147483646 h 1109"/>
              <a:gd name="T104" fmla="*/ 2147483646 w 1475"/>
              <a:gd name="T105" fmla="*/ 2147483646 h 1109"/>
              <a:gd name="T106" fmla="*/ 2147483646 w 1475"/>
              <a:gd name="T107" fmla="*/ 2147483646 h 1109"/>
              <a:gd name="T108" fmla="*/ 2147483646 w 1475"/>
              <a:gd name="T109" fmla="*/ 2147483646 h 1109"/>
              <a:gd name="T110" fmla="*/ 2147483646 w 1475"/>
              <a:gd name="T111" fmla="*/ 2147483646 h 1109"/>
              <a:gd name="T112" fmla="*/ 2147483646 w 1475"/>
              <a:gd name="T113" fmla="*/ 2147483646 h 1109"/>
              <a:gd name="T114" fmla="*/ 2147483646 w 1475"/>
              <a:gd name="T115" fmla="*/ 2147483646 h 1109"/>
              <a:gd name="T116" fmla="*/ 2147483646 w 1475"/>
              <a:gd name="T117" fmla="*/ 2147483646 h 1109"/>
              <a:gd name="T118" fmla="*/ 2147483646 w 1475"/>
              <a:gd name="T119" fmla="*/ 2147483646 h 1109"/>
              <a:gd name="T120" fmla="*/ 2147483646 w 1475"/>
              <a:gd name="T121" fmla="*/ 2147483646 h 1109"/>
              <a:gd name="T122" fmla="*/ 2147483646 w 1475"/>
              <a:gd name="T123" fmla="*/ 2147483646 h 11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75"/>
              <a:gd name="T187" fmla="*/ 0 h 1109"/>
              <a:gd name="T188" fmla="*/ 1475 w 1475"/>
              <a:gd name="T189" fmla="*/ 1109 h 110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75" h="1109">
                <a:moveTo>
                  <a:pt x="164" y="628"/>
                </a:moveTo>
                <a:lnTo>
                  <a:pt x="167" y="630"/>
                </a:lnTo>
                <a:lnTo>
                  <a:pt x="179" y="632"/>
                </a:lnTo>
                <a:lnTo>
                  <a:pt x="188" y="628"/>
                </a:lnTo>
                <a:lnTo>
                  <a:pt x="191" y="621"/>
                </a:lnTo>
                <a:lnTo>
                  <a:pt x="191" y="620"/>
                </a:lnTo>
                <a:lnTo>
                  <a:pt x="196" y="620"/>
                </a:lnTo>
                <a:lnTo>
                  <a:pt x="197" y="618"/>
                </a:lnTo>
                <a:lnTo>
                  <a:pt x="198" y="618"/>
                </a:lnTo>
                <a:lnTo>
                  <a:pt x="198" y="616"/>
                </a:lnTo>
                <a:lnTo>
                  <a:pt x="193" y="614"/>
                </a:lnTo>
                <a:lnTo>
                  <a:pt x="196" y="610"/>
                </a:lnTo>
                <a:lnTo>
                  <a:pt x="205" y="609"/>
                </a:lnTo>
                <a:lnTo>
                  <a:pt x="206" y="606"/>
                </a:lnTo>
                <a:lnTo>
                  <a:pt x="210" y="601"/>
                </a:lnTo>
                <a:lnTo>
                  <a:pt x="215" y="606"/>
                </a:lnTo>
                <a:lnTo>
                  <a:pt x="221" y="601"/>
                </a:lnTo>
                <a:lnTo>
                  <a:pt x="228" y="603"/>
                </a:lnTo>
                <a:lnTo>
                  <a:pt x="232" y="600"/>
                </a:lnTo>
                <a:lnTo>
                  <a:pt x="238" y="605"/>
                </a:lnTo>
                <a:lnTo>
                  <a:pt x="242" y="605"/>
                </a:lnTo>
                <a:lnTo>
                  <a:pt x="243" y="610"/>
                </a:lnTo>
                <a:lnTo>
                  <a:pt x="248" y="609"/>
                </a:lnTo>
                <a:lnTo>
                  <a:pt x="246" y="605"/>
                </a:lnTo>
                <a:lnTo>
                  <a:pt x="248" y="602"/>
                </a:lnTo>
                <a:lnTo>
                  <a:pt x="251" y="603"/>
                </a:lnTo>
                <a:lnTo>
                  <a:pt x="252" y="602"/>
                </a:lnTo>
                <a:lnTo>
                  <a:pt x="251" y="598"/>
                </a:lnTo>
                <a:lnTo>
                  <a:pt x="254" y="598"/>
                </a:lnTo>
                <a:lnTo>
                  <a:pt x="254" y="596"/>
                </a:lnTo>
                <a:lnTo>
                  <a:pt x="251" y="596"/>
                </a:lnTo>
                <a:lnTo>
                  <a:pt x="256" y="589"/>
                </a:lnTo>
                <a:lnTo>
                  <a:pt x="257" y="584"/>
                </a:lnTo>
                <a:lnTo>
                  <a:pt x="260" y="583"/>
                </a:lnTo>
                <a:lnTo>
                  <a:pt x="259" y="576"/>
                </a:lnTo>
                <a:lnTo>
                  <a:pt x="260" y="578"/>
                </a:lnTo>
                <a:lnTo>
                  <a:pt x="265" y="578"/>
                </a:lnTo>
                <a:lnTo>
                  <a:pt x="274" y="584"/>
                </a:lnTo>
                <a:lnTo>
                  <a:pt x="275" y="587"/>
                </a:lnTo>
                <a:lnTo>
                  <a:pt x="270" y="585"/>
                </a:lnTo>
                <a:lnTo>
                  <a:pt x="270" y="588"/>
                </a:lnTo>
                <a:lnTo>
                  <a:pt x="273" y="589"/>
                </a:lnTo>
                <a:lnTo>
                  <a:pt x="277" y="588"/>
                </a:lnTo>
                <a:lnTo>
                  <a:pt x="279" y="591"/>
                </a:lnTo>
                <a:lnTo>
                  <a:pt x="284" y="585"/>
                </a:lnTo>
                <a:lnTo>
                  <a:pt x="293" y="580"/>
                </a:lnTo>
                <a:lnTo>
                  <a:pt x="292" y="578"/>
                </a:lnTo>
                <a:lnTo>
                  <a:pt x="292" y="567"/>
                </a:lnTo>
                <a:lnTo>
                  <a:pt x="302" y="575"/>
                </a:lnTo>
                <a:lnTo>
                  <a:pt x="306" y="569"/>
                </a:lnTo>
                <a:lnTo>
                  <a:pt x="314" y="565"/>
                </a:lnTo>
                <a:lnTo>
                  <a:pt x="317" y="567"/>
                </a:lnTo>
                <a:lnTo>
                  <a:pt x="317" y="570"/>
                </a:lnTo>
                <a:lnTo>
                  <a:pt x="318" y="575"/>
                </a:lnTo>
                <a:lnTo>
                  <a:pt x="320" y="576"/>
                </a:lnTo>
                <a:lnTo>
                  <a:pt x="319" y="579"/>
                </a:lnTo>
                <a:lnTo>
                  <a:pt x="319" y="583"/>
                </a:lnTo>
                <a:lnTo>
                  <a:pt x="318" y="583"/>
                </a:lnTo>
                <a:lnTo>
                  <a:pt x="318" y="584"/>
                </a:lnTo>
                <a:lnTo>
                  <a:pt x="320" y="585"/>
                </a:lnTo>
                <a:lnTo>
                  <a:pt x="323" y="588"/>
                </a:lnTo>
                <a:lnTo>
                  <a:pt x="324" y="587"/>
                </a:lnTo>
                <a:lnTo>
                  <a:pt x="324" y="584"/>
                </a:lnTo>
                <a:lnTo>
                  <a:pt x="326" y="584"/>
                </a:lnTo>
                <a:lnTo>
                  <a:pt x="328" y="588"/>
                </a:lnTo>
                <a:lnTo>
                  <a:pt x="326" y="588"/>
                </a:lnTo>
                <a:lnTo>
                  <a:pt x="326" y="591"/>
                </a:lnTo>
                <a:lnTo>
                  <a:pt x="332" y="596"/>
                </a:lnTo>
                <a:lnTo>
                  <a:pt x="338" y="598"/>
                </a:lnTo>
                <a:lnTo>
                  <a:pt x="346" y="600"/>
                </a:lnTo>
                <a:lnTo>
                  <a:pt x="349" y="598"/>
                </a:lnTo>
                <a:lnTo>
                  <a:pt x="354" y="598"/>
                </a:lnTo>
                <a:lnTo>
                  <a:pt x="356" y="592"/>
                </a:lnTo>
                <a:lnTo>
                  <a:pt x="363" y="592"/>
                </a:lnTo>
                <a:lnTo>
                  <a:pt x="363" y="587"/>
                </a:lnTo>
                <a:lnTo>
                  <a:pt x="362" y="583"/>
                </a:lnTo>
                <a:lnTo>
                  <a:pt x="362" y="582"/>
                </a:lnTo>
                <a:lnTo>
                  <a:pt x="365" y="580"/>
                </a:lnTo>
                <a:lnTo>
                  <a:pt x="367" y="582"/>
                </a:lnTo>
                <a:lnTo>
                  <a:pt x="367" y="587"/>
                </a:lnTo>
                <a:lnTo>
                  <a:pt x="371" y="587"/>
                </a:lnTo>
                <a:lnTo>
                  <a:pt x="372" y="588"/>
                </a:lnTo>
                <a:lnTo>
                  <a:pt x="376" y="588"/>
                </a:lnTo>
                <a:lnTo>
                  <a:pt x="378" y="588"/>
                </a:lnTo>
                <a:lnTo>
                  <a:pt x="383" y="594"/>
                </a:lnTo>
                <a:lnTo>
                  <a:pt x="387" y="594"/>
                </a:lnTo>
                <a:lnTo>
                  <a:pt x="390" y="592"/>
                </a:lnTo>
                <a:lnTo>
                  <a:pt x="394" y="593"/>
                </a:lnTo>
                <a:lnTo>
                  <a:pt x="396" y="601"/>
                </a:lnTo>
                <a:lnTo>
                  <a:pt x="400" y="602"/>
                </a:lnTo>
                <a:lnTo>
                  <a:pt x="400" y="601"/>
                </a:lnTo>
                <a:lnTo>
                  <a:pt x="399" y="596"/>
                </a:lnTo>
                <a:lnTo>
                  <a:pt x="400" y="593"/>
                </a:lnTo>
                <a:lnTo>
                  <a:pt x="404" y="593"/>
                </a:lnTo>
                <a:lnTo>
                  <a:pt x="409" y="597"/>
                </a:lnTo>
                <a:lnTo>
                  <a:pt x="410" y="593"/>
                </a:lnTo>
                <a:lnTo>
                  <a:pt x="413" y="593"/>
                </a:lnTo>
                <a:lnTo>
                  <a:pt x="422" y="598"/>
                </a:lnTo>
                <a:lnTo>
                  <a:pt x="425" y="596"/>
                </a:lnTo>
                <a:lnTo>
                  <a:pt x="427" y="596"/>
                </a:lnTo>
                <a:lnTo>
                  <a:pt x="425" y="593"/>
                </a:lnTo>
                <a:lnTo>
                  <a:pt x="427" y="592"/>
                </a:lnTo>
                <a:lnTo>
                  <a:pt x="428" y="588"/>
                </a:lnTo>
                <a:lnTo>
                  <a:pt x="431" y="589"/>
                </a:lnTo>
                <a:lnTo>
                  <a:pt x="432" y="592"/>
                </a:lnTo>
                <a:lnTo>
                  <a:pt x="443" y="589"/>
                </a:lnTo>
                <a:lnTo>
                  <a:pt x="443" y="587"/>
                </a:lnTo>
                <a:lnTo>
                  <a:pt x="439" y="584"/>
                </a:lnTo>
                <a:lnTo>
                  <a:pt x="439" y="580"/>
                </a:lnTo>
                <a:lnTo>
                  <a:pt x="432" y="576"/>
                </a:lnTo>
                <a:lnTo>
                  <a:pt x="437" y="570"/>
                </a:lnTo>
                <a:lnTo>
                  <a:pt x="436" y="569"/>
                </a:lnTo>
                <a:lnTo>
                  <a:pt x="437" y="570"/>
                </a:lnTo>
                <a:lnTo>
                  <a:pt x="449" y="566"/>
                </a:lnTo>
                <a:lnTo>
                  <a:pt x="453" y="566"/>
                </a:lnTo>
                <a:lnTo>
                  <a:pt x="458" y="562"/>
                </a:lnTo>
                <a:lnTo>
                  <a:pt x="462" y="562"/>
                </a:lnTo>
                <a:lnTo>
                  <a:pt x="468" y="566"/>
                </a:lnTo>
                <a:lnTo>
                  <a:pt x="471" y="564"/>
                </a:lnTo>
                <a:lnTo>
                  <a:pt x="476" y="567"/>
                </a:lnTo>
                <a:lnTo>
                  <a:pt x="482" y="565"/>
                </a:lnTo>
                <a:lnTo>
                  <a:pt x="491" y="567"/>
                </a:lnTo>
                <a:lnTo>
                  <a:pt x="495" y="564"/>
                </a:lnTo>
                <a:lnTo>
                  <a:pt x="494" y="562"/>
                </a:lnTo>
                <a:lnTo>
                  <a:pt x="499" y="557"/>
                </a:lnTo>
                <a:lnTo>
                  <a:pt x="503" y="556"/>
                </a:lnTo>
                <a:lnTo>
                  <a:pt x="504" y="553"/>
                </a:lnTo>
                <a:lnTo>
                  <a:pt x="499" y="544"/>
                </a:lnTo>
                <a:lnTo>
                  <a:pt x="502" y="540"/>
                </a:lnTo>
                <a:lnTo>
                  <a:pt x="506" y="540"/>
                </a:lnTo>
                <a:lnTo>
                  <a:pt x="512" y="542"/>
                </a:lnTo>
                <a:lnTo>
                  <a:pt x="516" y="539"/>
                </a:lnTo>
                <a:lnTo>
                  <a:pt x="520" y="540"/>
                </a:lnTo>
                <a:lnTo>
                  <a:pt x="521" y="537"/>
                </a:lnTo>
                <a:lnTo>
                  <a:pt x="526" y="535"/>
                </a:lnTo>
                <a:lnTo>
                  <a:pt x="527" y="533"/>
                </a:lnTo>
                <a:lnTo>
                  <a:pt x="531" y="530"/>
                </a:lnTo>
                <a:lnTo>
                  <a:pt x="534" y="525"/>
                </a:lnTo>
                <a:lnTo>
                  <a:pt x="535" y="526"/>
                </a:lnTo>
                <a:lnTo>
                  <a:pt x="536" y="525"/>
                </a:lnTo>
                <a:lnTo>
                  <a:pt x="540" y="510"/>
                </a:lnTo>
                <a:lnTo>
                  <a:pt x="538" y="510"/>
                </a:lnTo>
                <a:lnTo>
                  <a:pt x="538" y="506"/>
                </a:lnTo>
                <a:lnTo>
                  <a:pt x="529" y="504"/>
                </a:lnTo>
                <a:lnTo>
                  <a:pt x="535" y="497"/>
                </a:lnTo>
                <a:lnTo>
                  <a:pt x="534" y="493"/>
                </a:lnTo>
                <a:lnTo>
                  <a:pt x="533" y="492"/>
                </a:lnTo>
                <a:lnTo>
                  <a:pt x="530" y="495"/>
                </a:lnTo>
                <a:lnTo>
                  <a:pt x="524" y="499"/>
                </a:lnTo>
                <a:lnTo>
                  <a:pt x="515" y="501"/>
                </a:lnTo>
                <a:lnTo>
                  <a:pt x="518" y="498"/>
                </a:lnTo>
                <a:lnTo>
                  <a:pt x="520" y="494"/>
                </a:lnTo>
                <a:lnTo>
                  <a:pt x="522" y="494"/>
                </a:lnTo>
                <a:lnTo>
                  <a:pt x="525" y="492"/>
                </a:lnTo>
                <a:lnTo>
                  <a:pt x="520" y="485"/>
                </a:lnTo>
                <a:lnTo>
                  <a:pt x="521" y="480"/>
                </a:lnTo>
                <a:lnTo>
                  <a:pt x="518" y="476"/>
                </a:lnTo>
                <a:lnTo>
                  <a:pt x="515" y="477"/>
                </a:lnTo>
                <a:lnTo>
                  <a:pt x="516" y="474"/>
                </a:lnTo>
                <a:lnTo>
                  <a:pt x="512" y="471"/>
                </a:lnTo>
                <a:lnTo>
                  <a:pt x="515" y="468"/>
                </a:lnTo>
                <a:lnTo>
                  <a:pt x="518" y="461"/>
                </a:lnTo>
                <a:lnTo>
                  <a:pt x="526" y="459"/>
                </a:lnTo>
                <a:lnTo>
                  <a:pt x="536" y="463"/>
                </a:lnTo>
                <a:lnTo>
                  <a:pt x="539" y="459"/>
                </a:lnTo>
                <a:lnTo>
                  <a:pt x="539" y="457"/>
                </a:lnTo>
                <a:lnTo>
                  <a:pt x="545" y="461"/>
                </a:lnTo>
                <a:lnTo>
                  <a:pt x="551" y="454"/>
                </a:lnTo>
                <a:lnTo>
                  <a:pt x="545" y="453"/>
                </a:lnTo>
                <a:lnTo>
                  <a:pt x="545" y="441"/>
                </a:lnTo>
                <a:lnTo>
                  <a:pt x="547" y="440"/>
                </a:lnTo>
                <a:lnTo>
                  <a:pt x="548" y="440"/>
                </a:lnTo>
                <a:lnTo>
                  <a:pt x="551" y="436"/>
                </a:lnTo>
                <a:lnTo>
                  <a:pt x="545" y="430"/>
                </a:lnTo>
                <a:lnTo>
                  <a:pt x="542" y="426"/>
                </a:lnTo>
                <a:lnTo>
                  <a:pt x="536" y="425"/>
                </a:lnTo>
                <a:lnTo>
                  <a:pt x="531" y="422"/>
                </a:lnTo>
                <a:lnTo>
                  <a:pt x="525" y="422"/>
                </a:lnTo>
                <a:lnTo>
                  <a:pt x="525" y="420"/>
                </a:lnTo>
                <a:lnTo>
                  <a:pt x="527" y="412"/>
                </a:lnTo>
                <a:lnTo>
                  <a:pt x="526" y="405"/>
                </a:lnTo>
                <a:lnTo>
                  <a:pt x="529" y="403"/>
                </a:lnTo>
                <a:lnTo>
                  <a:pt x="535" y="390"/>
                </a:lnTo>
                <a:lnTo>
                  <a:pt x="540" y="385"/>
                </a:lnTo>
                <a:lnTo>
                  <a:pt x="542" y="381"/>
                </a:lnTo>
                <a:lnTo>
                  <a:pt x="544" y="377"/>
                </a:lnTo>
                <a:lnTo>
                  <a:pt x="547" y="378"/>
                </a:lnTo>
                <a:lnTo>
                  <a:pt x="552" y="377"/>
                </a:lnTo>
                <a:lnTo>
                  <a:pt x="554" y="380"/>
                </a:lnTo>
                <a:lnTo>
                  <a:pt x="556" y="381"/>
                </a:lnTo>
                <a:lnTo>
                  <a:pt x="557" y="378"/>
                </a:lnTo>
                <a:lnTo>
                  <a:pt x="562" y="378"/>
                </a:lnTo>
                <a:lnTo>
                  <a:pt x="563" y="377"/>
                </a:lnTo>
                <a:lnTo>
                  <a:pt x="567" y="377"/>
                </a:lnTo>
                <a:lnTo>
                  <a:pt x="569" y="368"/>
                </a:lnTo>
                <a:lnTo>
                  <a:pt x="561" y="364"/>
                </a:lnTo>
                <a:lnTo>
                  <a:pt x="562" y="360"/>
                </a:lnTo>
                <a:lnTo>
                  <a:pt x="560" y="359"/>
                </a:lnTo>
                <a:lnTo>
                  <a:pt x="560" y="358"/>
                </a:lnTo>
                <a:lnTo>
                  <a:pt x="551" y="357"/>
                </a:lnTo>
                <a:lnTo>
                  <a:pt x="548" y="353"/>
                </a:lnTo>
                <a:lnTo>
                  <a:pt x="548" y="345"/>
                </a:lnTo>
                <a:lnTo>
                  <a:pt x="552" y="339"/>
                </a:lnTo>
                <a:lnTo>
                  <a:pt x="553" y="337"/>
                </a:lnTo>
                <a:lnTo>
                  <a:pt x="556" y="339"/>
                </a:lnTo>
                <a:lnTo>
                  <a:pt x="562" y="336"/>
                </a:lnTo>
                <a:lnTo>
                  <a:pt x="563" y="332"/>
                </a:lnTo>
                <a:lnTo>
                  <a:pt x="567" y="333"/>
                </a:lnTo>
                <a:lnTo>
                  <a:pt x="567" y="332"/>
                </a:lnTo>
                <a:lnTo>
                  <a:pt x="565" y="331"/>
                </a:lnTo>
                <a:lnTo>
                  <a:pt x="569" y="328"/>
                </a:lnTo>
                <a:lnTo>
                  <a:pt x="571" y="327"/>
                </a:lnTo>
                <a:lnTo>
                  <a:pt x="575" y="324"/>
                </a:lnTo>
                <a:lnTo>
                  <a:pt x="575" y="321"/>
                </a:lnTo>
                <a:lnTo>
                  <a:pt x="578" y="318"/>
                </a:lnTo>
                <a:lnTo>
                  <a:pt x="576" y="313"/>
                </a:lnTo>
                <a:lnTo>
                  <a:pt x="578" y="312"/>
                </a:lnTo>
                <a:lnTo>
                  <a:pt x="576" y="310"/>
                </a:lnTo>
                <a:lnTo>
                  <a:pt x="578" y="305"/>
                </a:lnTo>
                <a:lnTo>
                  <a:pt x="579" y="305"/>
                </a:lnTo>
                <a:lnTo>
                  <a:pt x="587" y="305"/>
                </a:lnTo>
                <a:lnTo>
                  <a:pt x="590" y="303"/>
                </a:lnTo>
                <a:lnTo>
                  <a:pt x="594" y="303"/>
                </a:lnTo>
                <a:lnTo>
                  <a:pt x="607" y="296"/>
                </a:lnTo>
                <a:lnTo>
                  <a:pt x="610" y="294"/>
                </a:lnTo>
                <a:lnTo>
                  <a:pt x="611" y="288"/>
                </a:lnTo>
                <a:lnTo>
                  <a:pt x="612" y="287"/>
                </a:lnTo>
                <a:lnTo>
                  <a:pt x="619" y="286"/>
                </a:lnTo>
                <a:lnTo>
                  <a:pt x="619" y="292"/>
                </a:lnTo>
                <a:lnTo>
                  <a:pt x="621" y="295"/>
                </a:lnTo>
                <a:lnTo>
                  <a:pt x="621" y="294"/>
                </a:lnTo>
                <a:lnTo>
                  <a:pt x="625" y="290"/>
                </a:lnTo>
                <a:lnTo>
                  <a:pt x="625" y="287"/>
                </a:lnTo>
                <a:lnTo>
                  <a:pt x="630" y="286"/>
                </a:lnTo>
                <a:lnTo>
                  <a:pt x="638" y="283"/>
                </a:lnTo>
                <a:lnTo>
                  <a:pt x="641" y="279"/>
                </a:lnTo>
                <a:lnTo>
                  <a:pt x="647" y="279"/>
                </a:lnTo>
                <a:lnTo>
                  <a:pt x="648" y="276"/>
                </a:lnTo>
                <a:lnTo>
                  <a:pt x="646" y="274"/>
                </a:lnTo>
                <a:lnTo>
                  <a:pt x="648" y="274"/>
                </a:lnTo>
                <a:lnTo>
                  <a:pt x="646" y="270"/>
                </a:lnTo>
                <a:lnTo>
                  <a:pt x="646" y="269"/>
                </a:lnTo>
                <a:lnTo>
                  <a:pt x="641" y="261"/>
                </a:lnTo>
                <a:lnTo>
                  <a:pt x="647" y="256"/>
                </a:lnTo>
                <a:lnTo>
                  <a:pt x="644" y="256"/>
                </a:lnTo>
                <a:lnTo>
                  <a:pt x="642" y="246"/>
                </a:lnTo>
                <a:lnTo>
                  <a:pt x="642" y="243"/>
                </a:lnTo>
                <a:lnTo>
                  <a:pt x="644" y="245"/>
                </a:lnTo>
                <a:lnTo>
                  <a:pt x="646" y="241"/>
                </a:lnTo>
                <a:lnTo>
                  <a:pt x="648" y="234"/>
                </a:lnTo>
                <a:lnTo>
                  <a:pt x="648" y="228"/>
                </a:lnTo>
                <a:lnTo>
                  <a:pt x="650" y="224"/>
                </a:lnTo>
                <a:lnTo>
                  <a:pt x="653" y="222"/>
                </a:lnTo>
                <a:lnTo>
                  <a:pt x="652" y="216"/>
                </a:lnTo>
                <a:lnTo>
                  <a:pt x="646" y="219"/>
                </a:lnTo>
                <a:lnTo>
                  <a:pt x="644" y="216"/>
                </a:lnTo>
                <a:lnTo>
                  <a:pt x="642" y="212"/>
                </a:lnTo>
                <a:lnTo>
                  <a:pt x="646" y="210"/>
                </a:lnTo>
                <a:lnTo>
                  <a:pt x="643" y="206"/>
                </a:lnTo>
                <a:lnTo>
                  <a:pt x="644" y="202"/>
                </a:lnTo>
                <a:lnTo>
                  <a:pt x="648" y="201"/>
                </a:lnTo>
                <a:lnTo>
                  <a:pt x="642" y="191"/>
                </a:lnTo>
                <a:lnTo>
                  <a:pt x="643" y="184"/>
                </a:lnTo>
                <a:lnTo>
                  <a:pt x="646" y="179"/>
                </a:lnTo>
                <a:lnTo>
                  <a:pt x="653" y="176"/>
                </a:lnTo>
                <a:lnTo>
                  <a:pt x="656" y="171"/>
                </a:lnTo>
                <a:lnTo>
                  <a:pt x="651" y="164"/>
                </a:lnTo>
                <a:lnTo>
                  <a:pt x="662" y="158"/>
                </a:lnTo>
                <a:lnTo>
                  <a:pt x="664" y="152"/>
                </a:lnTo>
                <a:lnTo>
                  <a:pt x="659" y="151"/>
                </a:lnTo>
                <a:lnTo>
                  <a:pt x="656" y="148"/>
                </a:lnTo>
                <a:lnTo>
                  <a:pt x="657" y="146"/>
                </a:lnTo>
                <a:lnTo>
                  <a:pt x="660" y="142"/>
                </a:lnTo>
                <a:lnTo>
                  <a:pt x="656" y="142"/>
                </a:lnTo>
                <a:lnTo>
                  <a:pt x="655" y="144"/>
                </a:lnTo>
                <a:lnTo>
                  <a:pt x="653" y="143"/>
                </a:lnTo>
                <a:lnTo>
                  <a:pt x="647" y="138"/>
                </a:lnTo>
                <a:lnTo>
                  <a:pt x="646" y="133"/>
                </a:lnTo>
                <a:lnTo>
                  <a:pt x="647" y="131"/>
                </a:lnTo>
                <a:lnTo>
                  <a:pt x="647" y="129"/>
                </a:lnTo>
                <a:lnTo>
                  <a:pt x="642" y="125"/>
                </a:lnTo>
                <a:lnTo>
                  <a:pt x="643" y="122"/>
                </a:lnTo>
                <a:lnTo>
                  <a:pt x="650" y="122"/>
                </a:lnTo>
                <a:lnTo>
                  <a:pt x="651" y="126"/>
                </a:lnTo>
                <a:lnTo>
                  <a:pt x="655" y="134"/>
                </a:lnTo>
                <a:lnTo>
                  <a:pt x="662" y="134"/>
                </a:lnTo>
                <a:lnTo>
                  <a:pt x="666" y="130"/>
                </a:lnTo>
                <a:lnTo>
                  <a:pt x="666" y="128"/>
                </a:lnTo>
                <a:lnTo>
                  <a:pt x="670" y="124"/>
                </a:lnTo>
                <a:lnTo>
                  <a:pt x="677" y="116"/>
                </a:lnTo>
                <a:lnTo>
                  <a:pt x="682" y="116"/>
                </a:lnTo>
                <a:lnTo>
                  <a:pt x="689" y="103"/>
                </a:lnTo>
                <a:lnTo>
                  <a:pt x="689" y="95"/>
                </a:lnTo>
                <a:lnTo>
                  <a:pt x="686" y="86"/>
                </a:lnTo>
                <a:lnTo>
                  <a:pt x="675" y="85"/>
                </a:lnTo>
                <a:lnTo>
                  <a:pt x="675" y="83"/>
                </a:lnTo>
                <a:lnTo>
                  <a:pt x="670" y="84"/>
                </a:lnTo>
                <a:lnTo>
                  <a:pt x="670" y="80"/>
                </a:lnTo>
                <a:lnTo>
                  <a:pt x="666" y="79"/>
                </a:lnTo>
                <a:lnTo>
                  <a:pt x="666" y="77"/>
                </a:lnTo>
                <a:lnTo>
                  <a:pt x="664" y="77"/>
                </a:lnTo>
                <a:lnTo>
                  <a:pt x="664" y="72"/>
                </a:lnTo>
                <a:lnTo>
                  <a:pt x="661" y="71"/>
                </a:lnTo>
                <a:lnTo>
                  <a:pt x="662" y="68"/>
                </a:lnTo>
                <a:lnTo>
                  <a:pt x="669" y="67"/>
                </a:lnTo>
                <a:lnTo>
                  <a:pt x="670" y="66"/>
                </a:lnTo>
                <a:lnTo>
                  <a:pt x="674" y="59"/>
                </a:lnTo>
                <a:lnTo>
                  <a:pt x="674" y="53"/>
                </a:lnTo>
                <a:lnTo>
                  <a:pt x="677" y="54"/>
                </a:lnTo>
                <a:lnTo>
                  <a:pt x="678" y="50"/>
                </a:lnTo>
                <a:lnTo>
                  <a:pt x="678" y="44"/>
                </a:lnTo>
                <a:lnTo>
                  <a:pt x="677" y="39"/>
                </a:lnTo>
                <a:lnTo>
                  <a:pt x="680" y="41"/>
                </a:lnTo>
                <a:lnTo>
                  <a:pt x="683" y="48"/>
                </a:lnTo>
                <a:lnTo>
                  <a:pt x="688" y="50"/>
                </a:lnTo>
                <a:lnTo>
                  <a:pt x="688" y="44"/>
                </a:lnTo>
                <a:lnTo>
                  <a:pt x="697" y="38"/>
                </a:lnTo>
                <a:lnTo>
                  <a:pt x="696" y="31"/>
                </a:lnTo>
                <a:lnTo>
                  <a:pt x="697" y="26"/>
                </a:lnTo>
                <a:lnTo>
                  <a:pt x="702" y="30"/>
                </a:lnTo>
                <a:lnTo>
                  <a:pt x="707" y="29"/>
                </a:lnTo>
                <a:lnTo>
                  <a:pt x="710" y="23"/>
                </a:lnTo>
                <a:lnTo>
                  <a:pt x="714" y="26"/>
                </a:lnTo>
                <a:lnTo>
                  <a:pt x="714" y="25"/>
                </a:lnTo>
                <a:lnTo>
                  <a:pt x="719" y="29"/>
                </a:lnTo>
                <a:lnTo>
                  <a:pt x="716" y="36"/>
                </a:lnTo>
                <a:lnTo>
                  <a:pt x="719" y="36"/>
                </a:lnTo>
                <a:lnTo>
                  <a:pt x="722" y="35"/>
                </a:lnTo>
                <a:lnTo>
                  <a:pt x="725" y="35"/>
                </a:lnTo>
                <a:lnTo>
                  <a:pt x="728" y="34"/>
                </a:lnTo>
                <a:lnTo>
                  <a:pt x="734" y="35"/>
                </a:lnTo>
                <a:lnTo>
                  <a:pt x="746" y="27"/>
                </a:lnTo>
                <a:lnTo>
                  <a:pt x="749" y="27"/>
                </a:lnTo>
                <a:lnTo>
                  <a:pt x="755" y="36"/>
                </a:lnTo>
                <a:lnTo>
                  <a:pt x="758" y="39"/>
                </a:lnTo>
                <a:lnTo>
                  <a:pt x="760" y="38"/>
                </a:lnTo>
                <a:lnTo>
                  <a:pt x="761" y="39"/>
                </a:lnTo>
                <a:lnTo>
                  <a:pt x="765" y="40"/>
                </a:lnTo>
                <a:lnTo>
                  <a:pt x="765" y="38"/>
                </a:lnTo>
                <a:lnTo>
                  <a:pt x="778" y="40"/>
                </a:lnTo>
                <a:lnTo>
                  <a:pt x="781" y="38"/>
                </a:lnTo>
                <a:lnTo>
                  <a:pt x="781" y="41"/>
                </a:lnTo>
                <a:lnTo>
                  <a:pt x="785" y="40"/>
                </a:lnTo>
                <a:lnTo>
                  <a:pt x="783" y="36"/>
                </a:lnTo>
                <a:lnTo>
                  <a:pt x="783" y="32"/>
                </a:lnTo>
                <a:lnTo>
                  <a:pt x="787" y="26"/>
                </a:lnTo>
                <a:lnTo>
                  <a:pt x="787" y="22"/>
                </a:lnTo>
                <a:lnTo>
                  <a:pt x="790" y="22"/>
                </a:lnTo>
                <a:lnTo>
                  <a:pt x="788" y="18"/>
                </a:lnTo>
                <a:lnTo>
                  <a:pt x="788" y="9"/>
                </a:lnTo>
                <a:lnTo>
                  <a:pt x="794" y="5"/>
                </a:lnTo>
                <a:lnTo>
                  <a:pt x="794" y="2"/>
                </a:lnTo>
                <a:lnTo>
                  <a:pt x="796" y="0"/>
                </a:lnTo>
                <a:lnTo>
                  <a:pt x="801" y="2"/>
                </a:lnTo>
                <a:lnTo>
                  <a:pt x="804" y="3"/>
                </a:lnTo>
                <a:lnTo>
                  <a:pt x="805" y="4"/>
                </a:lnTo>
                <a:lnTo>
                  <a:pt x="810" y="0"/>
                </a:lnTo>
                <a:lnTo>
                  <a:pt x="812" y="5"/>
                </a:lnTo>
                <a:lnTo>
                  <a:pt x="818" y="9"/>
                </a:lnTo>
                <a:lnTo>
                  <a:pt x="822" y="8"/>
                </a:lnTo>
                <a:lnTo>
                  <a:pt x="826" y="11"/>
                </a:lnTo>
                <a:lnTo>
                  <a:pt x="830" y="11"/>
                </a:lnTo>
                <a:lnTo>
                  <a:pt x="830" y="12"/>
                </a:lnTo>
                <a:lnTo>
                  <a:pt x="831" y="12"/>
                </a:lnTo>
                <a:lnTo>
                  <a:pt x="837" y="9"/>
                </a:lnTo>
                <a:lnTo>
                  <a:pt x="840" y="9"/>
                </a:lnTo>
                <a:lnTo>
                  <a:pt x="839" y="7"/>
                </a:lnTo>
                <a:lnTo>
                  <a:pt x="840" y="3"/>
                </a:lnTo>
                <a:lnTo>
                  <a:pt x="842" y="3"/>
                </a:lnTo>
                <a:lnTo>
                  <a:pt x="853" y="7"/>
                </a:lnTo>
                <a:lnTo>
                  <a:pt x="862" y="18"/>
                </a:lnTo>
                <a:lnTo>
                  <a:pt x="869" y="13"/>
                </a:lnTo>
                <a:lnTo>
                  <a:pt x="876" y="16"/>
                </a:lnTo>
                <a:lnTo>
                  <a:pt x="876" y="13"/>
                </a:lnTo>
                <a:lnTo>
                  <a:pt x="872" y="12"/>
                </a:lnTo>
                <a:lnTo>
                  <a:pt x="873" y="11"/>
                </a:lnTo>
                <a:lnTo>
                  <a:pt x="881" y="17"/>
                </a:lnTo>
                <a:lnTo>
                  <a:pt x="884" y="17"/>
                </a:lnTo>
                <a:lnTo>
                  <a:pt x="887" y="16"/>
                </a:lnTo>
                <a:lnTo>
                  <a:pt x="890" y="17"/>
                </a:lnTo>
                <a:lnTo>
                  <a:pt x="895" y="14"/>
                </a:lnTo>
                <a:lnTo>
                  <a:pt x="893" y="17"/>
                </a:lnTo>
                <a:lnTo>
                  <a:pt x="908" y="22"/>
                </a:lnTo>
                <a:lnTo>
                  <a:pt x="909" y="29"/>
                </a:lnTo>
                <a:lnTo>
                  <a:pt x="913" y="30"/>
                </a:lnTo>
                <a:lnTo>
                  <a:pt x="913" y="29"/>
                </a:lnTo>
                <a:lnTo>
                  <a:pt x="931" y="40"/>
                </a:lnTo>
                <a:lnTo>
                  <a:pt x="935" y="41"/>
                </a:lnTo>
                <a:lnTo>
                  <a:pt x="944" y="49"/>
                </a:lnTo>
                <a:lnTo>
                  <a:pt x="950" y="53"/>
                </a:lnTo>
                <a:lnTo>
                  <a:pt x="966" y="52"/>
                </a:lnTo>
                <a:lnTo>
                  <a:pt x="967" y="53"/>
                </a:lnTo>
                <a:lnTo>
                  <a:pt x="961" y="54"/>
                </a:lnTo>
                <a:lnTo>
                  <a:pt x="959" y="57"/>
                </a:lnTo>
                <a:lnTo>
                  <a:pt x="957" y="59"/>
                </a:lnTo>
                <a:lnTo>
                  <a:pt x="954" y="58"/>
                </a:lnTo>
                <a:lnTo>
                  <a:pt x="953" y="63"/>
                </a:lnTo>
                <a:lnTo>
                  <a:pt x="957" y="65"/>
                </a:lnTo>
                <a:lnTo>
                  <a:pt x="959" y="71"/>
                </a:lnTo>
                <a:lnTo>
                  <a:pt x="962" y="72"/>
                </a:lnTo>
                <a:lnTo>
                  <a:pt x="961" y="76"/>
                </a:lnTo>
                <a:lnTo>
                  <a:pt x="956" y="77"/>
                </a:lnTo>
                <a:lnTo>
                  <a:pt x="949" y="77"/>
                </a:lnTo>
                <a:lnTo>
                  <a:pt x="947" y="76"/>
                </a:lnTo>
                <a:lnTo>
                  <a:pt x="945" y="72"/>
                </a:lnTo>
                <a:lnTo>
                  <a:pt x="941" y="70"/>
                </a:lnTo>
                <a:lnTo>
                  <a:pt x="939" y="71"/>
                </a:lnTo>
                <a:lnTo>
                  <a:pt x="936" y="67"/>
                </a:lnTo>
                <a:lnTo>
                  <a:pt x="935" y="71"/>
                </a:lnTo>
                <a:lnTo>
                  <a:pt x="935" y="68"/>
                </a:lnTo>
                <a:lnTo>
                  <a:pt x="929" y="66"/>
                </a:lnTo>
                <a:lnTo>
                  <a:pt x="923" y="59"/>
                </a:lnTo>
                <a:lnTo>
                  <a:pt x="926" y="66"/>
                </a:lnTo>
                <a:lnTo>
                  <a:pt x="923" y="66"/>
                </a:lnTo>
                <a:lnTo>
                  <a:pt x="925" y="70"/>
                </a:lnTo>
                <a:lnTo>
                  <a:pt x="921" y="71"/>
                </a:lnTo>
                <a:lnTo>
                  <a:pt x="921" y="72"/>
                </a:lnTo>
                <a:lnTo>
                  <a:pt x="922" y="80"/>
                </a:lnTo>
                <a:lnTo>
                  <a:pt x="922" y="84"/>
                </a:lnTo>
                <a:lnTo>
                  <a:pt x="923" y="85"/>
                </a:lnTo>
                <a:lnTo>
                  <a:pt x="926" y="85"/>
                </a:lnTo>
                <a:lnTo>
                  <a:pt x="925" y="86"/>
                </a:lnTo>
                <a:lnTo>
                  <a:pt x="926" y="89"/>
                </a:lnTo>
                <a:lnTo>
                  <a:pt x="922" y="92"/>
                </a:lnTo>
                <a:lnTo>
                  <a:pt x="920" y="98"/>
                </a:lnTo>
                <a:lnTo>
                  <a:pt x="916" y="101"/>
                </a:lnTo>
                <a:lnTo>
                  <a:pt x="913" y="107"/>
                </a:lnTo>
                <a:lnTo>
                  <a:pt x="920" y="107"/>
                </a:lnTo>
                <a:lnTo>
                  <a:pt x="926" y="106"/>
                </a:lnTo>
                <a:lnTo>
                  <a:pt x="929" y="108"/>
                </a:lnTo>
                <a:lnTo>
                  <a:pt x="934" y="110"/>
                </a:lnTo>
                <a:lnTo>
                  <a:pt x="936" y="108"/>
                </a:lnTo>
                <a:lnTo>
                  <a:pt x="944" y="111"/>
                </a:lnTo>
                <a:lnTo>
                  <a:pt x="945" y="115"/>
                </a:lnTo>
                <a:lnTo>
                  <a:pt x="952" y="120"/>
                </a:lnTo>
                <a:lnTo>
                  <a:pt x="961" y="122"/>
                </a:lnTo>
                <a:lnTo>
                  <a:pt x="966" y="119"/>
                </a:lnTo>
                <a:lnTo>
                  <a:pt x="963" y="121"/>
                </a:lnTo>
                <a:lnTo>
                  <a:pt x="965" y="122"/>
                </a:lnTo>
                <a:lnTo>
                  <a:pt x="966" y="120"/>
                </a:lnTo>
                <a:lnTo>
                  <a:pt x="967" y="122"/>
                </a:lnTo>
                <a:lnTo>
                  <a:pt x="971" y="122"/>
                </a:lnTo>
                <a:lnTo>
                  <a:pt x="971" y="124"/>
                </a:lnTo>
                <a:lnTo>
                  <a:pt x="975" y="122"/>
                </a:lnTo>
                <a:lnTo>
                  <a:pt x="977" y="124"/>
                </a:lnTo>
                <a:lnTo>
                  <a:pt x="979" y="125"/>
                </a:lnTo>
                <a:lnTo>
                  <a:pt x="976" y="126"/>
                </a:lnTo>
                <a:lnTo>
                  <a:pt x="970" y="126"/>
                </a:lnTo>
                <a:lnTo>
                  <a:pt x="966" y="124"/>
                </a:lnTo>
                <a:lnTo>
                  <a:pt x="961" y="125"/>
                </a:lnTo>
                <a:lnTo>
                  <a:pt x="956" y="131"/>
                </a:lnTo>
                <a:lnTo>
                  <a:pt x="957" y="133"/>
                </a:lnTo>
                <a:lnTo>
                  <a:pt x="958" y="142"/>
                </a:lnTo>
                <a:lnTo>
                  <a:pt x="957" y="143"/>
                </a:lnTo>
                <a:lnTo>
                  <a:pt x="953" y="144"/>
                </a:lnTo>
                <a:lnTo>
                  <a:pt x="949" y="143"/>
                </a:lnTo>
                <a:lnTo>
                  <a:pt x="944" y="146"/>
                </a:lnTo>
                <a:lnTo>
                  <a:pt x="945" y="151"/>
                </a:lnTo>
                <a:lnTo>
                  <a:pt x="940" y="160"/>
                </a:lnTo>
                <a:lnTo>
                  <a:pt x="944" y="165"/>
                </a:lnTo>
                <a:lnTo>
                  <a:pt x="943" y="170"/>
                </a:lnTo>
                <a:lnTo>
                  <a:pt x="945" y="175"/>
                </a:lnTo>
                <a:lnTo>
                  <a:pt x="944" y="179"/>
                </a:lnTo>
                <a:lnTo>
                  <a:pt x="948" y="183"/>
                </a:lnTo>
                <a:lnTo>
                  <a:pt x="948" y="185"/>
                </a:lnTo>
                <a:lnTo>
                  <a:pt x="945" y="185"/>
                </a:lnTo>
                <a:lnTo>
                  <a:pt x="947" y="188"/>
                </a:lnTo>
                <a:lnTo>
                  <a:pt x="945" y="203"/>
                </a:lnTo>
                <a:lnTo>
                  <a:pt x="950" y="205"/>
                </a:lnTo>
                <a:lnTo>
                  <a:pt x="952" y="209"/>
                </a:lnTo>
                <a:lnTo>
                  <a:pt x="957" y="209"/>
                </a:lnTo>
                <a:lnTo>
                  <a:pt x="959" y="210"/>
                </a:lnTo>
                <a:lnTo>
                  <a:pt x="957" y="218"/>
                </a:lnTo>
                <a:lnTo>
                  <a:pt x="959" y="218"/>
                </a:lnTo>
                <a:lnTo>
                  <a:pt x="961" y="222"/>
                </a:lnTo>
                <a:lnTo>
                  <a:pt x="958" y="223"/>
                </a:lnTo>
                <a:lnTo>
                  <a:pt x="965" y="224"/>
                </a:lnTo>
                <a:lnTo>
                  <a:pt x="965" y="227"/>
                </a:lnTo>
                <a:lnTo>
                  <a:pt x="963" y="232"/>
                </a:lnTo>
                <a:lnTo>
                  <a:pt x="961" y="231"/>
                </a:lnTo>
                <a:lnTo>
                  <a:pt x="958" y="232"/>
                </a:lnTo>
                <a:lnTo>
                  <a:pt x="954" y="232"/>
                </a:lnTo>
                <a:lnTo>
                  <a:pt x="952" y="233"/>
                </a:lnTo>
                <a:lnTo>
                  <a:pt x="945" y="232"/>
                </a:lnTo>
                <a:lnTo>
                  <a:pt x="941" y="237"/>
                </a:lnTo>
                <a:lnTo>
                  <a:pt x="943" y="240"/>
                </a:lnTo>
                <a:lnTo>
                  <a:pt x="939" y="246"/>
                </a:lnTo>
                <a:lnTo>
                  <a:pt x="939" y="251"/>
                </a:lnTo>
                <a:lnTo>
                  <a:pt x="943" y="252"/>
                </a:lnTo>
                <a:lnTo>
                  <a:pt x="944" y="250"/>
                </a:lnTo>
                <a:lnTo>
                  <a:pt x="948" y="251"/>
                </a:lnTo>
                <a:lnTo>
                  <a:pt x="945" y="258"/>
                </a:lnTo>
                <a:lnTo>
                  <a:pt x="961" y="267"/>
                </a:lnTo>
                <a:lnTo>
                  <a:pt x="967" y="277"/>
                </a:lnTo>
                <a:lnTo>
                  <a:pt x="976" y="282"/>
                </a:lnTo>
                <a:lnTo>
                  <a:pt x="980" y="287"/>
                </a:lnTo>
                <a:lnTo>
                  <a:pt x="981" y="286"/>
                </a:lnTo>
                <a:lnTo>
                  <a:pt x="983" y="282"/>
                </a:lnTo>
                <a:lnTo>
                  <a:pt x="990" y="274"/>
                </a:lnTo>
                <a:lnTo>
                  <a:pt x="995" y="270"/>
                </a:lnTo>
                <a:lnTo>
                  <a:pt x="1001" y="272"/>
                </a:lnTo>
                <a:lnTo>
                  <a:pt x="1004" y="268"/>
                </a:lnTo>
                <a:lnTo>
                  <a:pt x="1007" y="270"/>
                </a:lnTo>
                <a:lnTo>
                  <a:pt x="1004" y="264"/>
                </a:lnTo>
                <a:lnTo>
                  <a:pt x="1007" y="260"/>
                </a:lnTo>
                <a:lnTo>
                  <a:pt x="1006" y="258"/>
                </a:lnTo>
                <a:lnTo>
                  <a:pt x="1007" y="252"/>
                </a:lnTo>
                <a:lnTo>
                  <a:pt x="1008" y="252"/>
                </a:lnTo>
                <a:lnTo>
                  <a:pt x="1013" y="242"/>
                </a:lnTo>
                <a:lnTo>
                  <a:pt x="1016" y="247"/>
                </a:lnTo>
                <a:lnTo>
                  <a:pt x="1020" y="246"/>
                </a:lnTo>
                <a:lnTo>
                  <a:pt x="1025" y="241"/>
                </a:lnTo>
                <a:lnTo>
                  <a:pt x="1019" y="233"/>
                </a:lnTo>
                <a:lnTo>
                  <a:pt x="1021" y="228"/>
                </a:lnTo>
                <a:lnTo>
                  <a:pt x="1020" y="225"/>
                </a:lnTo>
                <a:lnTo>
                  <a:pt x="1011" y="223"/>
                </a:lnTo>
                <a:lnTo>
                  <a:pt x="1011" y="219"/>
                </a:lnTo>
                <a:lnTo>
                  <a:pt x="1012" y="216"/>
                </a:lnTo>
                <a:lnTo>
                  <a:pt x="1016" y="215"/>
                </a:lnTo>
                <a:lnTo>
                  <a:pt x="1015" y="214"/>
                </a:lnTo>
                <a:lnTo>
                  <a:pt x="1017" y="211"/>
                </a:lnTo>
                <a:lnTo>
                  <a:pt x="1013" y="210"/>
                </a:lnTo>
                <a:lnTo>
                  <a:pt x="1015" y="206"/>
                </a:lnTo>
                <a:lnTo>
                  <a:pt x="1010" y="206"/>
                </a:lnTo>
                <a:lnTo>
                  <a:pt x="1008" y="209"/>
                </a:lnTo>
                <a:lnTo>
                  <a:pt x="1008" y="203"/>
                </a:lnTo>
                <a:lnTo>
                  <a:pt x="1006" y="203"/>
                </a:lnTo>
                <a:lnTo>
                  <a:pt x="1004" y="198"/>
                </a:lnTo>
                <a:lnTo>
                  <a:pt x="1002" y="196"/>
                </a:lnTo>
                <a:lnTo>
                  <a:pt x="1003" y="194"/>
                </a:lnTo>
                <a:lnTo>
                  <a:pt x="999" y="196"/>
                </a:lnTo>
                <a:lnTo>
                  <a:pt x="997" y="194"/>
                </a:lnTo>
                <a:lnTo>
                  <a:pt x="995" y="194"/>
                </a:lnTo>
                <a:lnTo>
                  <a:pt x="999" y="188"/>
                </a:lnTo>
                <a:lnTo>
                  <a:pt x="995" y="184"/>
                </a:lnTo>
                <a:lnTo>
                  <a:pt x="990" y="183"/>
                </a:lnTo>
                <a:lnTo>
                  <a:pt x="994" y="182"/>
                </a:lnTo>
                <a:lnTo>
                  <a:pt x="998" y="184"/>
                </a:lnTo>
                <a:lnTo>
                  <a:pt x="1002" y="182"/>
                </a:lnTo>
                <a:lnTo>
                  <a:pt x="1003" y="179"/>
                </a:lnTo>
                <a:lnTo>
                  <a:pt x="1006" y="178"/>
                </a:lnTo>
                <a:lnTo>
                  <a:pt x="1006" y="176"/>
                </a:lnTo>
                <a:lnTo>
                  <a:pt x="1002" y="176"/>
                </a:lnTo>
                <a:lnTo>
                  <a:pt x="1002" y="175"/>
                </a:lnTo>
                <a:lnTo>
                  <a:pt x="1004" y="174"/>
                </a:lnTo>
                <a:lnTo>
                  <a:pt x="1010" y="174"/>
                </a:lnTo>
                <a:lnTo>
                  <a:pt x="1026" y="166"/>
                </a:lnTo>
                <a:lnTo>
                  <a:pt x="1029" y="169"/>
                </a:lnTo>
                <a:lnTo>
                  <a:pt x="1033" y="165"/>
                </a:lnTo>
                <a:lnTo>
                  <a:pt x="1034" y="165"/>
                </a:lnTo>
                <a:lnTo>
                  <a:pt x="1043" y="178"/>
                </a:lnTo>
                <a:lnTo>
                  <a:pt x="1048" y="173"/>
                </a:lnTo>
                <a:lnTo>
                  <a:pt x="1049" y="174"/>
                </a:lnTo>
                <a:lnTo>
                  <a:pt x="1051" y="175"/>
                </a:lnTo>
                <a:lnTo>
                  <a:pt x="1055" y="176"/>
                </a:lnTo>
                <a:lnTo>
                  <a:pt x="1053" y="178"/>
                </a:lnTo>
                <a:lnTo>
                  <a:pt x="1053" y="182"/>
                </a:lnTo>
                <a:lnTo>
                  <a:pt x="1060" y="187"/>
                </a:lnTo>
                <a:lnTo>
                  <a:pt x="1060" y="192"/>
                </a:lnTo>
                <a:lnTo>
                  <a:pt x="1060" y="194"/>
                </a:lnTo>
                <a:lnTo>
                  <a:pt x="1053" y="194"/>
                </a:lnTo>
                <a:lnTo>
                  <a:pt x="1056" y="197"/>
                </a:lnTo>
                <a:lnTo>
                  <a:pt x="1060" y="197"/>
                </a:lnTo>
                <a:lnTo>
                  <a:pt x="1057" y="202"/>
                </a:lnTo>
                <a:lnTo>
                  <a:pt x="1069" y="205"/>
                </a:lnTo>
                <a:lnTo>
                  <a:pt x="1071" y="209"/>
                </a:lnTo>
                <a:lnTo>
                  <a:pt x="1070" y="210"/>
                </a:lnTo>
                <a:lnTo>
                  <a:pt x="1066" y="210"/>
                </a:lnTo>
                <a:lnTo>
                  <a:pt x="1065" y="212"/>
                </a:lnTo>
                <a:lnTo>
                  <a:pt x="1066" y="211"/>
                </a:lnTo>
                <a:lnTo>
                  <a:pt x="1069" y="215"/>
                </a:lnTo>
                <a:lnTo>
                  <a:pt x="1073" y="214"/>
                </a:lnTo>
                <a:lnTo>
                  <a:pt x="1074" y="218"/>
                </a:lnTo>
                <a:lnTo>
                  <a:pt x="1076" y="219"/>
                </a:lnTo>
                <a:lnTo>
                  <a:pt x="1076" y="223"/>
                </a:lnTo>
                <a:lnTo>
                  <a:pt x="1076" y="225"/>
                </a:lnTo>
                <a:lnTo>
                  <a:pt x="1074" y="225"/>
                </a:lnTo>
                <a:lnTo>
                  <a:pt x="1074" y="228"/>
                </a:lnTo>
                <a:lnTo>
                  <a:pt x="1078" y="238"/>
                </a:lnTo>
                <a:lnTo>
                  <a:pt x="1079" y="242"/>
                </a:lnTo>
                <a:lnTo>
                  <a:pt x="1076" y="249"/>
                </a:lnTo>
                <a:lnTo>
                  <a:pt x="1075" y="247"/>
                </a:lnTo>
                <a:lnTo>
                  <a:pt x="1073" y="250"/>
                </a:lnTo>
                <a:lnTo>
                  <a:pt x="1079" y="256"/>
                </a:lnTo>
                <a:lnTo>
                  <a:pt x="1084" y="258"/>
                </a:lnTo>
                <a:lnTo>
                  <a:pt x="1088" y="255"/>
                </a:lnTo>
                <a:lnTo>
                  <a:pt x="1089" y="259"/>
                </a:lnTo>
                <a:lnTo>
                  <a:pt x="1092" y="260"/>
                </a:lnTo>
                <a:lnTo>
                  <a:pt x="1092" y="261"/>
                </a:lnTo>
                <a:lnTo>
                  <a:pt x="1091" y="267"/>
                </a:lnTo>
                <a:lnTo>
                  <a:pt x="1092" y="267"/>
                </a:lnTo>
                <a:lnTo>
                  <a:pt x="1092" y="272"/>
                </a:lnTo>
                <a:lnTo>
                  <a:pt x="1089" y="272"/>
                </a:lnTo>
                <a:lnTo>
                  <a:pt x="1089" y="276"/>
                </a:lnTo>
                <a:lnTo>
                  <a:pt x="1097" y="276"/>
                </a:lnTo>
                <a:lnTo>
                  <a:pt x="1094" y="278"/>
                </a:lnTo>
                <a:lnTo>
                  <a:pt x="1097" y="281"/>
                </a:lnTo>
                <a:lnTo>
                  <a:pt x="1100" y="286"/>
                </a:lnTo>
                <a:lnTo>
                  <a:pt x="1101" y="286"/>
                </a:lnTo>
                <a:lnTo>
                  <a:pt x="1100" y="288"/>
                </a:lnTo>
                <a:lnTo>
                  <a:pt x="1100" y="294"/>
                </a:lnTo>
                <a:lnTo>
                  <a:pt x="1102" y="294"/>
                </a:lnTo>
                <a:lnTo>
                  <a:pt x="1102" y="292"/>
                </a:lnTo>
                <a:lnTo>
                  <a:pt x="1105" y="291"/>
                </a:lnTo>
                <a:lnTo>
                  <a:pt x="1109" y="294"/>
                </a:lnTo>
                <a:lnTo>
                  <a:pt x="1109" y="291"/>
                </a:lnTo>
                <a:lnTo>
                  <a:pt x="1110" y="292"/>
                </a:lnTo>
                <a:lnTo>
                  <a:pt x="1112" y="290"/>
                </a:lnTo>
                <a:lnTo>
                  <a:pt x="1111" y="290"/>
                </a:lnTo>
                <a:lnTo>
                  <a:pt x="1111" y="287"/>
                </a:lnTo>
                <a:lnTo>
                  <a:pt x="1110" y="287"/>
                </a:lnTo>
                <a:lnTo>
                  <a:pt x="1110" y="283"/>
                </a:lnTo>
                <a:lnTo>
                  <a:pt x="1109" y="282"/>
                </a:lnTo>
                <a:lnTo>
                  <a:pt x="1112" y="282"/>
                </a:lnTo>
                <a:lnTo>
                  <a:pt x="1112" y="278"/>
                </a:lnTo>
                <a:lnTo>
                  <a:pt x="1115" y="276"/>
                </a:lnTo>
                <a:lnTo>
                  <a:pt x="1114" y="272"/>
                </a:lnTo>
                <a:lnTo>
                  <a:pt x="1115" y="272"/>
                </a:lnTo>
                <a:lnTo>
                  <a:pt x="1118" y="274"/>
                </a:lnTo>
                <a:lnTo>
                  <a:pt x="1118" y="281"/>
                </a:lnTo>
                <a:lnTo>
                  <a:pt x="1121" y="286"/>
                </a:lnTo>
                <a:lnTo>
                  <a:pt x="1121" y="291"/>
                </a:lnTo>
                <a:lnTo>
                  <a:pt x="1118" y="296"/>
                </a:lnTo>
                <a:lnTo>
                  <a:pt x="1116" y="300"/>
                </a:lnTo>
                <a:lnTo>
                  <a:pt x="1118" y="304"/>
                </a:lnTo>
                <a:lnTo>
                  <a:pt x="1112" y="306"/>
                </a:lnTo>
                <a:lnTo>
                  <a:pt x="1107" y="314"/>
                </a:lnTo>
                <a:lnTo>
                  <a:pt x="1109" y="315"/>
                </a:lnTo>
                <a:lnTo>
                  <a:pt x="1109" y="318"/>
                </a:lnTo>
                <a:lnTo>
                  <a:pt x="1111" y="319"/>
                </a:lnTo>
                <a:lnTo>
                  <a:pt x="1110" y="323"/>
                </a:lnTo>
                <a:lnTo>
                  <a:pt x="1103" y="324"/>
                </a:lnTo>
                <a:lnTo>
                  <a:pt x="1107" y="330"/>
                </a:lnTo>
                <a:lnTo>
                  <a:pt x="1110" y="330"/>
                </a:lnTo>
                <a:lnTo>
                  <a:pt x="1118" y="332"/>
                </a:lnTo>
                <a:lnTo>
                  <a:pt x="1118" y="333"/>
                </a:lnTo>
                <a:lnTo>
                  <a:pt x="1118" y="337"/>
                </a:lnTo>
                <a:lnTo>
                  <a:pt x="1124" y="340"/>
                </a:lnTo>
                <a:lnTo>
                  <a:pt x="1124" y="341"/>
                </a:lnTo>
                <a:lnTo>
                  <a:pt x="1125" y="342"/>
                </a:lnTo>
                <a:lnTo>
                  <a:pt x="1129" y="342"/>
                </a:lnTo>
                <a:lnTo>
                  <a:pt x="1138" y="348"/>
                </a:lnTo>
                <a:lnTo>
                  <a:pt x="1139" y="346"/>
                </a:lnTo>
                <a:lnTo>
                  <a:pt x="1142" y="346"/>
                </a:lnTo>
                <a:lnTo>
                  <a:pt x="1150" y="351"/>
                </a:lnTo>
                <a:lnTo>
                  <a:pt x="1155" y="353"/>
                </a:lnTo>
                <a:lnTo>
                  <a:pt x="1154" y="354"/>
                </a:lnTo>
                <a:lnTo>
                  <a:pt x="1156" y="358"/>
                </a:lnTo>
                <a:lnTo>
                  <a:pt x="1160" y="367"/>
                </a:lnTo>
                <a:lnTo>
                  <a:pt x="1169" y="367"/>
                </a:lnTo>
                <a:lnTo>
                  <a:pt x="1169" y="372"/>
                </a:lnTo>
                <a:lnTo>
                  <a:pt x="1168" y="375"/>
                </a:lnTo>
                <a:lnTo>
                  <a:pt x="1169" y="376"/>
                </a:lnTo>
                <a:lnTo>
                  <a:pt x="1165" y="377"/>
                </a:lnTo>
                <a:lnTo>
                  <a:pt x="1168" y="385"/>
                </a:lnTo>
                <a:lnTo>
                  <a:pt x="1169" y="391"/>
                </a:lnTo>
                <a:lnTo>
                  <a:pt x="1169" y="398"/>
                </a:lnTo>
                <a:lnTo>
                  <a:pt x="1170" y="402"/>
                </a:lnTo>
                <a:lnTo>
                  <a:pt x="1172" y="400"/>
                </a:lnTo>
                <a:lnTo>
                  <a:pt x="1173" y="402"/>
                </a:lnTo>
                <a:lnTo>
                  <a:pt x="1174" y="405"/>
                </a:lnTo>
                <a:lnTo>
                  <a:pt x="1175" y="416"/>
                </a:lnTo>
                <a:lnTo>
                  <a:pt x="1178" y="417"/>
                </a:lnTo>
                <a:lnTo>
                  <a:pt x="1175" y="420"/>
                </a:lnTo>
                <a:lnTo>
                  <a:pt x="1179" y="417"/>
                </a:lnTo>
                <a:lnTo>
                  <a:pt x="1179" y="420"/>
                </a:lnTo>
                <a:lnTo>
                  <a:pt x="1179" y="422"/>
                </a:lnTo>
                <a:lnTo>
                  <a:pt x="1178" y="423"/>
                </a:lnTo>
                <a:lnTo>
                  <a:pt x="1173" y="429"/>
                </a:lnTo>
                <a:lnTo>
                  <a:pt x="1173" y="430"/>
                </a:lnTo>
                <a:lnTo>
                  <a:pt x="1169" y="439"/>
                </a:lnTo>
                <a:lnTo>
                  <a:pt x="1165" y="440"/>
                </a:lnTo>
                <a:lnTo>
                  <a:pt x="1161" y="444"/>
                </a:lnTo>
                <a:lnTo>
                  <a:pt x="1156" y="448"/>
                </a:lnTo>
                <a:lnTo>
                  <a:pt x="1154" y="453"/>
                </a:lnTo>
                <a:lnTo>
                  <a:pt x="1157" y="457"/>
                </a:lnTo>
                <a:lnTo>
                  <a:pt x="1159" y="462"/>
                </a:lnTo>
                <a:lnTo>
                  <a:pt x="1164" y="466"/>
                </a:lnTo>
                <a:lnTo>
                  <a:pt x="1164" y="474"/>
                </a:lnTo>
                <a:lnTo>
                  <a:pt x="1155" y="485"/>
                </a:lnTo>
                <a:lnTo>
                  <a:pt x="1160" y="489"/>
                </a:lnTo>
                <a:lnTo>
                  <a:pt x="1164" y="497"/>
                </a:lnTo>
                <a:lnTo>
                  <a:pt x="1164" y="508"/>
                </a:lnTo>
                <a:lnTo>
                  <a:pt x="1168" y="508"/>
                </a:lnTo>
                <a:lnTo>
                  <a:pt x="1169" y="511"/>
                </a:lnTo>
                <a:lnTo>
                  <a:pt x="1172" y="511"/>
                </a:lnTo>
                <a:lnTo>
                  <a:pt x="1172" y="515"/>
                </a:lnTo>
                <a:lnTo>
                  <a:pt x="1166" y="519"/>
                </a:lnTo>
                <a:lnTo>
                  <a:pt x="1164" y="519"/>
                </a:lnTo>
                <a:lnTo>
                  <a:pt x="1164" y="524"/>
                </a:lnTo>
                <a:lnTo>
                  <a:pt x="1159" y="529"/>
                </a:lnTo>
                <a:lnTo>
                  <a:pt x="1163" y="531"/>
                </a:lnTo>
                <a:lnTo>
                  <a:pt x="1163" y="528"/>
                </a:lnTo>
                <a:lnTo>
                  <a:pt x="1174" y="528"/>
                </a:lnTo>
                <a:lnTo>
                  <a:pt x="1177" y="530"/>
                </a:lnTo>
                <a:lnTo>
                  <a:pt x="1179" y="530"/>
                </a:lnTo>
                <a:lnTo>
                  <a:pt x="1182" y="533"/>
                </a:lnTo>
                <a:lnTo>
                  <a:pt x="1186" y="530"/>
                </a:lnTo>
                <a:lnTo>
                  <a:pt x="1192" y="522"/>
                </a:lnTo>
                <a:lnTo>
                  <a:pt x="1195" y="522"/>
                </a:lnTo>
                <a:lnTo>
                  <a:pt x="1197" y="529"/>
                </a:lnTo>
                <a:lnTo>
                  <a:pt x="1193" y="539"/>
                </a:lnTo>
                <a:lnTo>
                  <a:pt x="1191" y="542"/>
                </a:lnTo>
                <a:lnTo>
                  <a:pt x="1192" y="544"/>
                </a:lnTo>
                <a:lnTo>
                  <a:pt x="1191" y="544"/>
                </a:lnTo>
                <a:lnTo>
                  <a:pt x="1192" y="547"/>
                </a:lnTo>
                <a:lnTo>
                  <a:pt x="1188" y="548"/>
                </a:lnTo>
                <a:lnTo>
                  <a:pt x="1182" y="571"/>
                </a:lnTo>
                <a:lnTo>
                  <a:pt x="1177" y="569"/>
                </a:lnTo>
                <a:lnTo>
                  <a:pt x="1175" y="570"/>
                </a:lnTo>
                <a:lnTo>
                  <a:pt x="1173" y="569"/>
                </a:lnTo>
                <a:lnTo>
                  <a:pt x="1170" y="571"/>
                </a:lnTo>
                <a:lnTo>
                  <a:pt x="1169" y="574"/>
                </a:lnTo>
                <a:lnTo>
                  <a:pt x="1165" y="575"/>
                </a:lnTo>
                <a:lnTo>
                  <a:pt x="1165" y="573"/>
                </a:lnTo>
                <a:lnTo>
                  <a:pt x="1159" y="571"/>
                </a:lnTo>
                <a:lnTo>
                  <a:pt x="1154" y="574"/>
                </a:lnTo>
                <a:lnTo>
                  <a:pt x="1152" y="583"/>
                </a:lnTo>
                <a:lnTo>
                  <a:pt x="1147" y="596"/>
                </a:lnTo>
                <a:lnTo>
                  <a:pt x="1146" y="594"/>
                </a:lnTo>
                <a:lnTo>
                  <a:pt x="1146" y="603"/>
                </a:lnTo>
                <a:lnTo>
                  <a:pt x="1141" y="606"/>
                </a:lnTo>
                <a:lnTo>
                  <a:pt x="1137" y="603"/>
                </a:lnTo>
                <a:lnTo>
                  <a:pt x="1127" y="601"/>
                </a:lnTo>
                <a:lnTo>
                  <a:pt x="1125" y="618"/>
                </a:lnTo>
                <a:lnTo>
                  <a:pt x="1128" y="615"/>
                </a:lnTo>
                <a:lnTo>
                  <a:pt x="1129" y="620"/>
                </a:lnTo>
                <a:lnTo>
                  <a:pt x="1128" y="627"/>
                </a:lnTo>
                <a:lnTo>
                  <a:pt x="1121" y="629"/>
                </a:lnTo>
                <a:lnTo>
                  <a:pt x="1137" y="634"/>
                </a:lnTo>
                <a:lnTo>
                  <a:pt x="1142" y="632"/>
                </a:lnTo>
                <a:lnTo>
                  <a:pt x="1146" y="636"/>
                </a:lnTo>
                <a:lnTo>
                  <a:pt x="1150" y="630"/>
                </a:lnTo>
                <a:lnTo>
                  <a:pt x="1154" y="630"/>
                </a:lnTo>
                <a:lnTo>
                  <a:pt x="1156" y="629"/>
                </a:lnTo>
                <a:lnTo>
                  <a:pt x="1160" y="630"/>
                </a:lnTo>
                <a:lnTo>
                  <a:pt x="1164" y="628"/>
                </a:lnTo>
                <a:lnTo>
                  <a:pt x="1175" y="627"/>
                </a:lnTo>
                <a:lnTo>
                  <a:pt x="1186" y="620"/>
                </a:lnTo>
                <a:lnTo>
                  <a:pt x="1195" y="621"/>
                </a:lnTo>
                <a:lnTo>
                  <a:pt x="1196" y="623"/>
                </a:lnTo>
                <a:lnTo>
                  <a:pt x="1199" y="638"/>
                </a:lnTo>
                <a:lnTo>
                  <a:pt x="1202" y="641"/>
                </a:lnTo>
                <a:lnTo>
                  <a:pt x="1205" y="643"/>
                </a:lnTo>
                <a:lnTo>
                  <a:pt x="1202" y="648"/>
                </a:lnTo>
                <a:lnTo>
                  <a:pt x="1205" y="651"/>
                </a:lnTo>
                <a:lnTo>
                  <a:pt x="1204" y="661"/>
                </a:lnTo>
                <a:lnTo>
                  <a:pt x="1202" y="665"/>
                </a:lnTo>
                <a:lnTo>
                  <a:pt x="1199" y="669"/>
                </a:lnTo>
                <a:lnTo>
                  <a:pt x="1199" y="673"/>
                </a:lnTo>
                <a:lnTo>
                  <a:pt x="1195" y="679"/>
                </a:lnTo>
                <a:lnTo>
                  <a:pt x="1193" y="682"/>
                </a:lnTo>
                <a:lnTo>
                  <a:pt x="1195" y="686"/>
                </a:lnTo>
                <a:lnTo>
                  <a:pt x="1199" y="683"/>
                </a:lnTo>
                <a:lnTo>
                  <a:pt x="1201" y="678"/>
                </a:lnTo>
                <a:lnTo>
                  <a:pt x="1217" y="681"/>
                </a:lnTo>
                <a:lnTo>
                  <a:pt x="1217" y="688"/>
                </a:lnTo>
                <a:lnTo>
                  <a:pt x="1223" y="686"/>
                </a:lnTo>
                <a:lnTo>
                  <a:pt x="1227" y="687"/>
                </a:lnTo>
                <a:lnTo>
                  <a:pt x="1228" y="693"/>
                </a:lnTo>
                <a:lnTo>
                  <a:pt x="1232" y="696"/>
                </a:lnTo>
                <a:lnTo>
                  <a:pt x="1231" y="709"/>
                </a:lnTo>
                <a:lnTo>
                  <a:pt x="1235" y="708"/>
                </a:lnTo>
                <a:lnTo>
                  <a:pt x="1236" y="709"/>
                </a:lnTo>
                <a:lnTo>
                  <a:pt x="1237" y="705"/>
                </a:lnTo>
                <a:lnTo>
                  <a:pt x="1242" y="708"/>
                </a:lnTo>
                <a:lnTo>
                  <a:pt x="1242" y="706"/>
                </a:lnTo>
                <a:lnTo>
                  <a:pt x="1247" y="708"/>
                </a:lnTo>
                <a:lnTo>
                  <a:pt x="1251" y="705"/>
                </a:lnTo>
                <a:lnTo>
                  <a:pt x="1255" y="708"/>
                </a:lnTo>
                <a:lnTo>
                  <a:pt x="1256" y="714"/>
                </a:lnTo>
                <a:lnTo>
                  <a:pt x="1262" y="713"/>
                </a:lnTo>
                <a:lnTo>
                  <a:pt x="1265" y="714"/>
                </a:lnTo>
                <a:lnTo>
                  <a:pt x="1273" y="711"/>
                </a:lnTo>
                <a:lnTo>
                  <a:pt x="1278" y="715"/>
                </a:lnTo>
                <a:lnTo>
                  <a:pt x="1277" y="718"/>
                </a:lnTo>
                <a:lnTo>
                  <a:pt x="1282" y="723"/>
                </a:lnTo>
                <a:lnTo>
                  <a:pt x="1283" y="720"/>
                </a:lnTo>
                <a:lnTo>
                  <a:pt x="1290" y="724"/>
                </a:lnTo>
                <a:lnTo>
                  <a:pt x="1286" y="732"/>
                </a:lnTo>
                <a:lnTo>
                  <a:pt x="1287" y="735"/>
                </a:lnTo>
                <a:lnTo>
                  <a:pt x="1285" y="738"/>
                </a:lnTo>
                <a:lnTo>
                  <a:pt x="1286" y="741"/>
                </a:lnTo>
                <a:lnTo>
                  <a:pt x="1281" y="745"/>
                </a:lnTo>
                <a:lnTo>
                  <a:pt x="1283" y="747"/>
                </a:lnTo>
                <a:lnTo>
                  <a:pt x="1281" y="750"/>
                </a:lnTo>
                <a:lnTo>
                  <a:pt x="1281" y="753"/>
                </a:lnTo>
                <a:lnTo>
                  <a:pt x="1283" y="753"/>
                </a:lnTo>
                <a:lnTo>
                  <a:pt x="1289" y="756"/>
                </a:lnTo>
                <a:lnTo>
                  <a:pt x="1291" y="755"/>
                </a:lnTo>
                <a:lnTo>
                  <a:pt x="1295" y="756"/>
                </a:lnTo>
                <a:lnTo>
                  <a:pt x="1296" y="755"/>
                </a:lnTo>
                <a:lnTo>
                  <a:pt x="1296" y="759"/>
                </a:lnTo>
                <a:lnTo>
                  <a:pt x="1301" y="754"/>
                </a:lnTo>
                <a:lnTo>
                  <a:pt x="1312" y="753"/>
                </a:lnTo>
                <a:lnTo>
                  <a:pt x="1313" y="762"/>
                </a:lnTo>
                <a:lnTo>
                  <a:pt x="1318" y="767"/>
                </a:lnTo>
                <a:lnTo>
                  <a:pt x="1325" y="776"/>
                </a:lnTo>
                <a:lnTo>
                  <a:pt x="1327" y="777"/>
                </a:lnTo>
                <a:lnTo>
                  <a:pt x="1335" y="786"/>
                </a:lnTo>
                <a:lnTo>
                  <a:pt x="1348" y="780"/>
                </a:lnTo>
                <a:lnTo>
                  <a:pt x="1349" y="781"/>
                </a:lnTo>
                <a:lnTo>
                  <a:pt x="1353" y="780"/>
                </a:lnTo>
                <a:lnTo>
                  <a:pt x="1354" y="780"/>
                </a:lnTo>
                <a:lnTo>
                  <a:pt x="1359" y="777"/>
                </a:lnTo>
                <a:lnTo>
                  <a:pt x="1361" y="780"/>
                </a:lnTo>
                <a:lnTo>
                  <a:pt x="1363" y="777"/>
                </a:lnTo>
                <a:lnTo>
                  <a:pt x="1368" y="785"/>
                </a:lnTo>
                <a:lnTo>
                  <a:pt x="1381" y="781"/>
                </a:lnTo>
                <a:lnTo>
                  <a:pt x="1382" y="774"/>
                </a:lnTo>
                <a:lnTo>
                  <a:pt x="1388" y="787"/>
                </a:lnTo>
                <a:lnTo>
                  <a:pt x="1389" y="791"/>
                </a:lnTo>
                <a:lnTo>
                  <a:pt x="1399" y="786"/>
                </a:lnTo>
                <a:lnTo>
                  <a:pt x="1412" y="795"/>
                </a:lnTo>
                <a:lnTo>
                  <a:pt x="1418" y="803"/>
                </a:lnTo>
                <a:lnTo>
                  <a:pt x="1416" y="805"/>
                </a:lnTo>
                <a:lnTo>
                  <a:pt x="1415" y="810"/>
                </a:lnTo>
                <a:lnTo>
                  <a:pt x="1406" y="825"/>
                </a:lnTo>
                <a:lnTo>
                  <a:pt x="1413" y="831"/>
                </a:lnTo>
                <a:lnTo>
                  <a:pt x="1418" y="826"/>
                </a:lnTo>
                <a:lnTo>
                  <a:pt x="1424" y="827"/>
                </a:lnTo>
                <a:lnTo>
                  <a:pt x="1438" y="841"/>
                </a:lnTo>
                <a:lnTo>
                  <a:pt x="1449" y="843"/>
                </a:lnTo>
                <a:lnTo>
                  <a:pt x="1457" y="861"/>
                </a:lnTo>
                <a:lnTo>
                  <a:pt x="1463" y="872"/>
                </a:lnTo>
                <a:lnTo>
                  <a:pt x="1462" y="875"/>
                </a:lnTo>
                <a:lnTo>
                  <a:pt x="1465" y="879"/>
                </a:lnTo>
                <a:lnTo>
                  <a:pt x="1472" y="879"/>
                </a:lnTo>
                <a:lnTo>
                  <a:pt x="1470" y="881"/>
                </a:lnTo>
                <a:lnTo>
                  <a:pt x="1471" y="882"/>
                </a:lnTo>
                <a:lnTo>
                  <a:pt x="1469" y="882"/>
                </a:lnTo>
                <a:lnTo>
                  <a:pt x="1469" y="888"/>
                </a:lnTo>
                <a:lnTo>
                  <a:pt x="1475" y="904"/>
                </a:lnTo>
                <a:lnTo>
                  <a:pt x="1469" y="903"/>
                </a:lnTo>
                <a:lnTo>
                  <a:pt x="1463" y="904"/>
                </a:lnTo>
                <a:lnTo>
                  <a:pt x="1457" y="911"/>
                </a:lnTo>
                <a:lnTo>
                  <a:pt x="1456" y="916"/>
                </a:lnTo>
                <a:lnTo>
                  <a:pt x="1443" y="916"/>
                </a:lnTo>
                <a:lnTo>
                  <a:pt x="1439" y="920"/>
                </a:lnTo>
                <a:lnTo>
                  <a:pt x="1436" y="929"/>
                </a:lnTo>
                <a:lnTo>
                  <a:pt x="1431" y="931"/>
                </a:lnTo>
                <a:lnTo>
                  <a:pt x="1424" y="931"/>
                </a:lnTo>
                <a:lnTo>
                  <a:pt x="1418" y="933"/>
                </a:lnTo>
                <a:lnTo>
                  <a:pt x="1416" y="931"/>
                </a:lnTo>
                <a:lnTo>
                  <a:pt x="1408" y="924"/>
                </a:lnTo>
                <a:lnTo>
                  <a:pt x="1403" y="927"/>
                </a:lnTo>
                <a:lnTo>
                  <a:pt x="1407" y="933"/>
                </a:lnTo>
                <a:lnTo>
                  <a:pt x="1406" y="935"/>
                </a:lnTo>
                <a:lnTo>
                  <a:pt x="1400" y="938"/>
                </a:lnTo>
                <a:lnTo>
                  <a:pt x="1395" y="935"/>
                </a:lnTo>
                <a:lnTo>
                  <a:pt x="1386" y="942"/>
                </a:lnTo>
                <a:lnTo>
                  <a:pt x="1382" y="940"/>
                </a:lnTo>
                <a:lnTo>
                  <a:pt x="1380" y="935"/>
                </a:lnTo>
                <a:lnTo>
                  <a:pt x="1382" y="924"/>
                </a:lnTo>
                <a:lnTo>
                  <a:pt x="1380" y="927"/>
                </a:lnTo>
                <a:lnTo>
                  <a:pt x="1379" y="927"/>
                </a:lnTo>
                <a:lnTo>
                  <a:pt x="1376" y="934"/>
                </a:lnTo>
                <a:lnTo>
                  <a:pt x="1376" y="930"/>
                </a:lnTo>
                <a:lnTo>
                  <a:pt x="1375" y="931"/>
                </a:lnTo>
                <a:lnTo>
                  <a:pt x="1371" y="929"/>
                </a:lnTo>
                <a:lnTo>
                  <a:pt x="1358" y="908"/>
                </a:lnTo>
                <a:lnTo>
                  <a:pt x="1354" y="907"/>
                </a:lnTo>
                <a:lnTo>
                  <a:pt x="1337" y="900"/>
                </a:lnTo>
                <a:lnTo>
                  <a:pt x="1331" y="904"/>
                </a:lnTo>
                <a:lnTo>
                  <a:pt x="1330" y="908"/>
                </a:lnTo>
                <a:lnTo>
                  <a:pt x="1325" y="904"/>
                </a:lnTo>
                <a:lnTo>
                  <a:pt x="1321" y="913"/>
                </a:lnTo>
                <a:lnTo>
                  <a:pt x="1318" y="920"/>
                </a:lnTo>
                <a:lnTo>
                  <a:pt x="1312" y="916"/>
                </a:lnTo>
                <a:lnTo>
                  <a:pt x="1308" y="920"/>
                </a:lnTo>
                <a:lnTo>
                  <a:pt x="1300" y="924"/>
                </a:lnTo>
                <a:lnTo>
                  <a:pt x="1295" y="931"/>
                </a:lnTo>
                <a:lnTo>
                  <a:pt x="1290" y="927"/>
                </a:lnTo>
                <a:lnTo>
                  <a:pt x="1287" y="927"/>
                </a:lnTo>
                <a:lnTo>
                  <a:pt x="1282" y="924"/>
                </a:lnTo>
                <a:lnTo>
                  <a:pt x="1271" y="929"/>
                </a:lnTo>
                <a:lnTo>
                  <a:pt x="1265" y="920"/>
                </a:lnTo>
                <a:lnTo>
                  <a:pt x="1263" y="918"/>
                </a:lnTo>
                <a:lnTo>
                  <a:pt x="1260" y="915"/>
                </a:lnTo>
                <a:lnTo>
                  <a:pt x="1250" y="907"/>
                </a:lnTo>
                <a:lnTo>
                  <a:pt x="1246" y="899"/>
                </a:lnTo>
                <a:lnTo>
                  <a:pt x="1246" y="893"/>
                </a:lnTo>
                <a:lnTo>
                  <a:pt x="1245" y="891"/>
                </a:lnTo>
                <a:lnTo>
                  <a:pt x="1237" y="893"/>
                </a:lnTo>
                <a:lnTo>
                  <a:pt x="1232" y="891"/>
                </a:lnTo>
                <a:lnTo>
                  <a:pt x="1229" y="886"/>
                </a:lnTo>
                <a:lnTo>
                  <a:pt x="1218" y="879"/>
                </a:lnTo>
                <a:lnTo>
                  <a:pt x="1217" y="872"/>
                </a:lnTo>
                <a:lnTo>
                  <a:pt x="1210" y="871"/>
                </a:lnTo>
                <a:lnTo>
                  <a:pt x="1204" y="871"/>
                </a:lnTo>
                <a:lnTo>
                  <a:pt x="1199" y="868"/>
                </a:lnTo>
                <a:lnTo>
                  <a:pt x="1193" y="862"/>
                </a:lnTo>
                <a:lnTo>
                  <a:pt x="1187" y="862"/>
                </a:lnTo>
                <a:lnTo>
                  <a:pt x="1181" y="858"/>
                </a:lnTo>
                <a:lnTo>
                  <a:pt x="1175" y="858"/>
                </a:lnTo>
                <a:lnTo>
                  <a:pt x="1168" y="852"/>
                </a:lnTo>
                <a:lnTo>
                  <a:pt x="1164" y="849"/>
                </a:lnTo>
                <a:lnTo>
                  <a:pt x="1157" y="852"/>
                </a:lnTo>
                <a:lnTo>
                  <a:pt x="1146" y="864"/>
                </a:lnTo>
                <a:lnTo>
                  <a:pt x="1141" y="870"/>
                </a:lnTo>
                <a:lnTo>
                  <a:pt x="1133" y="872"/>
                </a:lnTo>
                <a:lnTo>
                  <a:pt x="1127" y="881"/>
                </a:lnTo>
                <a:lnTo>
                  <a:pt x="1120" y="882"/>
                </a:lnTo>
                <a:lnTo>
                  <a:pt x="1094" y="893"/>
                </a:lnTo>
                <a:lnTo>
                  <a:pt x="1091" y="899"/>
                </a:lnTo>
                <a:lnTo>
                  <a:pt x="1091" y="908"/>
                </a:lnTo>
                <a:lnTo>
                  <a:pt x="1089" y="915"/>
                </a:lnTo>
                <a:lnTo>
                  <a:pt x="1083" y="924"/>
                </a:lnTo>
                <a:lnTo>
                  <a:pt x="1078" y="927"/>
                </a:lnTo>
                <a:lnTo>
                  <a:pt x="1075" y="939"/>
                </a:lnTo>
                <a:lnTo>
                  <a:pt x="1062" y="944"/>
                </a:lnTo>
                <a:lnTo>
                  <a:pt x="1052" y="953"/>
                </a:lnTo>
                <a:lnTo>
                  <a:pt x="1042" y="957"/>
                </a:lnTo>
                <a:lnTo>
                  <a:pt x="1038" y="967"/>
                </a:lnTo>
                <a:lnTo>
                  <a:pt x="1017" y="992"/>
                </a:lnTo>
                <a:lnTo>
                  <a:pt x="1013" y="1003"/>
                </a:lnTo>
                <a:lnTo>
                  <a:pt x="1012" y="1007"/>
                </a:lnTo>
                <a:lnTo>
                  <a:pt x="1003" y="1015"/>
                </a:lnTo>
                <a:lnTo>
                  <a:pt x="999" y="1033"/>
                </a:lnTo>
                <a:lnTo>
                  <a:pt x="990" y="1039"/>
                </a:lnTo>
                <a:lnTo>
                  <a:pt x="977" y="1057"/>
                </a:lnTo>
                <a:lnTo>
                  <a:pt x="974" y="1083"/>
                </a:lnTo>
                <a:lnTo>
                  <a:pt x="970" y="1087"/>
                </a:lnTo>
                <a:lnTo>
                  <a:pt x="970" y="1093"/>
                </a:lnTo>
                <a:lnTo>
                  <a:pt x="966" y="1097"/>
                </a:lnTo>
                <a:lnTo>
                  <a:pt x="963" y="1104"/>
                </a:lnTo>
                <a:lnTo>
                  <a:pt x="958" y="1104"/>
                </a:lnTo>
                <a:lnTo>
                  <a:pt x="952" y="1109"/>
                </a:lnTo>
                <a:lnTo>
                  <a:pt x="949" y="1106"/>
                </a:lnTo>
                <a:lnTo>
                  <a:pt x="943" y="1105"/>
                </a:lnTo>
                <a:lnTo>
                  <a:pt x="938" y="1101"/>
                </a:lnTo>
                <a:lnTo>
                  <a:pt x="938" y="1097"/>
                </a:lnTo>
                <a:lnTo>
                  <a:pt x="943" y="1091"/>
                </a:lnTo>
                <a:lnTo>
                  <a:pt x="944" y="1084"/>
                </a:lnTo>
                <a:lnTo>
                  <a:pt x="945" y="1083"/>
                </a:lnTo>
                <a:lnTo>
                  <a:pt x="945" y="1081"/>
                </a:lnTo>
                <a:lnTo>
                  <a:pt x="943" y="1079"/>
                </a:lnTo>
                <a:lnTo>
                  <a:pt x="941" y="1075"/>
                </a:lnTo>
                <a:lnTo>
                  <a:pt x="941" y="1073"/>
                </a:lnTo>
                <a:lnTo>
                  <a:pt x="940" y="1066"/>
                </a:lnTo>
                <a:lnTo>
                  <a:pt x="943" y="1066"/>
                </a:lnTo>
                <a:lnTo>
                  <a:pt x="944" y="1062"/>
                </a:lnTo>
                <a:lnTo>
                  <a:pt x="943" y="1057"/>
                </a:lnTo>
                <a:lnTo>
                  <a:pt x="945" y="1056"/>
                </a:lnTo>
                <a:lnTo>
                  <a:pt x="943" y="1055"/>
                </a:lnTo>
                <a:lnTo>
                  <a:pt x="945" y="1052"/>
                </a:lnTo>
                <a:lnTo>
                  <a:pt x="944" y="1048"/>
                </a:lnTo>
                <a:lnTo>
                  <a:pt x="938" y="1044"/>
                </a:lnTo>
                <a:lnTo>
                  <a:pt x="936" y="1041"/>
                </a:lnTo>
                <a:lnTo>
                  <a:pt x="940" y="1037"/>
                </a:lnTo>
                <a:lnTo>
                  <a:pt x="940" y="1034"/>
                </a:lnTo>
                <a:lnTo>
                  <a:pt x="941" y="1034"/>
                </a:lnTo>
                <a:lnTo>
                  <a:pt x="941" y="1032"/>
                </a:lnTo>
                <a:lnTo>
                  <a:pt x="944" y="1030"/>
                </a:lnTo>
                <a:lnTo>
                  <a:pt x="943" y="1029"/>
                </a:lnTo>
                <a:lnTo>
                  <a:pt x="944" y="1025"/>
                </a:lnTo>
                <a:lnTo>
                  <a:pt x="943" y="1021"/>
                </a:lnTo>
                <a:lnTo>
                  <a:pt x="944" y="1017"/>
                </a:lnTo>
                <a:lnTo>
                  <a:pt x="938" y="1012"/>
                </a:lnTo>
                <a:lnTo>
                  <a:pt x="940" y="1010"/>
                </a:lnTo>
                <a:lnTo>
                  <a:pt x="936" y="1006"/>
                </a:lnTo>
                <a:lnTo>
                  <a:pt x="936" y="1002"/>
                </a:lnTo>
                <a:lnTo>
                  <a:pt x="938" y="1001"/>
                </a:lnTo>
                <a:lnTo>
                  <a:pt x="935" y="998"/>
                </a:lnTo>
                <a:lnTo>
                  <a:pt x="932" y="999"/>
                </a:lnTo>
                <a:lnTo>
                  <a:pt x="923" y="999"/>
                </a:lnTo>
                <a:lnTo>
                  <a:pt x="920" y="992"/>
                </a:lnTo>
                <a:lnTo>
                  <a:pt x="911" y="1002"/>
                </a:lnTo>
                <a:lnTo>
                  <a:pt x="893" y="1001"/>
                </a:lnTo>
                <a:lnTo>
                  <a:pt x="887" y="994"/>
                </a:lnTo>
                <a:lnTo>
                  <a:pt x="881" y="1001"/>
                </a:lnTo>
                <a:lnTo>
                  <a:pt x="872" y="998"/>
                </a:lnTo>
                <a:lnTo>
                  <a:pt x="868" y="997"/>
                </a:lnTo>
                <a:lnTo>
                  <a:pt x="862" y="1003"/>
                </a:lnTo>
                <a:lnTo>
                  <a:pt x="862" y="998"/>
                </a:lnTo>
                <a:lnTo>
                  <a:pt x="855" y="994"/>
                </a:lnTo>
                <a:lnTo>
                  <a:pt x="850" y="996"/>
                </a:lnTo>
                <a:lnTo>
                  <a:pt x="848" y="993"/>
                </a:lnTo>
                <a:lnTo>
                  <a:pt x="846" y="996"/>
                </a:lnTo>
                <a:lnTo>
                  <a:pt x="845" y="994"/>
                </a:lnTo>
                <a:lnTo>
                  <a:pt x="839" y="987"/>
                </a:lnTo>
                <a:lnTo>
                  <a:pt x="835" y="988"/>
                </a:lnTo>
                <a:lnTo>
                  <a:pt x="835" y="987"/>
                </a:lnTo>
                <a:lnTo>
                  <a:pt x="831" y="984"/>
                </a:lnTo>
                <a:lnTo>
                  <a:pt x="831" y="979"/>
                </a:lnTo>
                <a:lnTo>
                  <a:pt x="828" y="972"/>
                </a:lnTo>
                <a:lnTo>
                  <a:pt x="819" y="974"/>
                </a:lnTo>
                <a:lnTo>
                  <a:pt x="819" y="971"/>
                </a:lnTo>
                <a:lnTo>
                  <a:pt x="818" y="969"/>
                </a:lnTo>
                <a:lnTo>
                  <a:pt x="815" y="970"/>
                </a:lnTo>
                <a:lnTo>
                  <a:pt x="814" y="969"/>
                </a:lnTo>
                <a:lnTo>
                  <a:pt x="817" y="966"/>
                </a:lnTo>
                <a:lnTo>
                  <a:pt x="814" y="966"/>
                </a:lnTo>
                <a:lnTo>
                  <a:pt x="813" y="963"/>
                </a:lnTo>
                <a:lnTo>
                  <a:pt x="808" y="962"/>
                </a:lnTo>
                <a:lnTo>
                  <a:pt x="800" y="963"/>
                </a:lnTo>
                <a:lnTo>
                  <a:pt x="799" y="965"/>
                </a:lnTo>
                <a:lnTo>
                  <a:pt x="796" y="963"/>
                </a:lnTo>
                <a:lnTo>
                  <a:pt x="786" y="970"/>
                </a:lnTo>
                <a:lnTo>
                  <a:pt x="782" y="971"/>
                </a:lnTo>
                <a:lnTo>
                  <a:pt x="781" y="963"/>
                </a:lnTo>
                <a:lnTo>
                  <a:pt x="777" y="957"/>
                </a:lnTo>
                <a:lnTo>
                  <a:pt x="778" y="954"/>
                </a:lnTo>
                <a:lnTo>
                  <a:pt x="783" y="948"/>
                </a:lnTo>
                <a:lnTo>
                  <a:pt x="783" y="939"/>
                </a:lnTo>
                <a:lnTo>
                  <a:pt x="782" y="926"/>
                </a:lnTo>
                <a:lnTo>
                  <a:pt x="776" y="920"/>
                </a:lnTo>
                <a:lnTo>
                  <a:pt x="774" y="913"/>
                </a:lnTo>
                <a:lnTo>
                  <a:pt x="768" y="908"/>
                </a:lnTo>
                <a:lnTo>
                  <a:pt x="761" y="907"/>
                </a:lnTo>
                <a:lnTo>
                  <a:pt x="761" y="906"/>
                </a:lnTo>
                <a:lnTo>
                  <a:pt x="755" y="907"/>
                </a:lnTo>
                <a:lnTo>
                  <a:pt x="752" y="911"/>
                </a:lnTo>
                <a:lnTo>
                  <a:pt x="750" y="912"/>
                </a:lnTo>
                <a:lnTo>
                  <a:pt x="742" y="908"/>
                </a:lnTo>
                <a:lnTo>
                  <a:pt x="736" y="909"/>
                </a:lnTo>
                <a:lnTo>
                  <a:pt x="725" y="907"/>
                </a:lnTo>
                <a:lnTo>
                  <a:pt x="727" y="900"/>
                </a:lnTo>
                <a:lnTo>
                  <a:pt x="719" y="895"/>
                </a:lnTo>
                <a:lnTo>
                  <a:pt x="707" y="891"/>
                </a:lnTo>
                <a:lnTo>
                  <a:pt x="702" y="884"/>
                </a:lnTo>
                <a:lnTo>
                  <a:pt x="701" y="880"/>
                </a:lnTo>
                <a:lnTo>
                  <a:pt x="692" y="868"/>
                </a:lnTo>
                <a:lnTo>
                  <a:pt x="686" y="873"/>
                </a:lnTo>
                <a:lnTo>
                  <a:pt x="680" y="881"/>
                </a:lnTo>
                <a:lnTo>
                  <a:pt x="674" y="884"/>
                </a:lnTo>
                <a:lnTo>
                  <a:pt x="673" y="879"/>
                </a:lnTo>
                <a:lnTo>
                  <a:pt x="662" y="879"/>
                </a:lnTo>
                <a:lnTo>
                  <a:pt x="647" y="877"/>
                </a:lnTo>
                <a:lnTo>
                  <a:pt x="638" y="867"/>
                </a:lnTo>
                <a:lnTo>
                  <a:pt x="634" y="868"/>
                </a:lnTo>
                <a:lnTo>
                  <a:pt x="637" y="870"/>
                </a:lnTo>
                <a:lnTo>
                  <a:pt x="635" y="872"/>
                </a:lnTo>
                <a:lnTo>
                  <a:pt x="628" y="876"/>
                </a:lnTo>
                <a:lnTo>
                  <a:pt x="624" y="880"/>
                </a:lnTo>
                <a:lnTo>
                  <a:pt x="624" y="886"/>
                </a:lnTo>
                <a:lnTo>
                  <a:pt x="617" y="894"/>
                </a:lnTo>
                <a:lnTo>
                  <a:pt x="614" y="900"/>
                </a:lnTo>
                <a:lnTo>
                  <a:pt x="614" y="902"/>
                </a:lnTo>
                <a:lnTo>
                  <a:pt x="616" y="904"/>
                </a:lnTo>
                <a:lnTo>
                  <a:pt x="614" y="911"/>
                </a:lnTo>
                <a:lnTo>
                  <a:pt x="610" y="915"/>
                </a:lnTo>
                <a:lnTo>
                  <a:pt x="603" y="915"/>
                </a:lnTo>
                <a:lnTo>
                  <a:pt x="597" y="921"/>
                </a:lnTo>
                <a:lnTo>
                  <a:pt x="596" y="926"/>
                </a:lnTo>
                <a:lnTo>
                  <a:pt x="593" y="927"/>
                </a:lnTo>
                <a:lnTo>
                  <a:pt x="590" y="934"/>
                </a:lnTo>
                <a:lnTo>
                  <a:pt x="588" y="936"/>
                </a:lnTo>
                <a:lnTo>
                  <a:pt x="587" y="935"/>
                </a:lnTo>
                <a:lnTo>
                  <a:pt x="580" y="940"/>
                </a:lnTo>
                <a:lnTo>
                  <a:pt x="579" y="938"/>
                </a:lnTo>
                <a:lnTo>
                  <a:pt x="576" y="936"/>
                </a:lnTo>
                <a:lnTo>
                  <a:pt x="576" y="940"/>
                </a:lnTo>
                <a:lnTo>
                  <a:pt x="574" y="940"/>
                </a:lnTo>
                <a:lnTo>
                  <a:pt x="572" y="945"/>
                </a:lnTo>
                <a:lnTo>
                  <a:pt x="570" y="947"/>
                </a:lnTo>
                <a:lnTo>
                  <a:pt x="567" y="947"/>
                </a:lnTo>
                <a:lnTo>
                  <a:pt x="567" y="944"/>
                </a:lnTo>
                <a:lnTo>
                  <a:pt x="554" y="945"/>
                </a:lnTo>
                <a:lnTo>
                  <a:pt x="554" y="943"/>
                </a:lnTo>
                <a:lnTo>
                  <a:pt x="553" y="944"/>
                </a:lnTo>
                <a:lnTo>
                  <a:pt x="549" y="940"/>
                </a:lnTo>
                <a:lnTo>
                  <a:pt x="554" y="935"/>
                </a:lnTo>
                <a:lnTo>
                  <a:pt x="552" y="933"/>
                </a:lnTo>
                <a:lnTo>
                  <a:pt x="549" y="930"/>
                </a:lnTo>
                <a:lnTo>
                  <a:pt x="547" y="931"/>
                </a:lnTo>
                <a:lnTo>
                  <a:pt x="544" y="926"/>
                </a:lnTo>
                <a:lnTo>
                  <a:pt x="544" y="930"/>
                </a:lnTo>
                <a:lnTo>
                  <a:pt x="542" y="930"/>
                </a:lnTo>
                <a:lnTo>
                  <a:pt x="540" y="938"/>
                </a:lnTo>
                <a:lnTo>
                  <a:pt x="535" y="940"/>
                </a:lnTo>
                <a:lnTo>
                  <a:pt x="521" y="936"/>
                </a:lnTo>
                <a:lnTo>
                  <a:pt x="515" y="929"/>
                </a:lnTo>
                <a:lnTo>
                  <a:pt x="511" y="930"/>
                </a:lnTo>
                <a:lnTo>
                  <a:pt x="498" y="926"/>
                </a:lnTo>
                <a:lnTo>
                  <a:pt x="490" y="926"/>
                </a:lnTo>
                <a:lnTo>
                  <a:pt x="488" y="929"/>
                </a:lnTo>
                <a:lnTo>
                  <a:pt x="485" y="929"/>
                </a:lnTo>
                <a:lnTo>
                  <a:pt x="476" y="925"/>
                </a:lnTo>
                <a:lnTo>
                  <a:pt x="440" y="917"/>
                </a:lnTo>
                <a:lnTo>
                  <a:pt x="412" y="908"/>
                </a:lnTo>
                <a:lnTo>
                  <a:pt x="410" y="911"/>
                </a:lnTo>
                <a:lnTo>
                  <a:pt x="408" y="913"/>
                </a:lnTo>
                <a:lnTo>
                  <a:pt x="405" y="912"/>
                </a:lnTo>
                <a:lnTo>
                  <a:pt x="401" y="911"/>
                </a:lnTo>
                <a:lnTo>
                  <a:pt x="400" y="913"/>
                </a:lnTo>
                <a:lnTo>
                  <a:pt x="387" y="908"/>
                </a:lnTo>
                <a:lnTo>
                  <a:pt x="386" y="906"/>
                </a:lnTo>
                <a:lnTo>
                  <a:pt x="383" y="906"/>
                </a:lnTo>
                <a:lnTo>
                  <a:pt x="382" y="908"/>
                </a:lnTo>
                <a:lnTo>
                  <a:pt x="380" y="908"/>
                </a:lnTo>
                <a:lnTo>
                  <a:pt x="372" y="907"/>
                </a:lnTo>
                <a:lnTo>
                  <a:pt x="360" y="902"/>
                </a:lnTo>
                <a:lnTo>
                  <a:pt x="351" y="894"/>
                </a:lnTo>
                <a:lnTo>
                  <a:pt x="340" y="885"/>
                </a:lnTo>
                <a:lnTo>
                  <a:pt x="304" y="862"/>
                </a:lnTo>
                <a:lnTo>
                  <a:pt x="300" y="855"/>
                </a:lnTo>
                <a:lnTo>
                  <a:pt x="287" y="840"/>
                </a:lnTo>
                <a:lnTo>
                  <a:pt x="282" y="839"/>
                </a:lnTo>
                <a:lnTo>
                  <a:pt x="275" y="832"/>
                </a:lnTo>
                <a:lnTo>
                  <a:pt x="278" y="822"/>
                </a:lnTo>
                <a:lnTo>
                  <a:pt x="284" y="816"/>
                </a:lnTo>
                <a:lnTo>
                  <a:pt x="283" y="813"/>
                </a:lnTo>
                <a:lnTo>
                  <a:pt x="275" y="812"/>
                </a:lnTo>
                <a:lnTo>
                  <a:pt x="277" y="808"/>
                </a:lnTo>
                <a:lnTo>
                  <a:pt x="274" y="807"/>
                </a:lnTo>
                <a:lnTo>
                  <a:pt x="272" y="808"/>
                </a:lnTo>
                <a:lnTo>
                  <a:pt x="272" y="813"/>
                </a:lnTo>
                <a:lnTo>
                  <a:pt x="270" y="816"/>
                </a:lnTo>
                <a:lnTo>
                  <a:pt x="266" y="816"/>
                </a:lnTo>
                <a:lnTo>
                  <a:pt x="261" y="812"/>
                </a:lnTo>
                <a:lnTo>
                  <a:pt x="260" y="808"/>
                </a:lnTo>
                <a:lnTo>
                  <a:pt x="265" y="799"/>
                </a:lnTo>
                <a:lnTo>
                  <a:pt x="260" y="798"/>
                </a:lnTo>
                <a:lnTo>
                  <a:pt x="257" y="792"/>
                </a:lnTo>
                <a:lnTo>
                  <a:pt x="250" y="795"/>
                </a:lnTo>
                <a:lnTo>
                  <a:pt x="241" y="795"/>
                </a:lnTo>
                <a:lnTo>
                  <a:pt x="238" y="791"/>
                </a:lnTo>
                <a:lnTo>
                  <a:pt x="239" y="786"/>
                </a:lnTo>
                <a:lnTo>
                  <a:pt x="241" y="785"/>
                </a:lnTo>
                <a:lnTo>
                  <a:pt x="243" y="790"/>
                </a:lnTo>
                <a:lnTo>
                  <a:pt x="245" y="791"/>
                </a:lnTo>
                <a:lnTo>
                  <a:pt x="247" y="791"/>
                </a:lnTo>
                <a:lnTo>
                  <a:pt x="247" y="787"/>
                </a:lnTo>
                <a:lnTo>
                  <a:pt x="243" y="780"/>
                </a:lnTo>
                <a:lnTo>
                  <a:pt x="237" y="787"/>
                </a:lnTo>
                <a:lnTo>
                  <a:pt x="234" y="786"/>
                </a:lnTo>
                <a:lnTo>
                  <a:pt x="232" y="781"/>
                </a:lnTo>
                <a:lnTo>
                  <a:pt x="233" y="772"/>
                </a:lnTo>
                <a:lnTo>
                  <a:pt x="232" y="769"/>
                </a:lnTo>
                <a:lnTo>
                  <a:pt x="230" y="767"/>
                </a:lnTo>
                <a:lnTo>
                  <a:pt x="228" y="765"/>
                </a:lnTo>
                <a:lnTo>
                  <a:pt x="230" y="768"/>
                </a:lnTo>
                <a:lnTo>
                  <a:pt x="229" y="772"/>
                </a:lnTo>
                <a:lnTo>
                  <a:pt x="221" y="773"/>
                </a:lnTo>
                <a:lnTo>
                  <a:pt x="216" y="768"/>
                </a:lnTo>
                <a:lnTo>
                  <a:pt x="207" y="764"/>
                </a:lnTo>
                <a:lnTo>
                  <a:pt x="207" y="760"/>
                </a:lnTo>
                <a:lnTo>
                  <a:pt x="212" y="759"/>
                </a:lnTo>
                <a:lnTo>
                  <a:pt x="215" y="756"/>
                </a:lnTo>
                <a:lnTo>
                  <a:pt x="209" y="747"/>
                </a:lnTo>
                <a:lnTo>
                  <a:pt x="207" y="745"/>
                </a:lnTo>
                <a:lnTo>
                  <a:pt x="202" y="750"/>
                </a:lnTo>
                <a:lnTo>
                  <a:pt x="198" y="750"/>
                </a:lnTo>
                <a:lnTo>
                  <a:pt x="194" y="747"/>
                </a:lnTo>
                <a:lnTo>
                  <a:pt x="184" y="747"/>
                </a:lnTo>
                <a:lnTo>
                  <a:pt x="174" y="745"/>
                </a:lnTo>
                <a:lnTo>
                  <a:pt x="166" y="742"/>
                </a:lnTo>
                <a:lnTo>
                  <a:pt x="162" y="747"/>
                </a:lnTo>
                <a:lnTo>
                  <a:pt x="157" y="754"/>
                </a:lnTo>
                <a:lnTo>
                  <a:pt x="144" y="765"/>
                </a:lnTo>
                <a:lnTo>
                  <a:pt x="135" y="760"/>
                </a:lnTo>
                <a:lnTo>
                  <a:pt x="117" y="755"/>
                </a:lnTo>
                <a:lnTo>
                  <a:pt x="117" y="754"/>
                </a:lnTo>
                <a:lnTo>
                  <a:pt x="113" y="753"/>
                </a:lnTo>
                <a:lnTo>
                  <a:pt x="106" y="753"/>
                </a:lnTo>
                <a:lnTo>
                  <a:pt x="102" y="756"/>
                </a:lnTo>
                <a:lnTo>
                  <a:pt x="99" y="755"/>
                </a:lnTo>
                <a:lnTo>
                  <a:pt x="94" y="746"/>
                </a:lnTo>
                <a:lnTo>
                  <a:pt x="89" y="742"/>
                </a:lnTo>
                <a:lnTo>
                  <a:pt x="85" y="735"/>
                </a:lnTo>
                <a:lnTo>
                  <a:pt x="79" y="724"/>
                </a:lnTo>
                <a:lnTo>
                  <a:pt x="66" y="717"/>
                </a:lnTo>
                <a:lnTo>
                  <a:pt x="66" y="719"/>
                </a:lnTo>
                <a:lnTo>
                  <a:pt x="62" y="719"/>
                </a:lnTo>
                <a:lnTo>
                  <a:pt x="56" y="708"/>
                </a:lnTo>
                <a:lnTo>
                  <a:pt x="50" y="705"/>
                </a:lnTo>
                <a:lnTo>
                  <a:pt x="48" y="706"/>
                </a:lnTo>
                <a:lnTo>
                  <a:pt x="41" y="704"/>
                </a:lnTo>
                <a:lnTo>
                  <a:pt x="26" y="704"/>
                </a:lnTo>
                <a:lnTo>
                  <a:pt x="13" y="692"/>
                </a:lnTo>
                <a:lnTo>
                  <a:pt x="0" y="686"/>
                </a:lnTo>
                <a:lnTo>
                  <a:pt x="8" y="678"/>
                </a:lnTo>
                <a:lnTo>
                  <a:pt x="11" y="670"/>
                </a:lnTo>
                <a:lnTo>
                  <a:pt x="16" y="673"/>
                </a:lnTo>
                <a:lnTo>
                  <a:pt x="20" y="669"/>
                </a:lnTo>
                <a:lnTo>
                  <a:pt x="25" y="669"/>
                </a:lnTo>
                <a:lnTo>
                  <a:pt x="17" y="668"/>
                </a:lnTo>
                <a:lnTo>
                  <a:pt x="16" y="665"/>
                </a:lnTo>
                <a:lnTo>
                  <a:pt x="18" y="666"/>
                </a:lnTo>
                <a:lnTo>
                  <a:pt x="21" y="663"/>
                </a:lnTo>
                <a:lnTo>
                  <a:pt x="25" y="664"/>
                </a:lnTo>
                <a:lnTo>
                  <a:pt x="27" y="659"/>
                </a:lnTo>
                <a:lnTo>
                  <a:pt x="25" y="656"/>
                </a:lnTo>
                <a:lnTo>
                  <a:pt x="25" y="654"/>
                </a:lnTo>
                <a:lnTo>
                  <a:pt x="27" y="654"/>
                </a:lnTo>
                <a:lnTo>
                  <a:pt x="32" y="657"/>
                </a:lnTo>
                <a:lnTo>
                  <a:pt x="34" y="652"/>
                </a:lnTo>
                <a:lnTo>
                  <a:pt x="36" y="652"/>
                </a:lnTo>
                <a:lnTo>
                  <a:pt x="39" y="648"/>
                </a:lnTo>
                <a:lnTo>
                  <a:pt x="41" y="647"/>
                </a:lnTo>
                <a:lnTo>
                  <a:pt x="41" y="642"/>
                </a:lnTo>
                <a:lnTo>
                  <a:pt x="38" y="642"/>
                </a:lnTo>
                <a:lnTo>
                  <a:pt x="36" y="641"/>
                </a:lnTo>
                <a:lnTo>
                  <a:pt x="40" y="639"/>
                </a:lnTo>
                <a:lnTo>
                  <a:pt x="53" y="647"/>
                </a:lnTo>
                <a:lnTo>
                  <a:pt x="50" y="641"/>
                </a:lnTo>
                <a:lnTo>
                  <a:pt x="58" y="638"/>
                </a:lnTo>
                <a:lnTo>
                  <a:pt x="61" y="642"/>
                </a:lnTo>
                <a:lnTo>
                  <a:pt x="61" y="646"/>
                </a:lnTo>
                <a:lnTo>
                  <a:pt x="66" y="648"/>
                </a:lnTo>
                <a:lnTo>
                  <a:pt x="63" y="652"/>
                </a:lnTo>
                <a:lnTo>
                  <a:pt x="63" y="656"/>
                </a:lnTo>
                <a:lnTo>
                  <a:pt x="68" y="660"/>
                </a:lnTo>
                <a:lnTo>
                  <a:pt x="71" y="659"/>
                </a:lnTo>
                <a:lnTo>
                  <a:pt x="75" y="659"/>
                </a:lnTo>
                <a:lnTo>
                  <a:pt x="77" y="663"/>
                </a:lnTo>
                <a:lnTo>
                  <a:pt x="79" y="665"/>
                </a:lnTo>
                <a:lnTo>
                  <a:pt x="83" y="661"/>
                </a:lnTo>
                <a:lnTo>
                  <a:pt x="84" y="657"/>
                </a:lnTo>
                <a:lnTo>
                  <a:pt x="83" y="656"/>
                </a:lnTo>
                <a:lnTo>
                  <a:pt x="89" y="655"/>
                </a:lnTo>
                <a:lnTo>
                  <a:pt x="89" y="650"/>
                </a:lnTo>
                <a:lnTo>
                  <a:pt x="94" y="650"/>
                </a:lnTo>
                <a:lnTo>
                  <a:pt x="93" y="638"/>
                </a:lnTo>
                <a:lnTo>
                  <a:pt x="94" y="637"/>
                </a:lnTo>
                <a:lnTo>
                  <a:pt x="99" y="637"/>
                </a:lnTo>
                <a:lnTo>
                  <a:pt x="103" y="641"/>
                </a:lnTo>
                <a:lnTo>
                  <a:pt x="106" y="641"/>
                </a:lnTo>
                <a:lnTo>
                  <a:pt x="107" y="642"/>
                </a:lnTo>
                <a:lnTo>
                  <a:pt x="111" y="642"/>
                </a:lnTo>
                <a:lnTo>
                  <a:pt x="116" y="638"/>
                </a:lnTo>
                <a:lnTo>
                  <a:pt x="125" y="638"/>
                </a:lnTo>
                <a:lnTo>
                  <a:pt x="125" y="639"/>
                </a:lnTo>
                <a:lnTo>
                  <a:pt x="131" y="646"/>
                </a:lnTo>
                <a:lnTo>
                  <a:pt x="134" y="652"/>
                </a:lnTo>
                <a:lnTo>
                  <a:pt x="137" y="656"/>
                </a:lnTo>
                <a:lnTo>
                  <a:pt x="139" y="661"/>
                </a:lnTo>
                <a:lnTo>
                  <a:pt x="143" y="657"/>
                </a:lnTo>
                <a:lnTo>
                  <a:pt x="146" y="657"/>
                </a:lnTo>
                <a:lnTo>
                  <a:pt x="146" y="654"/>
                </a:lnTo>
                <a:lnTo>
                  <a:pt x="149" y="650"/>
                </a:lnTo>
                <a:lnTo>
                  <a:pt x="147" y="648"/>
                </a:lnTo>
                <a:lnTo>
                  <a:pt x="148" y="646"/>
                </a:lnTo>
                <a:lnTo>
                  <a:pt x="147" y="645"/>
                </a:lnTo>
                <a:lnTo>
                  <a:pt x="149" y="646"/>
                </a:lnTo>
                <a:lnTo>
                  <a:pt x="153" y="639"/>
                </a:lnTo>
                <a:lnTo>
                  <a:pt x="160" y="643"/>
                </a:lnTo>
                <a:lnTo>
                  <a:pt x="162" y="639"/>
                </a:lnTo>
                <a:lnTo>
                  <a:pt x="161" y="638"/>
                </a:lnTo>
                <a:lnTo>
                  <a:pt x="164" y="630"/>
                </a:lnTo>
                <a:lnTo>
                  <a:pt x="164" y="628"/>
                </a:lnTo>
                <a:close/>
              </a:path>
            </a:pathLst>
          </a:custGeom>
          <a:solidFill>
            <a:srgbClr val="FF6600"/>
          </a:solidFill>
          <a:ln w="12700" cap="sq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4604" name="Rectangle 106"/>
          <p:cNvSpPr>
            <a:spLocks noChangeArrowheads="1"/>
          </p:cNvSpPr>
          <p:nvPr/>
        </p:nvSpPr>
        <p:spPr bwMode="auto">
          <a:xfrm>
            <a:off x="2412206" y="3551635"/>
            <a:ext cx="242888" cy="161925"/>
          </a:xfrm>
          <a:prstGeom prst="rect">
            <a:avLst/>
          </a:prstGeom>
          <a:solidFill>
            <a:srgbClr val="FFFFFF">
              <a:alpha val="30196"/>
            </a:srgbClr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64605" name="Rectangle 107"/>
          <p:cNvSpPr>
            <a:spLocks noChangeArrowheads="1"/>
          </p:cNvSpPr>
          <p:nvPr/>
        </p:nvSpPr>
        <p:spPr bwMode="auto">
          <a:xfrm>
            <a:off x="2412206" y="3768329"/>
            <a:ext cx="242888" cy="161925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64606" name="Rectangle 108"/>
          <p:cNvSpPr>
            <a:spLocks noChangeArrowheads="1"/>
          </p:cNvSpPr>
          <p:nvPr/>
        </p:nvSpPr>
        <p:spPr bwMode="auto">
          <a:xfrm>
            <a:off x="2412206" y="3983831"/>
            <a:ext cx="242888" cy="16192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64607" name="Rectangle 109"/>
          <p:cNvSpPr>
            <a:spLocks noChangeArrowheads="1"/>
          </p:cNvSpPr>
          <p:nvPr/>
        </p:nvSpPr>
        <p:spPr bwMode="auto">
          <a:xfrm>
            <a:off x="2412206" y="4199335"/>
            <a:ext cx="242888" cy="161925"/>
          </a:xfrm>
          <a:prstGeom prst="rect">
            <a:avLst/>
          </a:prstGeom>
          <a:solidFill>
            <a:srgbClr val="FF66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64608" name="Rectangle 110"/>
          <p:cNvSpPr>
            <a:spLocks noChangeArrowheads="1"/>
          </p:cNvSpPr>
          <p:nvPr/>
        </p:nvSpPr>
        <p:spPr bwMode="auto">
          <a:xfrm>
            <a:off x="2412206" y="4411266"/>
            <a:ext cx="242888" cy="161925"/>
          </a:xfrm>
          <a:prstGeom prst="rect">
            <a:avLst/>
          </a:prstGeom>
          <a:solidFill>
            <a:srgbClr val="9933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64611" name="Text Box 105"/>
          <p:cNvSpPr txBox="1">
            <a:spLocks noChangeArrowheads="1"/>
          </p:cNvSpPr>
          <p:nvPr/>
        </p:nvSpPr>
        <p:spPr bwMode="auto">
          <a:xfrm>
            <a:off x="1484710" y="3086100"/>
            <a:ext cx="23955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050" b="1">
                <a:solidFill>
                  <a:srgbClr val="000000"/>
                </a:solidFill>
              </a:rPr>
              <a:t>Incidence </a:t>
            </a:r>
            <a:br>
              <a:rPr lang="en-US" altLang="cs-CZ" sz="1050" b="1">
                <a:solidFill>
                  <a:srgbClr val="000000"/>
                </a:solidFill>
              </a:rPr>
            </a:br>
            <a:r>
              <a:rPr lang="en-US" altLang="cs-CZ" sz="1050" b="1">
                <a:solidFill>
                  <a:srgbClr val="000000"/>
                </a:solidFill>
              </a:rPr>
              <a:t>(per 100 000 population per year):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9F7703-269B-4413-B7DB-70DBB5314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Incidence </a:t>
            </a:r>
            <a:r>
              <a:rPr lang="cs-CZ"/>
              <a:t>muži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045222-5CAD-4153-8453-DB95DBE710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cs-CZ"/>
              <a:t>Base: Completed records 2020 without electrode surgery</a:t>
            </a:r>
            <a:r>
              <a:rPr lang="cs-CZ" altLang="cs-CZ"/>
              <a:t> - men</a:t>
            </a:r>
            <a:r>
              <a:rPr lang="en-US" altLang="cs-CZ"/>
              <a:t> (N = </a:t>
            </a:r>
            <a:r>
              <a:rPr lang="cs-CZ" altLang="cs-CZ"/>
              <a:t>5 616</a:t>
            </a:r>
            <a:r>
              <a:rPr lang="en-US" altLang="cs-CZ"/>
              <a:t>)</a:t>
            </a:r>
            <a:endParaRPr lang="cs-CZ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2731294" y="3523060"/>
            <a:ext cx="842963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5000"/>
              </a:spcBef>
              <a:buFontTx/>
              <a:buNone/>
            </a:pPr>
            <a:r>
              <a:rPr kumimoji="1" lang="cs-CZ" altLang="cs-CZ" sz="1050" b="1">
                <a:solidFill>
                  <a:srgbClr val="000000"/>
                </a:solidFill>
              </a:rPr>
              <a:t>≤ 60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kumimoji="1" lang="cs-CZ" altLang="cs-CZ" sz="1050" b="1">
                <a:solidFill>
                  <a:srgbClr val="000000"/>
                </a:solidFill>
              </a:rPr>
              <a:t>60 – 80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kumimoji="1" lang="cs-CZ" altLang="cs-CZ" sz="1050" b="1">
                <a:solidFill>
                  <a:srgbClr val="000000"/>
                </a:solidFill>
              </a:rPr>
              <a:t>80 – 100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kumimoji="1" lang="cs-CZ" altLang="cs-CZ" sz="1050" b="1">
                <a:solidFill>
                  <a:srgbClr val="000000"/>
                </a:solidFill>
              </a:rPr>
              <a:t>100 – 120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kumimoji="1" lang="en-US" altLang="cs-CZ" sz="1050" b="1">
                <a:solidFill>
                  <a:srgbClr val="000000"/>
                </a:solidFill>
              </a:rPr>
              <a:t>&gt; </a:t>
            </a:r>
            <a:r>
              <a:rPr kumimoji="1" lang="cs-CZ" altLang="cs-CZ" sz="1050" b="1">
                <a:solidFill>
                  <a:srgbClr val="000000"/>
                </a:solidFill>
              </a:rPr>
              <a:t>1</a:t>
            </a:r>
            <a:r>
              <a:rPr kumimoji="1" lang="en-US" altLang="cs-CZ" sz="1050" b="1">
                <a:solidFill>
                  <a:srgbClr val="000000"/>
                </a:solidFill>
              </a:rPr>
              <a:t>20</a:t>
            </a:r>
            <a:endParaRPr kumimoji="1" lang="cs-CZ" altLang="cs-CZ" sz="1050" b="1">
              <a:solidFill>
                <a:srgbClr val="000000"/>
              </a:solidFill>
            </a:endParaRPr>
          </a:p>
        </p:txBody>
      </p:sp>
      <p:graphicFrame>
        <p:nvGraphicFramePr>
          <p:cNvPr id="83049" name="Group 105"/>
          <p:cNvGraphicFramePr>
            <a:graphicFrameLocks noGrp="1"/>
          </p:cNvGraphicFramePr>
          <p:nvPr/>
        </p:nvGraphicFramePr>
        <p:xfrm>
          <a:off x="4598194" y="1168004"/>
          <a:ext cx="3277792" cy="3348042"/>
        </p:xfrm>
        <a:graphic>
          <a:graphicData uri="http://schemas.openxmlformats.org/drawingml/2006/table">
            <a:tbl>
              <a:tblPr/>
              <a:tblGrid>
                <a:gridCol w="1187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6454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Kraj</a:t>
                      </a:r>
                    </a:p>
                  </a:txBody>
                  <a:tcPr marL="13500" marR="13500" marT="13500" marB="135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Záznamy</a:t>
                      </a:r>
                    </a:p>
                  </a:txBody>
                  <a:tcPr marL="13500" marR="13500" marT="13500" marB="135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13500" marR="13500" marT="13500" marB="135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13500" marR="13500" marT="13500" marB="135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N/100 000 obyv.</a:t>
                      </a:r>
                    </a:p>
                  </a:txBody>
                  <a:tcPr marL="13500" marR="13500" marT="13500" marB="135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Olomoucký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Liberecký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Moravskoslezský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Pardubický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Praha hl. m.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541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Královéhradecký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Středočeský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Jihočeský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Karlovarský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Jihomoravský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Zlínský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Vysočina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Ústecký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Plzeňský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Abroad</a:t>
                      </a: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/ </a:t>
                      </a:r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unknown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4 043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6638" name="Rectangle 92"/>
          <p:cNvSpPr>
            <a:spLocks noChangeArrowheads="1"/>
          </p:cNvSpPr>
          <p:nvPr/>
        </p:nvSpPr>
        <p:spPr bwMode="auto">
          <a:xfrm>
            <a:off x="2412206" y="3551635"/>
            <a:ext cx="242888" cy="161925"/>
          </a:xfrm>
          <a:prstGeom prst="rect">
            <a:avLst/>
          </a:prstGeom>
          <a:solidFill>
            <a:srgbClr val="FFFFFF">
              <a:alpha val="30196"/>
            </a:srgbClr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66639" name="Rectangle 93"/>
          <p:cNvSpPr>
            <a:spLocks noChangeArrowheads="1"/>
          </p:cNvSpPr>
          <p:nvPr/>
        </p:nvSpPr>
        <p:spPr bwMode="auto">
          <a:xfrm>
            <a:off x="2412206" y="3768329"/>
            <a:ext cx="242888" cy="161925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66640" name="Rectangle 94"/>
          <p:cNvSpPr>
            <a:spLocks noChangeArrowheads="1"/>
          </p:cNvSpPr>
          <p:nvPr/>
        </p:nvSpPr>
        <p:spPr bwMode="auto">
          <a:xfrm>
            <a:off x="2412206" y="3983831"/>
            <a:ext cx="242888" cy="16192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66641" name="Rectangle 95"/>
          <p:cNvSpPr>
            <a:spLocks noChangeArrowheads="1"/>
          </p:cNvSpPr>
          <p:nvPr/>
        </p:nvSpPr>
        <p:spPr bwMode="auto">
          <a:xfrm>
            <a:off x="2412206" y="4199335"/>
            <a:ext cx="242888" cy="161925"/>
          </a:xfrm>
          <a:prstGeom prst="rect">
            <a:avLst/>
          </a:prstGeom>
          <a:solidFill>
            <a:srgbClr val="FF66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66642" name="Rectangle 96"/>
          <p:cNvSpPr>
            <a:spLocks noChangeArrowheads="1"/>
          </p:cNvSpPr>
          <p:nvPr/>
        </p:nvSpPr>
        <p:spPr bwMode="auto">
          <a:xfrm>
            <a:off x="2412206" y="4411266"/>
            <a:ext cx="242888" cy="161925"/>
          </a:xfrm>
          <a:prstGeom prst="rect">
            <a:avLst/>
          </a:prstGeom>
          <a:solidFill>
            <a:srgbClr val="9933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66643" name="Freeform 98"/>
          <p:cNvSpPr>
            <a:spLocks noChangeAspect="1" noEditPoints="1"/>
          </p:cNvSpPr>
          <p:nvPr/>
        </p:nvSpPr>
        <p:spPr bwMode="auto">
          <a:xfrm rot="-609737">
            <a:off x="1930004" y="1886572"/>
            <a:ext cx="896540" cy="265457"/>
          </a:xfrm>
          <a:custGeom>
            <a:avLst/>
            <a:gdLst>
              <a:gd name="T0" fmla="*/ 2147483646 w 1451"/>
              <a:gd name="T1" fmla="*/ 2147483646 h 1161"/>
              <a:gd name="T2" fmla="*/ 2147483646 w 1451"/>
              <a:gd name="T3" fmla="*/ 2147483646 h 1161"/>
              <a:gd name="T4" fmla="*/ 2147483646 w 1451"/>
              <a:gd name="T5" fmla="*/ 2147483646 h 1161"/>
              <a:gd name="T6" fmla="*/ 2147483646 w 1451"/>
              <a:gd name="T7" fmla="*/ 2147483646 h 1161"/>
              <a:gd name="T8" fmla="*/ 2147483646 w 1451"/>
              <a:gd name="T9" fmla="*/ 2147483646 h 1161"/>
              <a:gd name="T10" fmla="*/ 2147483646 w 1451"/>
              <a:gd name="T11" fmla="*/ 2147483646 h 1161"/>
              <a:gd name="T12" fmla="*/ 2147483646 w 1451"/>
              <a:gd name="T13" fmla="*/ 2147483646 h 1161"/>
              <a:gd name="T14" fmla="*/ 2147483646 w 1451"/>
              <a:gd name="T15" fmla="*/ 2147483646 h 1161"/>
              <a:gd name="T16" fmla="*/ 2147483646 w 1451"/>
              <a:gd name="T17" fmla="*/ 2147483646 h 1161"/>
              <a:gd name="T18" fmla="*/ 2147483646 w 1451"/>
              <a:gd name="T19" fmla="*/ 2147483646 h 1161"/>
              <a:gd name="T20" fmla="*/ 2147483646 w 1451"/>
              <a:gd name="T21" fmla="*/ 2147483646 h 1161"/>
              <a:gd name="T22" fmla="*/ 2147483646 w 1451"/>
              <a:gd name="T23" fmla="*/ 2147483646 h 1161"/>
              <a:gd name="T24" fmla="*/ 2147483646 w 1451"/>
              <a:gd name="T25" fmla="*/ 2147483646 h 1161"/>
              <a:gd name="T26" fmla="*/ 2147483646 w 1451"/>
              <a:gd name="T27" fmla="*/ 2147483646 h 1161"/>
              <a:gd name="T28" fmla="*/ 2147483646 w 1451"/>
              <a:gd name="T29" fmla="*/ 2147483646 h 1161"/>
              <a:gd name="T30" fmla="*/ 2147483646 w 1451"/>
              <a:gd name="T31" fmla="*/ 2147483646 h 1161"/>
              <a:gd name="T32" fmla="*/ 2147483646 w 1451"/>
              <a:gd name="T33" fmla="*/ 2147483646 h 1161"/>
              <a:gd name="T34" fmla="*/ 2147483646 w 1451"/>
              <a:gd name="T35" fmla="*/ 2147483646 h 1161"/>
              <a:gd name="T36" fmla="*/ 2147483646 w 1451"/>
              <a:gd name="T37" fmla="*/ 2147483646 h 1161"/>
              <a:gd name="T38" fmla="*/ 2147483646 w 1451"/>
              <a:gd name="T39" fmla="*/ 2147483646 h 1161"/>
              <a:gd name="T40" fmla="*/ 2147483646 w 1451"/>
              <a:gd name="T41" fmla="*/ 2147483646 h 1161"/>
              <a:gd name="T42" fmla="*/ 2147483646 w 1451"/>
              <a:gd name="T43" fmla="*/ 2147483646 h 1161"/>
              <a:gd name="T44" fmla="*/ 2147483646 w 1451"/>
              <a:gd name="T45" fmla="*/ 2147483646 h 1161"/>
              <a:gd name="T46" fmla="*/ 2147483646 w 1451"/>
              <a:gd name="T47" fmla="*/ 2147483646 h 1161"/>
              <a:gd name="T48" fmla="*/ 2147483646 w 1451"/>
              <a:gd name="T49" fmla="*/ 2147483646 h 1161"/>
              <a:gd name="T50" fmla="*/ 2147483646 w 1451"/>
              <a:gd name="T51" fmla="*/ 2147483646 h 1161"/>
              <a:gd name="T52" fmla="*/ 2147483646 w 1451"/>
              <a:gd name="T53" fmla="*/ 2147483646 h 1161"/>
              <a:gd name="T54" fmla="*/ 2147483646 w 1451"/>
              <a:gd name="T55" fmla="*/ 2147483646 h 1161"/>
              <a:gd name="T56" fmla="*/ 2147483646 w 1451"/>
              <a:gd name="T57" fmla="*/ 2147483646 h 1161"/>
              <a:gd name="T58" fmla="*/ 2147483646 w 1451"/>
              <a:gd name="T59" fmla="*/ 2147483646 h 1161"/>
              <a:gd name="T60" fmla="*/ 2147483646 w 1451"/>
              <a:gd name="T61" fmla="*/ 2147483646 h 1161"/>
              <a:gd name="T62" fmla="*/ 2147483646 w 1451"/>
              <a:gd name="T63" fmla="*/ 2147483646 h 1161"/>
              <a:gd name="T64" fmla="*/ 2147483646 w 1451"/>
              <a:gd name="T65" fmla="*/ 2147483646 h 1161"/>
              <a:gd name="T66" fmla="*/ 2147483646 w 1451"/>
              <a:gd name="T67" fmla="*/ 2147483646 h 1161"/>
              <a:gd name="T68" fmla="*/ 2147483646 w 1451"/>
              <a:gd name="T69" fmla="*/ 2147483646 h 1161"/>
              <a:gd name="T70" fmla="*/ 2147483646 w 1451"/>
              <a:gd name="T71" fmla="*/ 2147483646 h 1161"/>
              <a:gd name="T72" fmla="*/ 2147483646 w 1451"/>
              <a:gd name="T73" fmla="*/ 2147483646 h 1161"/>
              <a:gd name="T74" fmla="*/ 2147483646 w 1451"/>
              <a:gd name="T75" fmla="*/ 2147483646 h 1161"/>
              <a:gd name="T76" fmla="*/ 2147483646 w 1451"/>
              <a:gd name="T77" fmla="*/ 2147483646 h 1161"/>
              <a:gd name="T78" fmla="*/ 2147483646 w 1451"/>
              <a:gd name="T79" fmla="*/ 2147483646 h 1161"/>
              <a:gd name="T80" fmla="*/ 2147483646 w 1451"/>
              <a:gd name="T81" fmla="*/ 2147483646 h 1161"/>
              <a:gd name="T82" fmla="*/ 2147483646 w 1451"/>
              <a:gd name="T83" fmla="*/ 2147483646 h 1161"/>
              <a:gd name="T84" fmla="*/ 2147483646 w 1451"/>
              <a:gd name="T85" fmla="*/ 2147483646 h 1161"/>
              <a:gd name="T86" fmla="*/ 2147483646 w 1451"/>
              <a:gd name="T87" fmla="*/ 2147483646 h 1161"/>
              <a:gd name="T88" fmla="*/ 2147483646 w 1451"/>
              <a:gd name="T89" fmla="*/ 2147483646 h 1161"/>
              <a:gd name="T90" fmla="*/ 2147483646 w 1451"/>
              <a:gd name="T91" fmla="*/ 2147483646 h 1161"/>
              <a:gd name="T92" fmla="*/ 2147483646 w 1451"/>
              <a:gd name="T93" fmla="*/ 2147483646 h 1161"/>
              <a:gd name="T94" fmla="*/ 2147483646 w 1451"/>
              <a:gd name="T95" fmla="*/ 2147483646 h 1161"/>
              <a:gd name="T96" fmla="*/ 2147483646 w 1451"/>
              <a:gd name="T97" fmla="*/ 2147483646 h 1161"/>
              <a:gd name="T98" fmla="*/ 2147483646 w 1451"/>
              <a:gd name="T99" fmla="*/ 2147483646 h 1161"/>
              <a:gd name="T100" fmla="*/ 2147483646 w 1451"/>
              <a:gd name="T101" fmla="*/ 2147483646 h 1161"/>
              <a:gd name="T102" fmla="*/ 2147483646 w 1451"/>
              <a:gd name="T103" fmla="*/ 2147483646 h 1161"/>
              <a:gd name="T104" fmla="*/ 2147483646 w 1451"/>
              <a:gd name="T105" fmla="*/ 2147483646 h 1161"/>
              <a:gd name="T106" fmla="*/ 2147483646 w 1451"/>
              <a:gd name="T107" fmla="*/ 2147483646 h 1161"/>
              <a:gd name="T108" fmla="*/ 2147483646 w 1451"/>
              <a:gd name="T109" fmla="*/ 2147483646 h 1161"/>
              <a:gd name="T110" fmla="*/ 2147483646 w 1451"/>
              <a:gd name="T111" fmla="*/ 2147483646 h 1161"/>
              <a:gd name="T112" fmla="*/ 2147483646 w 1451"/>
              <a:gd name="T113" fmla="*/ 2147483646 h 1161"/>
              <a:gd name="T114" fmla="*/ 2147483646 w 1451"/>
              <a:gd name="T115" fmla="*/ 2147483646 h 1161"/>
              <a:gd name="T116" fmla="*/ 2147483646 w 1451"/>
              <a:gd name="T117" fmla="*/ 2147483646 h 1161"/>
              <a:gd name="T118" fmla="*/ 2147483646 w 1451"/>
              <a:gd name="T119" fmla="*/ 2147483646 h 1161"/>
              <a:gd name="T120" fmla="*/ 2147483646 w 1451"/>
              <a:gd name="T121" fmla="*/ 2147483646 h 1161"/>
              <a:gd name="T122" fmla="*/ 2147483646 w 1451"/>
              <a:gd name="T123" fmla="*/ 2147483646 h 1161"/>
              <a:gd name="T124" fmla="*/ 2147483646 w 1451"/>
              <a:gd name="T125" fmla="*/ 2147483646 h 116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451"/>
              <a:gd name="T190" fmla="*/ 0 h 1161"/>
              <a:gd name="T191" fmla="*/ 1451 w 1451"/>
              <a:gd name="T192" fmla="*/ 1161 h 116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451" h="1161">
                <a:moveTo>
                  <a:pt x="1415" y="729"/>
                </a:moveTo>
                <a:lnTo>
                  <a:pt x="1431" y="745"/>
                </a:lnTo>
                <a:lnTo>
                  <a:pt x="1433" y="742"/>
                </a:lnTo>
                <a:lnTo>
                  <a:pt x="1437" y="742"/>
                </a:lnTo>
                <a:lnTo>
                  <a:pt x="1439" y="746"/>
                </a:lnTo>
                <a:lnTo>
                  <a:pt x="1440" y="745"/>
                </a:lnTo>
                <a:lnTo>
                  <a:pt x="1442" y="746"/>
                </a:lnTo>
                <a:lnTo>
                  <a:pt x="1443" y="747"/>
                </a:lnTo>
                <a:lnTo>
                  <a:pt x="1442" y="751"/>
                </a:lnTo>
                <a:lnTo>
                  <a:pt x="1444" y="751"/>
                </a:lnTo>
                <a:lnTo>
                  <a:pt x="1448" y="750"/>
                </a:lnTo>
                <a:lnTo>
                  <a:pt x="1451" y="755"/>
                </a:lnTo>
                <a:lnTo>
                  <a:pt x="1448" y="760"/>
                </a:lnTo>
                <a:lnTo>
                  <a:pt x="1449" y="763"/>
                </a:lnTo>
                <a:lnTo>
                  <a:pt x="1447" y="765"/>
                </a:lnTo>
                <a:lnTo>
                  <a:pt x="1449" y="768"/>
                </a:lnTo>
                <a:lnTo>
                  <a:pt x="1447" y="768"/>
                </a:lnTo>
                <a:lnTo>
                  <a:pt x="1442" y="769"/>
                </a:lnTo>
                <a:lnTo>
                  <a:pt x="1437" y="774"/>
                </a:lnTo>
                <a:lnTo>
                  <a:pt x="1444" y="786"/>
                </a:lnTo>
                <a:lnTo>
                  <a:pt x="1447" y="787"/>
                </a:lnTo>
                <a:lnTo>
                  <a:pt x="1448" y="788"/>
                </a:lnTo>
                <a:lnTo>
                  <a:pt x="1448" y="791"/>
                </a:lnTo>
                <a:lnTo>
                  <a:pt x="1446" y="794"/>
                </a:lnTo>
                <a:lnTo>
                  <a:pt x="1444" y="795"/>
                </a:lnTo>
                <a:lnTo>
                  <a:pt x="1443" y="794"/>
                </a:lnTo>
                <a:lnTo>
                  <a:pt x="1443" y="800"/>
                </a:lnTo>
                <a:lnTo>
                  <a:pt x="1440" y="800"/>
                </a:lnTo>
                <a:lnTo>
                  <a:pt x="1439" y="804"/>
                </a:lnTo>
                <a:lnTo>
                  <a:pt x="1437" y="805"/>
                </a:lnTo>
                <a:lnTo>
                  <a:pt x="1438" y="806"/>
                </a:lnTo>
                <a:lnTo>
                  <a:pt x="1431" y="813"/>
                </a:lnTo>
                <a:lnTo>
                  <a:pt x="1434" y="817"/>
                </a:lnTo>
                <a:lnTo>
                  <a:pt x="1430" y="818"/>
                </a:lnTo>
                <a:lnTo>
                  <a:pt x="1421" y="819"/>
                </a:lnTo>
                <a:lnTo>
                  <a:pt x="1419" y="821"/>
                </a:lnTo>
                <a:lnTo>
                  <a:pt x="1420" y="823"/>
                </a:lnTo>
                <a:lnTo>
                  <a:pt x="1421" y="823"/>
                </a:lnTo>
                <a:lnTo>
                  <a:pt x="1419" y="826"/>
                </a:lnTo>
                <a:lnTo>
                  <a:pt x="1422" y="828"/>
                </a:lnTo>
                <a:lnTo>
                  <a:pt x="1421" y="835"/>
                </a:lnTo>
                <a:lnTo>
                  <a:pt x="1420" y="839"/>
                </a:lnTo>
                <a:lnTo>
                  <a:pt x="1421" y="841"/>
                </a:lnTo>
                <a:lnTo>
                  <a:pt x="1420" y="846"/>
                </a:lnTo>
                <a:lnTo>
                  <a:pt x="1419" y="846"/>
                </a:lnTo>
                <a:lnTo>
                  <a:pt x="1417" y="844"/>
                </a:lnTo>
                <a:lnTo>
                  <a:pt x="1413" y="848"/>
                </a:lnTo>
                <a:lnTo>
                  <a:pt x="1417" y="850"/>
                </a:lnTo>
                <a:lnTo>
                  <a:pt x="1416" y="853"/>
                </a:lnTo>
                <a:lnTo>
                  <a:pt x="1417" y="857"/>
                </a:lnTo>
                <a:lnTo>
                  <a:pt x="1413" y="858"/>
                </a:lnTo>
                <a:lnTo>
                  <a:pt x="1411" y="858"/>
                </a:lnTo>
                <a:lnTo>
                  <a:pt x="1411" y="862"/>
                </a:lnTo>
                <a:lnTo>
                  <a:pt x="1411" y="864"/>
                </a:lnTo>
                <a:lnTo>
                  <a:pt x="1407" y="868"/>
                </a:lnTo>
                <a:lnTo>
                  <a:pt x="1403" y="866"/>
                </a:lnTo>
                <a:lnTo>
                  <a:pt x="1395" y="866"/>
                </a:lnTo>
                <a:lnTo>
                  <a:pt x="1395" y="868"/>
                </a:lnTo>
                <a:lnTo>
                  <a:pt x="1397" y="868"/>
                </a:lnTo>
                <a:lnTo>
                  <a:pt x="1395" y="869"/>
                </a:lnTo>
                <a:lnTo>
                  <a:pt x="1397" y="873"/>
                </a:lnTo>
                <a:lnTo>
                  <a:pt x="1390" y="875"/>
                </a:lnTo>
                <a:lnTo>
                  <a:pt x="1388" y="875"/>
                </a:lnTo>
                <a:lnTo>
                  <a:pt x="1388" y="877"/>
                </a:lnTo>
                <a:lnTo>
                  <a:pt x="1386" y="878"/>
                </a:lnTo>
                <a:lnTo>
                  <a:pt x="1383" y="872"/>
                </a:lnTo>
                <a:lnTo>
                  <a:pt x="1379" y="869"/>
                </a:lnTo>
                <a:lnTo>
                  <a:pt x="1376" y="869"/>
                </a:lnTo>
                <a:lnTo>
                  <a:pt x="1366" y="878"/>
                </a:lnTo>
                <a:lnTo>
                  <a:pt x="1365" y="884"/>
                </a:lnTo>
                <a:lnTo>
                  <a:pt x="1359" y="881"/>
                </a:lnTo>
                <a:lnTo>
                  <a:pt x="1356" y="885"/>
                </a:lnTo>
                <a:lnTo>
                  <a:pt x="1352" y="890"/>
                </a:lnTo>
                <a:lnTo>
                  <a:pt x="1352" y="895"/>
                </a:lnTo>
                <a:lnTo>
                  <a:pt x="1353" y="899"/>
                </a:lnTo>
                <a:lnTo>
                  <a:pt x="1358" y="898"/>
                </a:lnTo>
                <a:lnTo>
                  <a:pt x="1361" y="899"/>
                </a:lnTo>
                <a:lnTo>
                  <a:pt x="1359" y="902"/>
                </a:lnTo>
                <a:lnTo>
                  <a:pt x="1362" y="907"/>
                </a:lnTo>
                <a:lnTo>
                  <a:pt x="1362" y="911"/>
                </a:lnTo>
                <a:lnTo>
                  <a:pt x="1366" y="913"/>
                </a:lnTo>
                <a:lnTo>
                  <a:pt x="1363" y="914"/>
                </a:lnTo>
                <a:lnTo>
                  <a:pt x="1363" y="918"/>
                </a:lnTo>
                <a:lnTo>
                  <a:pt x="1359" y="921"/>
                </a:lnTo>
                <a:lnTo>
                  <a:pt x="1357" y="921"/>
                </a:lnTo>
                <a:lnTo>
                  <a:pt x="1354" y="925"/>
                </a:lnTo>
                <a:lnTo>
                  <a:pt x="1353" y="926"/>
                </a:lnTo>
                <a:lnTo>
                  <a:pt x="1350" y="923"/>
                </a:lnTo>
                <a:lnTo>
                  <a:pt x="1348" y="923"/>
                </a:lnTo>
                <a:lnTo>
                  <a:pt x="1347" y="921"/>
                </a:lnTo>
                <a:lnTo>
                  <a:pt x="1343" y="922"/>
                </a:lnTo>
                <a:lnTo>
                  <a:pt x="1335" y="917"/>
                </a:lnTo>
                <a:lnTo>
                  <a:pt x="1335" y="920"/>
                </a:lnTo>
                <a:lnTo>
                  <a:pt x="1332" y="921"/>
                </a:lnTo>
                <a:lnTo>
                  <a:pt x="1330" y="917"/>
                </a:lnTo>
                <a:lnTo>
                  <a:pt x="1331" y="913"/>
                </a:lnTo>
                <a:lnTo>
                  <a:pt x="1327" y="913"/>
                </a:lnTo>
                <a:lnTo>
                  <a:pt x="1326" y="913"/>
                </a:lnTo>
                <a:lnTo>
                  <a:pt x="1323" y="918"/>
                </a:lnTo>
                <a:lnTo>
                  <a:pt x="1320" y="922"/>
                </a:lnTo>
                <a:lnTo>
                  <a:pt x="1317" y="925"/>
                </a:lnTo>
                <a:lnTo>
                  <a:pt x="1316" y="929"/>
                </a:lnTo>
                <a:lnTo>
                  <a:pt x="1317" y="930"/>
                </a:lnTo>
                <a:lnTo>
                  <a:pt x="1314" y="934"/>
                </a:lnTo>
                <a:lnTo>
                  <a:pt x="1313" y="939"/>
                </a:lnTo>
                <a:lnTo>
                  <a:pt x="1312" y="939"/>
                </a:lnTo>
                <a:lnTo>
                  <a:pt x="1311" y="934"/>
                </a:lnTo>
                <a:lnTo>
                  <a:pt x="1308" y="932"/>
                </a:lnTo>
                <a:lnTo>
                  <a:pt x="1299" y="940"/>
                </a:lnTo>
                <a:lnTo>
                  <a:pt x="1291" y="935"/>
                </a:lnTo>
                <a:lnTo>
                  <a:pt x="1285" y="938"/>
                </a:lnTo>
                <a:lnTo>
                  <a:pt x="1276" y="943"/>
                </a:lnTo>
                <a:lnTo>
                  <a:pt x="1273" y="941"/>
                </a:lnTo>
                <a:lnTo>
                  <a:pt x="1272" y="943"/>
                </a:lnTo>
                <a:lnTo>
                  <a:pt x="1268" y="941"/>
                </a:lnTo>
                <a:lnTo>
                  <a:pt x="1266" y="941"/>
                </a:lnTo>
                <a:lnTo>
                  <a:pt x="1264" y="939"/>
                </a:lnTo>
                <a:lnTo>
                  <a:pt x="1263" y="943"/>
                </a:lnTo>
                <a:lnTo>
                  <a:pt x="1263" y="941"/>
                </a:lnTo>
                <a:lnTo>
                  <a:pt x="1259" y="941"/>
                </a:lnTo>
                <a:lnTo>
                  <a:pt x="1255" y="941"/>
                </a:lnTo>
                <a:lnTo>
                  <a:pt x="1254" y="948"/>
                </a:lnTo>
                <a:lnTo>
                  <a:pt x="1251" y="945"/>
                </a:lnTo>
                <a:lnTo>
                  <a:pt x="1250" y="945"/>
                </a:lnTo>
                <a:lnTo>
                  <a:pt x="1250" y="949"/>
                </a:lnTo>
                <a:lnTo>
                  <a:pt x="1242" y="952"/>
                </a:lnTo>
                <a:lnTo>
                  <a:pt x="1242" y="950"/>
                </a:lnTo>
                <a:lnTo>
                  <a:pt x="1240" y="954"/>
                </a:lnTo>
                <a:lnTo>
                  <a:pt x="1239" y="949"/>
                </a:lnTo>
                <a:lnTo>
                  <a:pt x="1235" y="952"/>
                </a:lnTo>
                <a:lnTo>
                  <a:pt x="1235" y="950"/>
                </a:lnTo>
                <a:lnTo>
                  <a:pt x="1230" y="950"/>
                </a:lnTo>
                <a:lnTo>
                  <a:pt x="1230" y="949"/>
                </a:lnTo>
                <a:lnTo>
                  <a:pt x="1235" y="943"/>
                </a:lnTo>
                <a:lnTo>
                  <a:pt x="1233" y="940"/>
                </a:lnTo>
                <a:lnTo>
                  <a:pt x="1231" y="940"/>
                </a:lnTo>
                <a:lnTo>
                  <a:pt x="1227" y="943"/>
                </a:lnTo>
                <a:lnTo>
                  <a:pt x="1224" y="943"/>
                </a:lnTo>
                <a:lnTo>
                  <a:pt x="1222" y="945"/>
                </a:lnTo>
                <a:lnTo>
                  <a:pt x="1215" y="945"/>
                </a:lnTo>
                <a:lnTo>
                  <a:pt x="1214" y="944"/>
                </a:lnTo>
                <a:lnTo>
                  <a:pt x="1210" y="950"/>
                </a:lnTo>
                <a:lnTo>
                  <a:pt x="1209" y="950"/>
                </a:lnTo>
                <a:lnTo>
                  <a:pt x="1208" y="953"/>
                </a:lnTo>
                <a:lnTo>
                  <a:pt x="1212" y="956"/>
                </a:lnTo>
                <a:lnTo>
                  <a:pt x="1210" y="956"/>
                </a:lnTo>
                <a:lnTo>
                  <a:pt x="1212" y="959"/>
                </a:lnTo>
                <a:lnTo>
                  <a:pt x="1203" y="963"/>
                </a:lnTo>
                <a:lnTo>
                  <a:pt x="1204" y="972"/>
                </a:lnTo>
                <a:lnTo>
                  <a:pt x="1203" y="977"/>
                </a:lnTo>
                <a:lnTo>
                  <a:pt x="1188" y="981"/>
                </a:lnTo>
                <a:lnTo>
                  <a:pt x="1190" y="984"/>
                </a:lnTo>
                <a:lnTo>
                  <a:pt x="1183" y="990"/>
                </a:lnTo>
                <a:lnTo>
                  <a:pt x="1182" y="990"/>
                </a:lnTo>
                <a:lnTo>
                  <a:pt x="1182" y="989"/>
                </a:lnTo>
                <a:lnTo>
                  <a:pt x="1181" y="990"/>
                </a:lnTo>
                <a:lnTo>
                  <a:pt x="1181" y="989"/>
                </a:lnTo>
                <a:lnTo>
                  <a:pt x="1178" y="989"/>
                </a:lnTo>
                <a:lnTo>
                  <a:pt x="1178" y="992"/>
                </a:lnTo>
                <a:lnTo>
                  <a:pt x="1177" y="990"/>
                </a:lnTo>
                <a:lnTo>
                  <a:pt x="1178" y="994"/>
                </a:lnTo>
                <a:lnTo>
                  <a:pt x="1174" y="998"/>
                </a:lnTo>
                <a:lnTo>
                  <a:pt x="1174" y="1002"/>
                </a:lnTo>
                <a:lnTo>
                  <a:pt x="1172" y="1004"/>
                </a:lnTo>
                <a:lnTo>
                  <a:pt x="1173" y="1010"/>
                </a:lnTo>
                <a:lnTo>
                  <a:pt x="1170" y="1019"/>
                </a:lnTo>
                <a:lnTo>
                  <a:pt x="1172" y="1022"/>
                </a:lnTo>
                <a:lnTo>
                  <a:pt x="1170" y="1026"/>
                </a:lnTo>
                <a:lnTo>
                  <a:pt x="1173" y="1029"/>
                </a:lnTo>
                <a:lnTo>
                  <a:pt x="1170" y="1029"/>
                </a:lnTo>
                <a:lnTo>
                  <a:pt x="1173" y="1037"/>
                </a:lnTo>
                <a:lnTo>
                  <a:pt x="1177" y="1037"/>
                </a:lnTo>
                <a:lnTo>
                  <a:pt x="1182" y="1031"/>
                </a:lnTo>
                <a:lnTo>
                  <a:pt x="1188" y="1044"/>
                </a:lnTo>
                <a:lnTo>
                  <a:pt x="1196" y="1042"/>
                </a:lnTo>
                <a:lnTo>
                  <a:pt x="1200" y="1043"/>
                </a:lnTo>
                <a:lnTo>
                  <a:pt x="1206" y="1043"/>
                </a:lnTo>
                <a:lnTo>
                  <a:pt x="1205" y="1047"/>
                </a:lnTo>
                <a:lnTo>
                  <a:pt x="1206" y="1051"/>
                </a:lnTo>
                <a:lnTo>
                  <a:pt x="1206" y="1055"/>
                </a:lnTo>
                <a:lnTo>
                  <a:pt x="1214" y="1067"/>
                </a:lnTo>
                <a:lnTo>
                  <a:pt x="1214" y="1071"/>
                </a:lnTo>
                <a:lnTo>
                  <a:pt x="1212" y="1073"/>
                </a:lnTo>
                <a:lnTo>
                  <a:pt x="1209" y="1075"/>
                </a:lnTo>
                <a:lnTo>
                  <a:pt x="1213" y="1082"/>
                </a:lnTo>
                <a:lnTo>
                  <a:pt x="1208" y="1088"/>
                </a:lnTo>
                <a:lnTo>
                  <a:pt x="1205" y="1085"/>
                </a:lnTo>
                <a:lnTo>
                  <a:pt x="1205" y="1089"/>
                </a:lnTo>
                <a:lnTo>
                  <a:pt x="1203" y="1088"/>
                </a:lnTo>
                <a:lnTo>
                  <a:pt x="1203" y="1089"/>
                </a:lnTo>
                <a:lnTo>
                  <a:pt x="1201" y="1089"/>
                </a:lnTo>
                <a:lnTo>
                  <a:pt x="1197" y="1092"/>
                </a:lnTo>
                <a:lnTo>
                  <a:pt x="1196" y="1096"/>
                </a:lnTo>
                <a:lnTo>
                  <a:pt x="1191" y="1098"/>
                </a:lnTo>
                <a:lnTo>
                  <a:pt x="1190" y="1097"/>
                </a:lnTo>
                <a:lnTo>
                  <a:pt x="1187" y="1096"/>
                </a:lnTo>
                <a:lnTo>
                  <a:pt x="1183" y="1098"/>
                </a:lnTo>
                <a:lnTo>
                  <a:pt x="1181" y="1096"/>
                </a:lnTo>
                <a:lnTo>
                  <a:pt x="1178" y="1098"/>
                </a:lnTo>
                <a:lnTo>
                  <a:pt x="1175" y="1093"/>
                </a:lnTo>
                <a:lnTo>
                  <a:pt x="1170" y="1088"/>
                </a:lnTo>
                <a:lnTo>
                  <a:pt x="1169" y="1091"/>
                </a:lnTo>
                <a:lnTo>
                  <a:pt x="1165" y="1089"/>
                </a:lnTo>
                <a:lnTo>
                  <a:pt x="1164" y="1097"/>
                </a:lnTo>
                <a:lnTo>
                  <a:pt x="1161" y="1097"/>
                </a:lnTo>
                <a:lnTo>
                  <a:pt x="1157" y="1094"/>
                </a:lnTo>
                <a:lnTo>
                  <a:pt x="1157" y="1093"/>
                </a:lnTo>
                <a:lnTo>
                  <a:pt x="1155" y="1093"/>
                </a:lnTo>
                <a:lnTo>
                  <a:pt x="1154" y="1094"/>
                </a:lnTo>
                <a:lnTo>
                  <a:pt x="1156" y="1098"/>
                </a:lnTo>
                <a:lnTo>
                  <a:pt x="1155" y="1102"/>
                </a:lnTo>
                <a:lnTo>
                  <a:pt x="1151" y="1103"/>
                </a:lnTo>
                <a:lnTo>
                  <a:pt x="1151" y="1106"/>
                </a:lnTo>
                <a:lnTo>
                  <a:pt x="1148" y="1107"/>
                </a:lnTo>
                <a:lnTo>
                  <a:pt x="1147" y="1110"/>
                </a:lnTo>
                <a:lnTo>
                  <a:pt x="1148" y="1114"/>
                </a:lnTo>
                <a:lnTo>
                  <a:pt x="1147" y="1115"/>
                </a:lnTo>
                <a:lnTo>
                  <a:pt x="1147" y="1118"/>
                </a:lnTo>
                <a:lnTo>
                  <a:pt x="1139" y="1114"/>
                </a:lnTo>
                <a:lnTo>
                  <a:pt x="1141" y="1110"/>
                </a:lnTo>
                <a:lnTo>
                  <a:pt x="1138" y="1103"/>
                </a:lnTo>
                <a:lnTo>
                  <a:pt x="1133" y="1100"/>
                </a:lnTo>
                <a:lnTo>
                  <a:pt x="1133" y="1102"/>
                </a:lnTo>
                <a:lnTo>
                  <a:pt x="1130" y="1101"/>
                </a:lnTo>
                <a:lnTo>
                  <a:pt x="1130" y="1103"/>
                </a:lnTo>
                <a:lnTo>
                  <a:pt x="1127" y="1102"/>
                </a:lnTo>
                <a:lnTo>
                  <a:pt x="1123" y="1103"/>
                </a:lnTo>
                <a:lnTo>
                  <a:pt x="1123" y="1100"/>
                </a:lnTo>
                <a:lnTo>
                  <a:pt x="1120" y="1098"/>
                </a:lnTo>
                <a:lnTo>
                  <a:pt x="1119" y="1097"/>
                </a:lnTo>
                <a:lnTo>
                  <a:pt x="1115" y="1096"/>
                </a:lnTo>
                <a:lnTo>
                  <a:pt x="1116" y="1092"/>
                </a:lnTo>
                <a:lnTo>
                  <a:pt x="1119" y="1092"/>
                </a:lnTo>
                <a:lnTo>
                  <a:pt x="1119" y="1091"/>
                </a:lnTo>
                <a:lnTo>
                  <a:pt x="1115" y="1092"/>
                </a:lnTo>
                <a:lnTo>
                  <a:pt x="1114" y="1093"/>
                </a:lnTo>
                <a:lnTo>
                  <a:pt x="1111" y="1093"/>
                </a:lnTo>
                <a:lnTo>
                  <a:pt x="1109" y="1093"/>
                </a:lnTo>
                <a:lnTo>
                  <a:pt x="1107" y="1100"/>
                </a:lnTo>
                <a:lnTo>
                  <a:pt x="1103" y="1096"/>
                </a:lnTo>
                <a:lnTo>
                  <a:pt x="1096" y="1098"/>
                </a:lnTo>
                <a:lnTo>
                  <a:pt x="1094" y="1098"/>
                </a:lnTo>
                <a:lnTo>
                  <a:pt x="1093" y="1101"/>
                </a:lnTo>
                <a:lnTo>
                  <a:pt x="1091" y="1102"/>
                </a:lnTo>
                <a:lnTo>
                  <a:pt x="1087" y="1098"/>
                </a:lnTo>
                <a:lnTo>
                  <a:pt x="1087" y="1101"/>
                </a:lnTo>
                <a:lnTo>
                  <a:pt x="1084" y="1101"/>
                </a:lnTo>
                <a:lnTo>
                  <a:pt x="1080" y="1100"/>
                </a:lnTo>
                <a:lnTo>
                  <a:pt x="1073" y="1102"/>
                </a:lnTo>
                <a:lnTo>
                  <a:pt x="1067" y="1094"/>
                </a:lnTo>
                <a:lnTo>
                  <a:pt x="1062" y="1096"/>
                </a:lnTo>
                <a:lnTo>
                  <a:pt x="1061" y="1093"/>
                </a:lnTo>
                <a:lnTo>
                  <a:pt x="1056" y="1093"/>
                </a:lnTo>
                <a:lnTo>
                  <a:pt x="1053" y="1097"/>
                </a:lnTo>
                <a:lnTo>
                  <a:pt x="1052" y="1094"/>
                </a:lnTo>
                <a:lnTo>
                  <a:pt x="1049" y="1096"/>
                </a:lnTo>
                <a:lnTo>
                  <a:pt x="1048" y="1093"/>
                </a:lnTo>
                <a:lnTo>
                  <a:pt x="1047" y="1092"/>
                </a:lnTo>
                <a:lnTo>
                  <a:pt x="1046" y="1093"/>
                </a:lnTo>
                <a:lnTo>
                  <a:pt x="1043" y="1091"/>
                </a:lnTo>
                <a:lnTo>
                  <a:pt x="1043" y="1089"/>
                </a:lnTo>
                <a:lnTo>
                  <a:pt x="1039" y="1085"/>
                </a:lnTo>
                <a:lnTo>
                  <a:pt x="1039" y="1083"/>
                </a:lnTo>
                <a:lnTo>
                  <a:pt x="1026" y="1085"/>
                </a:lnTo>
                <a:lnTo>
                  <a:pt x="1020" y="1085"/>
                </a:lnTo>
                <a:lnTo>
                  <a:pt x="1013" y="1093"/>
                </a:lnTo>
                <a:lnTo>
                  <a:pt x="1017" y="1097"/>
                </a:lnTo>
                <a:lnTo>
                  <a:pt x="1022" y="1098"/>
                </a:lnTo>
                <a:lnTo>
                  <a:pt x="1024" y="1103"/>
                </a:lnTo>
                <a:lnTo>
                  <a:pt x="1022" y="1106"/>
                </a:lnTo>
                <a:lnTo>
                  <a:pt x="1024" y="1107"/>
                </a:lnTo>
                <a:lnTo>
                  <a:pt x="1028" y="1107"/>
                </a:lnTo>
                <a:lnTo>
                  <a:pt x="1028" y="1110"/>
                </a:lnTo>
                <a:lnTo>
                  <a:pt x="1025" y="1111"/>
                </a:lnTo>
                <a:lnTo>
                  <a:pt x="1024" y="1112"/>
                </a:lnTo>
                <a:lnTo>
                  <a:pt x="1016" y="1112"/>
                </a:lnTo>
                <a:lnTo>
                  <a:pt x="1006" y="1110"/>
                </a:lnTo>
                <a:lnTo>
                  <a:pt x="1002" y="1114"/>
                </a:lnTo>
                <a:lnTo>
                  <a:pt x="997" y="1109"/>
                </a:lnTo>
                <a:lnTo>
                  <a:pt x="992" y="1109"/>
                </a:lnTo>
                <a:lnTo>
                  <a:pt x="989" y="1111"/>
                </a:lnTo>
                <a:lnTo>
                  <a:pt x="989" y="1118"/>
                </a:lnTo>
                <a:lnTo>
                  <a:pt x="986" y="1119"/>
                </a:lnTo>
                <a:lnTo>
                  <a:pt x="985" y="1121"/>
                </a:lnTo>
                <a:lnTo>
                  <a:pt x="989" y="1123"/>
                </a:lnTo>
                <a:lnTo>
                  <a:pt x="992" y="1132"/>
                </a:lnTo>
                <a:lnTo>
                  <a:pt x="989" y="1130"/>
                </a:lnTo>
                <a:lnTo>
                  <a:pt x="984" y="1130"/>
                </a:lnTo>
                <a:lnTo>
                  <a:pt x="981" y="1133"/>
                </a:lnTo>
                <a:lnTo>
                  <a:pt x="981" y="1138"/>
                </a:lnTo>
                <a:lnTo>
                  <a:pt x="977" y="1138"/>
                </a:lnTo>
                <a:lnTo>
                  <a:pt x="976" y="1142"/>
                </a:lnTo>
                <a:lnTo>
                  <a:pt x="974" y="1143"/>
                </a:lnTo>
                <a:lnTo>
                  <a:pt x="970" y="1141"/>
                </a:lnTo>
                <a:lnTo>
                  <a:pt x="966" y="1145"/>
                </a:lnTo>
                <a:lnTo>
                  <a:pt x="961" y="1142"/>
                </a:lnTo>
                <a:lnTo>
                  <a:pt x="959" y="1136"/>
                </a:lnTo>
                <a:lnTo>
                  <a:pt x="954" y="1132"/>
                </a:lnTo>
                <a:lnTo>
                  <a:pt x="957" y="1128"/>
                </a:lnTo>
                <a:lnTo>
                  <a:pt x="954" y="1125"/>
                </a:lnTo>
                <a:lnTo>
                  <a:pt x="952" y="1120"/>
                </a:lnTo>
                <a:lnTo>
                  <a:pt x="954" y="1120"/>
                </a:lnTo>
                <a:lnTo>
                  <a:pt x="952" y="1119"/>
                </a:lnTo>
                <a:lnTo>
                  <a:pt x="950" y="1118"/>
                </a:lnTo>
                <a:lnTo>
                  <a:pt x="950" y="1107"/>
                </a:lnTo>
                <a:lnTo>
                  <a:pt x="945" y="1110"/>
                </a:lnTo>
                <a:lnTo>
                  <a:pt x="948" y="1107"/>
                </a:lnTo>
                <a:lnTo>
                  <a:pt x="947" y="1105"/>
                </a:lnTo>
                <a:lnTo>
                  <a:pt x="945" y="1105"/>
                </a:lnTo>
                <a:lnTo>
                  <a:pt x="947" y="1102"/>
                </a:lnTo>
                <a:lnTo>
                  <a:pt x="947" y="1098"/>
                </a:lnTo>
                <a:lnTo>
                  <a:pt x="944" y="1097"/>
                </a:lnTo>
                <a:lnTo>
                  <a:pt x="945" y="1096"/>
                </a:lnTo>
                <a:lnTo>
                  <a:pt x="948" y="1097"/>
                </a:lnTo>
                <a:lnTo>
                  <a:pt x="949" y="1094"/>
                </a:lnTo>
                <a:lnTo>
                  <a:pt x="943" y="1093"/>
                </a:lnTo>
                <a:lnTo>
                  <a:pt x="943" y="1089"/>
                </a:lnTo>
                <a:lnTo>
                  <a:pt x="940" y="1093"/>
                </a:lnTo>
                <a:lnTo>
                  <a:pt x="938" y="1093"/>
                </a:lnTo>
                <a:lnTo>
                  <a:pt x="936" y="1092"/>
                </a:lnTo>
                <a:lnTo>
                  <a:pt x="934" y="1092"/>
                </a:lnTo>
                <a:lnTo>
                  <a:pt x="927" y="1101"/>
                </a:lnTo>
                <a:lnTo>
                  <a:pt x="930" y="1103"/>
                </a:lnTo>
                <a:lnTo>
                  <a:pt x="929" y="1105"/>
                </a:lnTo>
                <a:lnTo>
                  <a:pt x="926" y="1103"/>
                </a:lnTo>
                <a:lnTo>
                  <a:pt x="925" y="1098"/>
                </a:lnTo>
                <a:lnTo>
                  <a:pt x="922" y="1093"/>
                </a:lnTo>
                <a:lnTo>
                  <a:pt x="921" y="1093"/>
                </a:lnTo>
                <a:lnTo>
                  <a:pt x="917" y="1091"/>
                </a:lnTo>
                <a:lnTo>
                  <a:pt x="911" y="1084"/>
                </a:lnTo>
                <a:lnTo>
                  <a:pt x="908" y="1073"/>
                </a:lnTo>
                <a:lnTo>
                  <a:pt x="904" y="1073"/>
                </a:lnTo>
                <a:lnTo>
                  <a:pt x="902" y="1073"/>
                </a:lnTo>
                <a:lnTo>
                  <a:pt x="885" y="1066"/>
                </a:lnTo>
                <a:lnTo>
                  <a:pt x="884" y="1061"/>
                </a:lnTo>
                <a:lnTo>
                  <a:pt x="877" y="1051"/>
                </a:lnTo>
                <a:lnTo>
                  <a:pt x="878" y="1048"/>
                </a:lnTo>
                <a:lnTo>
                  <a:pt x="877" y="1048"/>
                </a:lnTo>
                <a:lnTo>
                  <a:pt x="875" y="1053"/>
                </a:lnTo>
                <a:lnTo>
                  <a:pt x="873" y="1060"/>
                </a:lnTo>
                <a:lnTo>
                  <a:pt x="866" y="1058"/>
                </a:lnTo>
                <a:lnTo>
                  <a:pt x="866" y="1061"/>
                </a:lnTo>
                <a:lnTo>
                  <a:pt x="862" y="1062"/>
                </a:lnTo>
                <a:lnTo>
                  <a:pt x="862" y="1064"/>
                </a:lnTo>
                <a:lnTo>
                  <a:pt x="860" y="1062"/>
                </a:lnTo>
                <a:lnTo>
                  <a:pt x="858" y="1065"/>
                </a:lnTo>
                <a:lnTo>
                  <a:pt x="858" y="1066"/>
                </a:lnTo>
                <a:lnTo>
                  <a:pt x="859" y="1067"/>
                </a:lnTo>
                <a:lnTo>
                  <a:pt x="858" y="1074"/>
                </a:lnTo>
                <a:lnTo>
                  <a:pt x="848" y="1070"/>
                </a:lnTo>
                <a:lnTo>
                  <a:pt x="848" y="1073"/>
                </a:lnTo>
                <a:lnTo>
                  <a:pt x="849" y="1074"/>
                </a:lnTo>
                <a:lnTo>
                  <a:pt x="845" y="1075"/>
                </a:lnTo>
                <a:lnTo>
                  <a:pt x="846" y="1075"/>
                </a:lnTo>
                <a:lnTo>
                  <a:pt x="848" y="1076"/>
                </a:lnTo>
                <a:lnTo>
                  <a:pt x="845" y="1078"/>
                </a:lnTo>
                <a:lnTo>
                  <a:pt x="849" y="1080"/>
                </a:lnTo>
                <a:lnTo>
                  <a:pt x="846" y="1084"/>
                </a:lnTo>
                <a:lnTo>
                  <a:pt x="848" y="1087"/>
                </a:lnTo>
                <a:lnTo>
                  <a:pt x="845" y="1087"/>
                </a:lnTo>
                <a:lnTo>
                  <a:pt x="844" y="1089"/>
                </a:lnTo>
                <a:lnTo>
                  <a:pt x="841" y="1088"/>
                </a:lnTo>
                <a:lnTo>
                  <a:pt x="840" y="1096"/>
                </a:lnTo>
                <a:lnTo>
                  <a:pt x="839" y="1096"/>
                </a:lnTo>
                <a:lnTo>
                  <a:pt x="837" y="1098"/>
                </a:lnTo>
                <a:lnTo>
                  <a:pt x="839" y="1098"/>
                </a:lnTo>
                <a:lnTo>
                  <a:pt x="839" y="1101"/>
                </a:lnTo>
                <a:lnTo>
                  <a:pt x="844" y="1102"/>
                </a:lnTo>
                <a:lnTo>
                  <a:pt x="840" y="1110"/>
                </a:lnTo>
                <a:lnTo>
                  <a:pt x="842" y="1111"/>
                </a:lnTo>
                <a:lnTo>
                  <a:pt x="845" y="1111"/>
                </a:lnTo>
                <a:lnTo>
                  <a:pt x="845" y="1112"/>
                </a:lnTo>
                <a:lnTo>
                  <a:pt x="842" y="1114"/>
                </a:lnTo>
                <a:lnTo>
                  <a:pt x="846" y="1116"/>
                </a:lnTo>
                <a:lnTo>
                  <a:pt x="848" y="1119"/>
                </a:lnTo>
                <a:lnTo>
                  <a:pt x="844" y="1120"/>
                </a:lnTo>
                <a:lnTo>
                  <a:pt x="848" y="1121"/>
                </a:lnTo>
                <a:lnTo>
                  <a:pt x="846" y="1123"/>
                </a:lnTo>
                <a:lnTo>
                  <a:pt x="842" y="1124"/>
                </a:lnTo>
                <a:lnTo>
                  <a:pt x="839" y="1123"/>
                </a:lnTo>
                <a:lnTo>
                  <a:pt x="836" y="1123"/>
                </a:lnTo>
                <a:lnTo>
                  <a:pt x="836" y="1125"/>
                </a:lnTo>
                <a:lnTo>
                  <a:pt x="830" y="1127"/>
                </a:lnTo>
                <a:lnTo>
                  <a:pt x="828" y="1128"/>
                </a:lnTo>
                <a:lnTo>
                  <a:pt x="826" y="1128"/>
                </a:lnTo>
                <a:lnTo>
                  <a:pt x="826" y="1125"/>
                </a:lnTo>
                <a:lnTo>
                  <a:pt x="819" y="1125"/>
                </a:lnTo>
                <a:lnTo>
                  <a:pt x="817" y="1123"/>
                </a:lnTo>
                <a:lnTo>
                  <a:pt x="815" y="1125"/>
                </a:lnTo>
                <a:lnTo>
                  <a:pt x="814" y="1128"/>
                </a:lnTo>
                <a:lnTo>
                  <a:pt x="810" y="1129"/>
                </a:lnTo>
                <a:lnTo>
                  <a:pt x="808" y="1128"/>
                </a:lnTo>
                <a:lnTo>
                  <a:pt x="808" y="1133"/>
                </a:lnTo>
                <a:lnTo>
                  <a:pt x="799" y="1138"/>
                </a:lnTo>
                <a:lnTo>
                  <a:pt x="796" y="1137"/>
                </a:lnTo>
                <a:lnTo>
                  <a:pt x="795" y="1139"/>
                </a:lnTo>
                <a:lnTo>
                  <a:pt x="790" y="1139"/>
                </a:lnTo>
                <a:lnTo>
                  <a:pt x="787" y="1141"/>
                </a:lnTo>
                <a:lnTo>
                  <a:pt x="786" y="1145"/>
                </a:lnTo>
                <a:lnTo>
                  <a:pt x="782" y="1145"/>
                </a:lnTo>
                <a:lnTo>
                  <a:pt x="786" y="1152"/>
                </a:lnTo>
                <a:lnTo>
                  <a:pt x="783" y="1155"/>
                </a:lnTo>
                <a:lnTo>
                  <a:pt x="782" y="1160"/>
                </a:lnTo>
                <a:lnTo>
                  <a:pt x="779" y="1161"/>
                </a:lnTo>
                <a:lnTo>
                  <a:pt x="774" y="1161"/>
                </a:lnTo>
                <a:lnTo>
                  <a:pt x="773" y="1159"/>
                </a:lnTo>
                <a:lnTo>
                  <a:pt x="774" y="1155"/>
                </a:lnTo>
                <a:lnTo>
                  <a:pt x="772" y="1146"/>
                </a:lnTo>
                <a:lnTo>
                  <a:pt x="768" y="1143"/>
                </a:lnTo>
                <a:lnTo>
                  <a:pt x="755" y="1137"/>
                </a:lnTo>
                <a:lnTo>
                  <a:pt x="740" y="1141"/>
                </a:lnTo>
                <a:lnTo>
                  <a:pt x="737" y="1139"/>
                </a:lnTo>
                <a:lnTo>
                  <a:pt x="734" y="1136"/>
                </a:lnTo>
                <a:lnTo>
                  <a:pt x="731" y="1136"/>
                </a:lnTo>
                <a:lnTo>
                  <a:pt x="732" y="1132"/>
                </a:lnTo>
                <a:lnTo>
                  <a:pt x="734" y="1130"/>
                </a:lnTo>
                <a:lnTo>
                  <a:pt x="737" y="1130"/>
                </a:lnTo>
                <a:lnTo>
                  <a:pt x="740" y="1125"/>
                </a:lnTo>
                <a:lnTo>
                  <a:pt x="743" y="1124"/>
                </a:lnTo>
                <a:lnTo>
                  <a:pt x="745" y="1118"/>
                </a:lnTo>
                <a:lnTo>
                  <a:pt x="743" y="1114"/>
                </a:lnTo>
                <a:lnTo>
                  <a:pt x="742" y="1112"/>
                </a:lnTo>
                <a:lnTo>
                  <a:pt x="741" y="1114"/>
                </a:lnTo>
                <a:lnTo>
                  <a:pt x="738" y="1119"/>
                </a:lnTo>
                <a:lnTo>
                  <a:pt x="734" y="1120"/>
                </a:lnTo>
                <a:lnTo>
                  <a:pt x="732" y="1118"/>
                </a:lnTo>
                <a:lnTo>
                  <a:pt x="732" y="1121"/>
                </a:lnTo>
                <a:lnTo>
                  <a:pt x="728" y="1123"/>
                </a:lnTo>
                <a:lnTo>
                  <a:pt x="729" y="1116"/>
                </a:lnTo>
                <a:lnTo>
                  <a:pt x="723" y="1124"/>
                </a:lnTo>
                <a:lnTo>
                  <a:pt x="719" y="1124"/>
                </a:lnTo>
                <a:lnTo>
                  <a:pt x="719" y="1123"/>
                </a:lnTo>
                <a:lnTo>
                  <a:pt x="718" y="1121"/>
                </a:lnTo>
                <a:lnTo>
                  <a:pt x="716" y="1123"/>
                </a:lnTo>
                <a:lnTo>
                  <a:pt x="715" y="1120"/>
                </a:lnTo>
                <a:lnTo>
                  <a:pt x="713" y="1123"/>
                </a:lnTo>
                <a:lnTo>
                  <a:pt x="713" y="1120"/>
                </a:lnTo>
                <a:lnTo>
                  <a:pt x="707" y="1119"/>
                </a:lnTo>
                <a:lnTo>
                  <a:pt x="706" y="1116"/>
                </a:lnTo>
                <a:lnTo>
                  <a:pt x="702" y="1118"/>
                </a:lnTo>
                <a:lnTo>
                  <a:pt x="701" y="1120"/>
                </a:lnTo>
                <a:lnTo>
                  <a:pt x="698" y="1116"/>
                </a:lnTo>
                <a:lnTo>
                  <a:pt x="696" y="1118"/>
                </a:lnTo>
                <a:lnTo>
                  <a:pt x="696" y="1115"/>
                </a:lnTo>
                <a:lnTo>
                  <a:pt x="691" y="1116"/>
                </a:lnTo>
                <a:lnTo>
                  <a:pt x="692" y="1115"/>
                </a:lnTo>
                <a:lnTo>
                  <a:pt x="688" y="1112"/>
                </a:lnTo>
                <a:lnTo>
                  <a:pt x="691" y="1107"/>
                </a:lnTo>
                <a:lnTo>
                  <a:pt x="689" y="1106"/>
                </a:lnTo>
                <a:lnTo>
                  <a:pt x="684" y="1106"/>
                </a:lnTo>
                <a:lnTo>
                  <a:pt x="682" y="1107"/>
                </a:lnTo>
                <a:lnTo>
                  <a:pt x="678" y="1107"/>
                </a:lnTo>
                <a:lnTo>
                  <a:pt x="669" y="1101"/>
                </a:lnTo>
                <a:lnTo>
                  <a:pt x="665" y="1102"/>
                </a:lnTo>
                <a:lnTo>
                  <a:pt x="666" y="1103"/>
                </a:lnTo>
                <a:lnTo>
                  <a:pt x="664" y="1109"/>
                </a:lnTo>
                <a:lnTo>
                  <a:pt x="656" y="1110"/>
                </a:lnTo>
                <a:lnTo>
                  <a:pt x="659" y="1114"/>
                </a:lnTo>
                <a:lnTo>
                  <a:pt x="661" y="1112"/>
                </a:lnTo>
                <a:lnTo>
                  <a:pt x="660" y="1115"/>
                </a:lnTo>
                <a:lnTo>
                  <a:pt x="657" y="1114"/>
                </a:lnTo>
                <a:lnTo>
                  <a:pt x="655" y="1110"/>
                </a:lnTo>
                <a:lnTo>
                  <a:pt x="655" y="1112"/>
                </a:lnTo>
                <a:lnTo>
                  <a:pt x="651" y="1111"/>
                </a:lnTo>
                <a:lnTo>
                  <a:pt x="651" y="1107"/>
                </a:lnTo>
                <a:lnTo>
                  <a:pt x="650" y="1106"/>
                </a:lnTo>
                <a:lnTo>
                  <a:pt x="647" y="1102"/>
                </a:lnTo>
                <a:lnTo>
                  <a:pt x="643" y="1102"/>
                </a:lnTo>
                <a:lnTo>
                  <a:pt x="643" y="1094"/>
                </a:lnTo>
                <a:lnTo>
                  <a:pt x="637" y="1094"/>
                </a:lnTo>
                <a:lnTo>
                  <a:pt x="634" y="1098"/>
                </a:lnTo>
                <a:lnTo>
                  <a:pt x="632" y="1098"/>
                </a:lnTo>
                <a:lnTo>
                  <a:pt x="625" y="1084"/>
                </a:lnTo>
                <a:lnTo>
                  <a:pt x="623" y="1084"/>
                </a:lnTo>
                <a:lnTo>
                  <a:pt x="620" y="1082"/>
                </a:lnTo>
                <a:lnTo>
                  <a:pt x="621" y="1085"/>
                </a:lnTo>
                <a:lnTo>
                  <a:pt x="619" y="1087"/>
                </a:lnTo>
                <a:lnTo>
                  <a:pt x="615" y="1084"/>
                </a:lnTo>
                <a:lnTo>
                  <a:pt x="614" y="1085"/>
                </a:lnTo>
                <a:lnTo>
                  <a:pt x="616" y="1085"/>
                </a:lnTo>
                <a:lnTo>
                  <a:pt x="619" y="1094"/>
                </a:lnTo>
                <a:lnTo>
                  <a:pt x="616" y="1094"/>
                </a:lnTo>
                <a:lnTo>
                  <a:pt x="619" y="1096"/>
                </a:lnTo>
                <a:lnTo>
                  <a:pt x="616" y="1100"/>
                </a:lnTo>
                <a:lnTo>
                  <a:pt x="617" y="1102"/>
                </a:lnTo>
                <a:lnTo>
                  <a:pt x="623" y="1103"/>
                </a:lnTo>
                <a:lnTo>
                  <a:pt x="620" y="1105"/>
                </a:lnTo>
                <a:lnTo>
                  <a:pt x="617" y="1103"/>
                </a:lnTo>
                <a:lnTo>
                  <a:pt x="617" y="1106"/>
                </a:lnTo>
                <a:lnTo>
                  <a:pt x="616" y="1106"/>
                </a:lnTo>
                <a:lnTo>
                  <a:pt x="614" y="1100"/>
                </a:lnTo>
                <a:lnTo>
                  <a:pt x="611" y="1097"/>
                </a:lnTo>
                <a:lnTo>
                  <a:pt x="607" y="1094"/>
                </a:lnTo>
                <a:lnTo>
                  <a:pt x="603" y="1094"/>
                </a:lnTo>
                <a:lnTo>
                  <a:pt x="602" y="1098"/>
                </a:lnTo>
                <a:lnTo>
                  <a:pt x="598" y="1096"/>
                </a:lnTo>
                <a:lnTo>
                  <a:pt x="599" y="1100"/>
                </a:lnTo>
                <a:lnTo>
                  <a:pt x="597" y="1098"/>
                </a:lnTo>
                <a:lnTo>
                  <a:pt x="598" y="1100"/>
                </a:lnTo>
                <a:lnTo>
                  <a:pt x="597" y="1100"/>
                </a:lnTo>
                <a:lnTo>
                  <a:pt x="597" y="1102"/>
                </a:lnTo>
                <a:lnTo>
                  <a:pt x="594" y="1101"/>
                </a:lnTo>
                <a:lnTo>
                  <a:pt x="596" y="1103"/>
                </a:lnTo>
                <a:lnTo>
                  <a:pt x="593" y="1103"/>
                </a:lnTo>
                <a:lnTo>
                  <a:pt x="593" y="1102"/>
                </a:lnTo>
                <a:lnTo>
                  <a:pt x="590" y="1103"/>
                </a:lnTo>
                <a:lnTo>
                  <a:pt x="588" y="1109"/>
                </a:lnTo>
                <a:lnTo>
                  <a:pt x="587" y="1109"/>
                </a:lnTo>
                <a:lnTo>
                  <a:pt x="587" y="1106"/>
                </a:lnTo>
                <a:lnTo>
                  <a:pt x="584" y="1105"/>
                </a:lnTo>
                <a:lnTo>
                  <a:pt x="580" y="1106"/>
                </a:lnTo>
                <a:lnTo>
                  <a:pt x="580" y="1111"/>
                </a:lnTo>
                <a:lnTo>
                  <a:pt x="579" y="1112"/>
                </a:lnTo>
                <a:lnTo>
                  <a:pt x="579" y="1107"/>
                </a:lnTo>
                <a:lnTo>
                  <a:pt x="575" y="1107"/>
                </a:lnTo>
                <a:lnTo>
                  <a:pt x="574" y="1105"/>
                </a:lnTo>
                <a:lnTo>
                  <a:pt x="571" y="1102"/>
                </a:lnTo>
                <a:lnTo>
                  <a:pt x="563" y="1107"/>
                </a:lnTo>
                <a:lnTo>
                  <a:pt x="560" y="1106"/>
                </a:lnTo>
                <a:lnTo>
                  <a:pt x="560" y="1103"/>
                </a:lnTo>
                <a:lnTo>
                  <a:pt x="562" y="1105"/>
                </a:lnTo>
                <a:lnTo>
                  <a:pt x="563" y="1102"/>
                </a:lnTo>
                <a:lnTo>
                  <a:pt x="562" y="1098"/>
                </a:lnTo>
                <a:lnTo>
                  <a:pt x="566" y="1096"/>
                </a:lnTo>
                <a:lnTo>
                  <a:pt x="565" y="1092"/>
                </a:lnTo>
                <a:lnTo>
                  <a:pt x="562" y="1093"/>
                </a:lnTo>
                <a:lnTo>
                  <a:pt x="560" y="1091"/>
                </a:lnTo>
                <a:lnTo>
                  <a:pt x="560" y="1089"/>
                </a:lnTo>
                <a:lnTo>
                  <a:pt x="558" y="1089"/>
                </a:lnTo>
                <a:lnTo>
                  <a:pt x="557" y="1085"/>
                </a:lnTo>
                <a:lnTo>
                  <a:pt x="556" y="1087"/>
                </a:lnTo>
                <a:lnTo>
                  <a:pt x="549" y="1080"/>
                </a:lnTo>
                <a:lnTo>
                  <a:pt x="543" y="1085"/>
                </a:lnTo>
                <a:lnTo>
                  <a:pt x="542" y="1082"/>
                </a:lnTo>
                <a:lnTo>
                  <a:pt x="540" y="1082"/>
                </a:lnTo>
                <a:lnTo>
                  <a:pt x="540" y="1080"/>
                </a:lnTo>
                <a:lnTo>
                  <a:pt x="538" y="1079"/>
                </a:lnTo>
                <a:lnTo>
                  <a:pt x="540" y="1070"/>
                </a:lnTo>
                <a:lnTo>
                  <a:pt x="542" y="1070"/>
                </a:lnTo>
                <a:lnTo>
                  <a:pt x="536" y="1065"/>
                </a:lnTo>
                <a:lnTo>
                  <a:pt x="531" y="1064"/>
                </a:lnTo>
                <a:lnTo>
                  <a:pt x="530" y="1061"/>
                </a:lnTo>
                <a:lnTo>
                  <a:pt x="526" y="1062"/>
                </a:lnTo>
                <a:lnTo>
                  <a:pt x="524" y="1057"/>
                </a:lnTo>
                <a:lnTo>
                  <a:pt x="518" y="1061"/>
                </a:lnTo>
                <a:lnTo>
                  <a:pt x="513" y="1060"/>
                </a:lnTo>
                <a:lnTo>
                  <a:pt x="503" y="1064"/>
                </a:lnTo>
                <a:lnTo>
                  <a:pt x="502" y="1058"/>
                </a:lnTo>
                <a:lnTo>
                  <a:pt x="499" y="1061"/>
                </a:lnTo>
                <a:lnTo>
                  <a:pt x="495" y="1060"/>
                </a:lnTo>
                <a:lnTo>
                  <a:pt x="494" y="1062"/>
                </a:lnTo>
                <a:lnTo>
                  <a:pt x="495" y="1066"/>
                </a:lnTo>
                <a:lnTo>
                  <a:pt x="494" y="1074"/>
                </a:lnTo>
                <a:lnTo>
                  <a:pt x="490" y="1074"/>
                </a:lnTo>
                <a:lnTo>
                  <a:pt x="490" y="1078"/>
                </a:lnTo>
                <a:lnTo>
                  <a:pt x="485" y="1080"/>
                </a:lnTo>
                <a:lnTo>
                  <a:pt x="481" y="1080"/>
                </a:lnTo>
                <a:lnTo>
                  <a:pt x="481" y="1083"/>
                </a:lnTo>
                <a:lnTo>
                  <a:pt x="484" y="1082"/>
                </a:lnTo>
                <a:lnTo>
                  <a:pt x="480" y="1087"/>
                </a:lnTo>
                <a:lnTo>
                  <a:pt x="479" y="1091"/>
                </a:lnTo>
                <a:lnTo>
                  <a:pt x="473" y="1089"/>
                </a:lnTo>
                <a:lnTo>
                  <a:pt x="473" y="1087"/>
                </a:lnTo>
                <a:lnTo>
                  <a:pt x="476" y="1085"/>
                </a:lnTo>
                <a:lnTo>
                  <a:pt x="476" y="1083"/>
                </a:lnTo>
                <a:lnTo>
                  <a:pt x="468" y="1084"/>
                </a:lnTo>
                <a:lnTo>
                  <a:pt x="462" y="1084"/>
                </a:lnTo>
                <a:lnTo>
                  <a:pt x="458" y="1087"/>
                </a:lnTo>
                <a:lnTo>
                  <a:pt x="454" y="1084"/>
                </a:lnTo>
                <a:lnTo>
                  <a:pt x="450" y="1083"/>
                </a:lnTo>
                <a:lnTo>
                  <a:pt x="444" y="1083"/>
                </a:lnTo>
                <a:lnTo>
                  <a:pt x="440" y="1083"/>
                </a:lnTo>
                <a:lnTo>
                  <a:pt x="439" y="1087"/>
                </a:lnTo>
                <a:lnTo>
                  <a:pt x="432" y="1080"/>
                </a:lnTo>
                <a:lnTo>
                  <a:pt x="428" y="1080"/>
                </a:lnTo>
                <a:lnTo>
                  <a:pt x="419" y="1076"/>
                </a:lnTo>
                <a:lnTo>
                  <a:pt x="421" y="1085"/>
                </a:lnTo>
                <a:lnTo>
                  <a:pt x="414" y="1084"/>
                </a:lnTo>
                <a:lnTo>
                  <a:pt x="410" y="1084"/>
                </a:lnTo>
                <a:lnTo>
                  <a:pt x="409" y="1083"/>
                </a:lnTo>
                <a:lnTo>
                  <a:pt x="408" y="1080"/>
                </a:lnTo>
                <a:lnTo>
                  <a:pt x="410" y="1076"/>
                </a:lnTo>
                <a:lnTo>
                  <a:pt x="409" y="1075"/>
                </a:lnTo>
                <a:lnTo>
                  <a:pt x="405" y="1075"/>
                </a:lnTo>
                <a:lnTo>
                  <a:pt x="405" y="1080"/>
                </a:lnTo>
                <a:lnTo>
                  <a:pt x="404" y="1083"/>
                </a:lnTo>
                <a:lnTo>
                  <a:pt x="398" y="1082"/>
                </a:lnTo>
                <a:lnTo>
                  <a:pt x="396" y="1084"/>
                </a:lnTo>
                <a:lnTo>
                  <a:pt x="395" y="1082"/>
                </a:lnTo>
                <a:lnTo>
                  <a:pt x="389" y="1080"/>
                </a:lnTo>
                <a:lnTo>
                  <a:pt x="389" y="1079"/>
                </a:lnTo>
                <a:lnTo>
                  <a:pt x="385" y="1082"/>
                </a:lnTo>
                <a:lnTo>
                  <a:pt x="382" y="1076"/>
                </a:lnTo>
                <a:lnTo>
                  <a:pt x="381" y="1076"/>
                </a:lnTo>
                <a:lnTo>
                  <a:pt x="380" y="1070"/>
                </a:lnTo>
                <a:lnTo>
                  <a:pt x="381" y="1067"/>
                </a:lnTo>
                <a:lnTo>
                  <a:pt x="383" y="1066"/>
                </a:lnTo>
                <a:lnTo>
                  <a:pt x="383" y="1060"/>
                </a:lnTo>
                <a:lnTo>
                  <a:pt x="383" y="1056"/>
                </a:lnTo>
                <a:lnTo>
                  <a:pt x="386" y="1055"/>
                </a:lnTo>
                <a:lnTo>
                  <a:pt x="386" y="1052"/>
                </a:lnTo>
                <a:lnTo>
                  <a:pt x="390" y="1052"/>
                </a:lnTo>
                <a:lnTo>
                  <a:pt x="385" y="1051"/>
                </a:lnTo>
                <a:lnTo>
                  <a:pt x="381" y="1044"/>
                </a:lnTo>
                <a:lnTo>
                  <a:pt x="378" y="1046"/>
                </a:lnTo>
                <a:lnTo>
                  <a:pt x="369" y="1046"/>
                </a:lnTo>
                <a:lnTo>
                  <a:pt x="365" y="1044"/>
                </a:lnTo>
                <a:lnTo>
                  <a:pt x="362" y="1049"/>
                </a:lnTo>
                <a:lnTo>
                  <a:pt x="360" y="1049"/>
                </a:lnTo>
                <a:lnTo>
                  <a:pt x="355" y="1055"/>
                </a:lnTo>
                <a:lnTo>
                  <a:pt x="354" y="1052"/>
                </a:lnTo>
                <a:lnTo>
                  <a:pt x="351" y="1053"/>
                </a:lnTo>
                <a:lnTo>
                  <a:pt x="345" y="1049"/>
                </a:lnTo>
                <a:lnTo>
                  <a:pt x="344" y="1056"/>
                </a:lnTo>
                <a:lnTo>
                  <a:pt x="346" y="1062"/>
                </a:lnTo>
                <a:lnTo>
                  <a:pt x="345" y="1065"/>
                </a:lnTo>
                <a:lnTo>
                  <a:pt x="344" y="1064"/>
                </a:lnTo>
                <a:lnTo>
                  <a:pt x="342" y="1069"/>
                </a:lnTo>
                <a:lnTo>
                  <a:pt x="340" y="1070"/>
                </a:lnTo>
                <a:lnTo>
                  <a:pt x="341" y="1073"/>
                </a:lnTo>
                <a:lnTo>
                  <a:pt x="340" y="1073"/>
                </a:lnTo>
                <a:lnTo>
                  <a:pt x="337" y="1074"/>
                </a:lnTo>
                <a:lnTo>
                  <a:pt x="336" y="1071"/>
                </a:lnTo>
                <a:lnTo>
                  <a:pt x="335" y="1070"/>
                </a:lnTo>
                <a:lnTo>
                  <a:pt x="335" y="1075"/>
                </a:lnTo>
                <a:lnTo>
                  <a:pt x="333" y="1075"/>
                </a:lnTo>
                <a:lnTo>
                  <a:pt x="336" y="1080"/>
                </a:lnTo>
                <a:lnTo>
                  <a:pt x="335" y="1080"/>
                </a:lnTo>
                <a:lnTo>
                  <a:pt x="332" y="1083"/>
                </a:lnTo>
                <a:lnTo>
                  <a:pt x="329" y="1083"/>
                </a:lnTo>
                <a:lnTo>
                  <a:pt x="329" y="1078"/>
                </a:lnTo>
                <a:lnTo>
                  <a:pt x="327" y="1078"/>
                </a:lnTo>
                <a:lnTo>
                  <a:pt x="324" y="1073"/>
                </a:lnTo>
                <a:lnTo>
                  <a:pt x="323" y="1076"/>
                </a:lnTo>
                <a:lnTo>
                  <a:pt x="320" y="1076"/>
                </a:lnTo>
                <a:lnTo>
                  <a:pt x="320" y="1082"/>
                </a:lnTo>
                <a:lnTo>
                  <a:pt x="318" y="1084"/>
                </a:lnTo>
                <a:lnTo>
                  <a:pt x="318" y="1087"/>
                </a:lnTo>
                <a:lnTo>
                  <a:pt x="317" y="1089"/>
                </a:lnTo>
                <a:lnTo>
                  <a:pt x="308" y="1088"/>
                </a:lnTo>
                <a:lnTo>
                  <a:pt x="301" y="1084"/>
                </a:lnTo>
                <a:lnTo>
                  <a:pt x="301" y="1082"/>
                </a:lnTo>
                <a:lnTo>
                  <a:pt x="297" y="1079"/>
                </a:lnTo>
                <a:lnTo>
                  <a:pt x="288" y="1085"/>
                </a:lnTo>
                <a:lnTo>
                  <a:pt x="290" y="1092"/>
                </a:lnTo>
                <a:lnTo>
                  <a:pt x="288" y="1093"/>
                </a:lnTo>
                <a:lnTo>
                  <a:pt x="287" y="1092"/>
                </a:lnTo>
                <a:lnTo>
                  <a:pt x="283" y="1096"/>
                </a:lnTo>
                <a:lnTo>
                  <a:pt x="282" y="1093"/>
                </a:lnTo>
                <a:lnTo>
                  <a:pt x="274" y="1093"/>
                </a:lnTo>
                <a:lnTo>
                  <a:pt x="272" y="1091"/>
                </a:lnTo>
                <a:lnTo>
                  <a:pt x="268" y="1089"/>
                </a:lnTo>
                <a:lnTo>
                  <a:pt x="266" y="1087"/>
                </a:lnTo>
                <a:lnTo>
                  <a:pt x="263" y="1083"/>
                </a:lnTo>
                <a:lnTo>
                  <a:pt x="261" y="1085"/>
                </a:lnTo>
                <a:lnTo>
                  <a:pt x="256" y="1085"/>
                </a:lnTo>
                <a:lnTo>
                  <a:pt x="260" y="1083"/>
                </a:lnTo>
                <a:lnTo>
                  <a:pt x="260" y="1080"/>
                </a:lnTo>
                <a:lnTo>
                  <a:pt x="264" y="1079"/>
                </a:lnTo>
                <a:lnTo>
                  <a:pt x="255" y="1078"/>
                </a:lnTo>
                <a:lnTo>
                  <a:pt x="255" y="1080"/>
                </a:lnTo>
                <a:lnTo>
                  <a:pt x="250" y="1078"/>
                </a:lnTo>
                <a:lnTo>
                  <a:pt x="250" y="1073"/>
                </a:lnTo>
                <a:lnTo>
                  <a:pt x="251" y="1067"/>
                </a:lnTo>
                <a:lnTo>
                  <a:pt x="241" y="1062"/>
                </a:lnTo>
                <a:lnTo>
                  <a:pt x="237" y="1064"/>
                </a:lnTo>
                <a:lnTo>
                  <a:pt x="237" y="1065"/>
                </a:lnTo>
                <a:lnTo>
                  <a:pt x="239" y="1066"/>
                </a:lnTo>
                <a:lnTo>
                  <a:pt x="236" y="1069"/>
                </a:lnTo>
                <a:lnTo>
                  <a:pt x="229" y="1076"/>
                </a:lnTo>
                <a:lnTo>
                  <a:pt x="228" y="1074"/>
                </a:lnTo>
                <a:lnTo>
                  <a:pt x="227" y="1076"/>
                </a:lnTo>
                <a:lnTo>
                  <a:pt x="225" y="1075"/>
                </a:lnTo>
                <a:lnTo>
                  <a:pt x="223" y="1076"/>
                </a:lnTo>
                <a:lnTo>
                  <a:pt x="221" y="1075"/>
                </a:lnTo>
                <a:lnTo>
                  <a:pt x="223" y="1073"/>
                </a:lnTo>
                <a:lnTo>
                  <a:pt x="220" y="1073"/>
                </a:lnTo>
                <a:lnTo>
                  <a:pt x="220" y="1075"/>
                </a:lnTo>
                <a:lnTo>
                  <a:pt x="218" y="1076"/>
                </a:lnTo>
                <a:lnTo>
                  <a:pt x="218" y="1065"/>
                </a:lnTo>
                <a:lnTo>
                  <a:pt x="216" y="1067"/>
                </a:lnTo>
                <a:lnTo>
                  <a:pt x="214" y="1066"/>
                </a:lnTo>
                <a:lnTo>
                  <a:pt x="214" y="1057"/>
                </a:lnTo>
                <a:lnTo>
                  <a:pt x="210" y="1057"/>
                </a:lnTo>
                <a:lnTo>
                  <a:pt x="211" y="1058"/>
                </a:lnTo>
                <a:lnTo>
                  <a:pt x="206" y="1060"/>
                </a:lnTo>
                <a:lnTo>
                  <a:pt x="205" y="1065"/>
                </a:lnTo>
                <a:lnTo>
                  <a:pt x="201" y="1065"/>
                </a:lnTo>
                <a:lnTo>
                  <a:pt x="200" y="1067"/>
                </a:lnTo>
                <a:lnTo>
                  <a:pt x="194" y="1064"/>
                </a:lnTo>
                <a:lnTo>
                  <a:pt x="188" y="1064"/>
                </a:lnTo>
                <a:lnTo>
                  <a:pt x="184" y="1071"/>
                </a:lnTo>
                <a:lnTo>
                  <a:pt x="182" y="1071"/>
                </a:lnTo>
                <a:lnTo>
                  <a:pt x="182" y="1070"/>
                </a:lnTo>
                <a:lnTo>
                  <a:pt x="173" y="1069"/>
                </a:lnTo>
                <a:lnTo>
                  <a:pt x="171" y="1066"/>
                </a:lnTo>
                <a:lnTo>
                  <a:pt x="171" y="1060"/>
                </a:lnTo>
                <a:lnTo>
                  <a:pt x="174" y="1058"/>
                </a:lnTo>
                <a:lnTo>
                  <a:pt x="176" y="1049"/>
                </a:lnTo>
                <a:lnTo>
                  <a:pt x="178" y="1042"/>
                </a:lnTo>
                <a:lnTo>
                  <a:pt x="173" y="1038"/>
                </a:lnTo>
                <a:lnTo>
                  <a:pt x="175" y="1031"/>
                </a:lnTo>
                <a:lnTo>
                  <a:pt x="166" y="1024"/>
                </a:lnTo>
                <a:lnTo>
                  <a:pt x="162" y="1024"/>
                </a:lnTo>
                <a:lnTo>
                  <a:pt x="156" y="1030"/>
                </a:lnTo>
                <a:lnTo>
                  <a:pt x="155" y="1030"/>
                </a:lnTo>
                <a:lnTo>
                  <a:pt x="158" y="1026"/>
                </a:lnTo>
                <a:lnTo>
                  <a:pt x="164" y="1016"/>
                </a:lnTo>
                <a:lnTo>
                  <a:pt x="161" y="1012"/>
                </a:lnTo>
                <a:lnTo>
                  <a:pt x="158" y="1012"/>
                </a:lnTo>
                <a:lnTo>
                  <a:pt x="164" y="998"/>
                </a:lnTo>
                <a:lnTo>
                  <a:pt x="162" y="988"/>
                </a:lnTo>
                <a:lnTo>
                  <a:pt x="167" y="984"/>
                </a:lnTo>
                <a:lnTo>
                  <a:pt x="173" y="979"/>
                </a:lnTo>
                <a:lnTo>
                  <a:pt x="173" y="962"/>
                </a:lnTo>
                <a:lnTo>
                  <a:pt x="178" y="958"/>
                </a:lnTo>
                <a:lnTo>
                  <a:pt x="178" y="952"/>
                </a:lnTo>
                <a:lnTo>
                  <a:pt x="175" y="949"/>
                </a:lnTo>
                <a:lnTo>
                  <a:pt x="170" y="949"/>
                </a:lnTo>
                <a:lnTo>
                  <a:pt x="165" y="947"/>
                </a:lnTo>
                <a:lnTo>
                  <a:pt x="165" y="943"/>
                </a:lnTo>
                <a:lnTo>
                  <a:pt x="160" y="939"/>
                </a:lnTo>
                <a:lnTo>
                  <a:pt x="157" y="941"/>
                </a:lnTo>
                <a:lnTo>
                  <a:pt x="155" y="941"/>
                </a:lnTo>
                <a:lnTo>
                  <a:pt x="148" y="938"/>
                </a:lnTo>
                <a:lnTo>
                  <a:pt x="147" y="934"/>
                </a:lnTo>
                <a:lnTo>
                  <a:pt x="151" y="935"/>
                </a:lnTo>
                <a:lnTo>
                  <a:pt x="153" y="931"/>
                </a:lnTo>
                <a:lnTo>
                  <a:pt x="144" y="930"/>
                </a:lnTo>
                <a:lnTo>
                  <a:pt x="143" y="926"/>
                </a:lnTo>
                <a:lnTo>
                  <a:pt x="139" y="926"/>
                </a:lnTo>
                <a:lnTo>
                  <a:pt x="135" y="923"/>
                </a:lnTo>
                <a:lnTo>
                  <a:pt x="131" y="925"/>
                </a:lnTo>
                <a:lnTo>
                  <a:pt x="130" y="918"/>
                </a:lnTo>
                <a:lnTo>
                  <a:pt x="129" y="917"/>
                </a:lnTo>
                <a:lnTo>
                  <a:pt x="137" y="918"/>
                </a:lnTo>
                <a:lnTo>
                  <a:pt x="143" y="925"/>
                </a:lnTo>
                <a:lnTo>
                  <a:pt x="149" y="925"/>
                </a:lnTo>
                <a:lnTo>
                  <a:pt x="151" y="922"/>
                </a:lnTo>
                <a:lnTo>
                  <a:pt x="156" y="923"/>
                </a:lnTo>
                <a:lnTo>
                  <a:pt x="158" y="921"/>
                </a:lnTo>
                <a:lnTo>
                  <a:pt x="156" y="920"/>
                </a:lnTo>
                <a:lnTo>
                  <a:pt x="151" y="905"/>
                </a:lnTo>
                <a:lnTo>
                  <a:pt x="143" y="905"/>
                </a:lnTo>
                <a:lnTo>
                  <a:pt x="139" y="900"/>
                </a:lnTo>
                <a:lnTo>
                  <a:pt x="142" y="895"/>
                </a:lnTo>
                <a:lnTo>
                  <a:pt x="140" y="893"/>
                </a:lnTo>
                <a:lnTo>
                  <a:pt x="142" y="890"/>
                </a:lnTo>
                <a:lnTo>
                  <a:pt x="144" y="893"/>
                </a:lnTo>
                <a:lnTo>
                  <a:pt x="143" y="894"/>
                </a:lnTo>
                <a:lnTo>
                  <a:pt x="146" y="895"/>
                </a:lnTo>
                <a:lnTo>
                  <a:pt x="148" y="893"/>
                </a:lnTo>
                <a:lnTo>
                  <a:pt x="147" y="894"/>
                </a:lnTo>
                <a:lnTo>
                  <a:pt x="149" y="894"/>
                </a:lnTo>
                <a:lnTo>
                  <a:pt x="149" y="895"/>
                </a:lnTo>
                <a:lnTo>
                  <a:pt x="152" y="893"/>
                </a:lnTo>
                <a:lnTo>
                  <a:pt x="158" y="890"/>
                </a:lnTo>
                <a:lnTo>
                  <a:pt x="162" y="893"/>
                </a:lnTo>
                <a:lnTo>
                  <a:pt x="170" y="886"/>
                </a:lnTo>
                <a:lnTo>
                  <a:pt x="166" y="886"/>
                </a:lnTo>
                <a:lnTo>
                  <a:pt x="165" y="884"/>
                </a:lnTo>
                <a:lnTo>
                  <a:pt x="161" y="882"/>
                </a:lnTo>
                <a:lnTo>
                  <a:pt x="160" y="880"/>
                </a:lnTo>
                <a:lnTo>
                  <a:pt x="157" y="878"/>
                </a:lnTo>
                <a:lnTo>
                  <a:pt x="152" y="881"/>
                </a:lnTo>
                <a:lnTo>
                  <a:pt x="156" y="877"/>
                </a:lnTo>
                <a:lnTo>
                  <a:pt x="153" y="877"/>
                </a:lnTo>
                <a:lnTo>
                  <a:pt x="148" y="878"/>
                </a:lnTo>
                <a:lnTo>
                  <a:pt x="147" y="877"/>
                </a:lnTo>
                <a:lnTo>
                  <a:pt x="143" y="877"/>
                </a:lnTo>
                <a:lnTo>
                  <a:pt x="142" y="881"/>
                </a:lnTo>
                <a:lnTo>
                  <a:pt x="139" y="882"/>
                </a:lnTo>
                <a:lnTo>
                  <a:pt x="138" y="885"/>
                </a:lnTo>
                <a:lnTo>
                  <a:pt x="134" y="884"/>
                </a:lnTo>
                <a:lnTo>
                  <a:pt x="133" y="876"/>
                </a:lnTo>
                <a:lnTo>
                  <a:pt x="135" y="877"/>
                </a:lnTo>
                <a:lnTo>
                  <a:pt x="135" y="875"/>
                </a:lnTo>
                <a:lnTo>
                  <a:pt x="133" y="873"/>
                </a:lnTo>
                <a:lnTo>
                  <a:pt x="137" y="868"/>
                </a:lnTo>
                <a:lnTo>
                  <a:pt x="135" y="863"/>
                </a:lnTo>
                <a:lnTo>
                  <a:pt x="138" y="859"/>
                </a:lnTo>
                <a:lnTo>
                  <a:pt x="147" y="855"/>
                </a:lnTo>
                <a:lnTo>
                  <a:pt x="156" y="841"/>
                </a:lnTo>
                <a:lnTo>
                  <a:pt x="180" y="832"/>
                </a:lnTo>
                <a:lnTo>
                  <a:pt x="184" y="831"/>
                </a:lnTo>
                <a:lnTo>
                  <a:pt x="191" y="831"/>
                </a:lnTo>
                <a:lnTo>
                  <a:pt x="188" y="832"/>
                </a:lnTo>
                <a:lnTo>
                  <a:pt x="188" y="836"/>
                </a:lnTo>
                <a:lnTo>
                  <a:pt x="189" y="840"/>
                </a:lnTo>
                <a:lnTo>
                  <a:pt x="193" y="841"/>
                </a:lnTo>
                <a:lnTo>
                  <a:pt x="196" y="845"/>
                </a:lnTo>
                <a:lnTo>
                  <a:pt x="198" y="845"/>
                </a:lnTo>
                <a:lnTo>
                  <a:pt x="197" y="846"/>
                </a:lnTo>
                <a:lnTo>
                  <a:pt x="202" y="846"/>
                </a:lnTo>
                <a:lnTo>
                  <a:pt x="203" y="848"/>
                </a:lnTo>
                <a:lnTo>
                  <a:pt x="205" y="842"/>
                </a:lnTo>
                <a:lnTo>
                  <a:pt x="206" y="842"/>
                </a:lnTo>
                <a:lnTo>
                  <a:pt x="206" y="841"/>
                </a:lnTo>
                <a:lnTo>
                  <a:pt x="209" y="839"/>
                </a:lnTo>
                <a:lnTo>
                  <a:pt x="210" y="832"/>
                </a:lnTo>
                <a:lnTo>
                  <a:pt x="214" y="831"/>
                </a:lnTo>
                <a:lnTo>
                  <a:pt x="216" y="826"/>
                </a:lnTo>
                <a:lnTo>
                  <a:pt x="220" y="824"/>
                </a:lnTo>
                <a:lnTo>
                  <a:pt x="225" y="824"/>
                </a:lnTo>
                <a:lnTo>
                  <a:pt x="225" y="822"/>
                </a:lnTo>
                <a:lnTo>
                  <a:pt x="228" y="823"/>
                </a:lnTo>
                <a:lnTo>
                  <a:pt x="229" y="822"/>
                </a:lnTo>
                <a:lnTo>
                  <a:pt x="233" y="822"/>
                </a:lnTo>
                <a:lnTo>
                  <a:pt x="237" y="818"/>
                </a:lnTo>
                <a:lnTo>
                  <a:pt x="238" y="819"/>
                </a:lnTo>
                <a:lnTo>
                  <a:pt x="243" y="814"/>
                </a:lnTo>
                <a:lnTo>
                  <a:pt x="242" y="809"/>
                </a:lnTo>
                <a:lnTo>
                  <a:pt x="236" y="806"/>
                </a:lnTo>
                <a:lnTo>
                  <a:pt x="236" y="804"/>
                </a:lnTo>
                <a:lnTo>
                  <a:pt x="233" y="801"/>
                </a:lnTo>
                <a:lnTo>
                  <a:pt x="228" y="803"/>
                </a:lnTo>
                <a:lnTo>
                  <a:pt x="227" y="805"/>
                </a:lnTo>
                <a:lnTo>
                  <a:pt x="220" y="806"/>
                </a:lnTo>
                <a:lnTo>
                  <a:pt x="221" y="800"/>
                </a:lnTo>
                <a:lnTo>
                  <a:pt x="230" y="797"/>
                </a:lnTo>
                <a:lnTo>
                  <a:pt x="236" y="786"/>
                </a:lnTo>
                <a:lnTo>
                  <a:pt x="236" y="779"/>
                </a:lnTo>
                <a:lnTo>
                  <a:pt x="232" y="776"/>
                </a:lnTo>
                <a:lnTo>
                  <a:pt x="233" y="772"/>
                </a:lnTo>
                <a:lnTo>
                  <a:pt x="230" y="767"/>
                </a:lnTo>
                <a:lnTo>
                  <a:pt x="232" y="763"/>
                </a:lnTo>
                <a:lnTo>
                  <a:pt x="242" y="761"/>
                </a:lnTo>
                <a:lnTo>
                  <a:pt x="241" y="756"/>
                </a:lnTo>
                <a:lnTo>
                  <a:pt x="247" y="752"/>
                </a:lnTo>
                <a:lnTo>
                  <a:pt x="245" y="752"/>
                </a:lnTo>
                <a:lnTo>
                  <a:pt x="247" y="745"/>
                </a:lnTo>
                <a:lnTo>
                  <a:pt x="242" y="741"/>
                </a:lnTo>
                <a:lnTo>
                  <a:pt x="242" y="733"/>
                </a:lnTo>
                <a:lnTo>
                  <a:pt x="248" y="725"/>
                </a:lnTo>
                <a:lnTo>
                  <a:pt x="247" y="722"/>
                </a:lnTo>
                <a:lnTo>
                  <a:pt x="245" y="718"/>
                </a:lnTo>
                <a:lnTo>
                  <a:pt x="247" y="715"/>
                </a:lnTo>
                <a:lnTo>
                  <a:pt x="250" y="716"/>
                </a:lnTo>
                <a:lnTo>
                  <a:pt x="256" y="710"/>
                </a:lnTo>
                <a:lnTo>
                  <a:pt x="254" y="704"/>
                </a:lnTo>
                <a:lnTo>
                  <a:pt x="255" y="704"/>
                </a:lnTo>
                <a:lnTo>
                  <a:pt x="256" y="695"/>
                </a:lnTo>
                <a:lnTo>
                  <a:pt x="257" y="696"/>
                </a:lnTo>
                <a:lnTo>
                  <a:pt x="260" y="696"/>
                </a:lnTo>
                <a:lnTo>
                  <a:pt x="260" y="695"/>
                </a:lnTo>
                <a:lnTo>
                  <a:pt x="260" y="697"/>
                </a:lnTo>
                <a:lnTo>
                  <a:pt x="263" y="696"/>
                </a:lnTo>
                <a:lnTo>
                  <a:pt x="263" y="695"/>
                </a:lnTo>
                <a:lnTo>
                  <a:pt x="268" y="696"/>
                </a:lnTo>
                <a:lnTo>
                  <a:pt x="269" y="696"/>
                </a:lnTo>
                <a:lnTo>
                  <a:pt x="269" y="698"/>
                </a:lnTo>
                <a:lnTo>
                  <a:pt x="273" y="697"/>
                </a:lnTo>
                <a:lnTo>
                  <a:pt x="270" y="683"/>
                </a:lnTo>
                <a:lnTo>
                  <a:pt x="272" y="671"/>
                </a:lnTo>
                <a:lnTo>
                  <a:pt x="270" y="665"/>
                </a:lnTo>
                <a:lnTo>
                  <a:pt x="272" y="661"/>
                </a:lnTo>
                <a:lnTo>
                  <a:pt x="272" y="657"/>
                </a:lnTo>
                <a:lnTo>
                  <a:pt x="269" y="656"/>
                </a:lnTo>
                <a:lnTo>
                  <a:pt x="268" y="653"/>
                </a:lnTo>
                <a:lnTo>
                  <a:pt x="269" y="650"/>
                </a:lnTo>
                <a:lnTo>
                  <a:pt x="272" y="647"/>
                </a:lnTo>
                <a:lnTo>
                  <a:pt x="272" y="641"/>
                </a:lnTo>
                <a:lnTo>
                  <a:pt x="270" y="639"/>
                </a:lnTo>
                <a:lnTo>
                  <a:pt x="273" y="635"/>
                </a:lnTo>
                <a:lnTo>
                  <a:pt x="281" y="633"/>
                </a:lnTo>
                <a:lnTo>
                  <a:pt x="269" y="633"/>
                </a:lnTo>
                <a:lnTo>
                  <a:pt x="265" y="632"/>
                </a:lnTo>
                <a:lnTo>
                  <a:pt x="254" y="621"/>
                </a:lnTo>
                <a:lnTo>
                  <a:pt x="251" y="616"/>
                </a:lnTo>
                <a:lnTo>
                  <a:pt x="237" y="614"/>
                </a:lnTo>
                <a:lnTo>
                  <a:pt x="233" y="610"/>
                </a:lnTo>
                <a:lnTo>
                  <a:pt x="227" y="614"/>
                </a:lnTo>
                <a:lnTo>
                  <a:pt x="221" y="611"/>
                </a:lnTo>
                <a:lnTo>
                  <a:pt x="223" y="608"/>
                </a:lnTo>
                <a:lnTo>
                  <a:pt x="221" y="608"/>
                </a:lnTo>
                <a:lnTo>
                  <a:pt x="223" y="607"/>
                </a:lnTo>
                <a:lnTo>
                  <a:pt x="225" y="610"/>
                </a:lnTo>
                <a:lnTo>
                  <a:pt x="227" y="610"/>
                </a:lnTo>
                <a:lnTo>
                  <a:pt x="229" y="599"/>
                </a:lnTo>
                <a:lnTo>
                  <a:pt x="232" y="593"/>
                </a:lnTo>
                <a:lnTo>
                  <a:pt x="229" y="592"/>
                </a:lnTo>
                <a:lnTo>
                  <a:pt x="229" y="584"/>
                </a:lnTo>
                <a:lnTo>
                  <a:pt x="223" y="585"/>
                </a:lnTo>
                <a:lnTo>
                  <a:pt x="218" y="583"/>
                </a:lnTo>
                <a:lnTo>
                  <a:pt x="212" y="580"/>
                </a:lnTo>
                <a:lnTo>
                  <a:pt x="202" y="580"/>
                </a:lnTo>
                <a:lnTo>
                  <a:pt x="197" y="584"/>
                </a:lnTo>
                <a:lnTo>
                  <a:pt x="197" y="583"/>
                </a:lnTo>
                <a:lnTo>
                  <a:pt x="194" y="584"/>
                </a:lnTo>
                <a:lnTo>
                  <a:pt x="196" y="575"/>
                </a:lnTo>
                <a:lnTo>
                  <a:pt x="193" y="566"/>
                </a:lnTo>
                <a:lnTo>
                  <a:pt x="191" y="565"/>
                </a:lnTo>
                <a:lnTo>
                  <a:pt x="187" y="566"/>
                </a:lnTo>
                <a:lnTo>
                  <a:pt x="184" y="565"/>
                </a:lnTo>
                <a:lnTo>
                  <a:pt x="182" y="559"/>
                </a:lnTo>
                <a:lnTo>
                  <a:pt x="179" y="559"/>
                </a:lnTo>
                <a:lnTo>
                  <a:pt x="178" y="544"/>
                </a:lnTo>
                <a:lnTo>
                  <a:pt x="174" y="541"/>
                </a:lnTo>
                <a:lnTo>
                  <a:pt x="170" y="536"/>
                </a:lnTo>
                <a:lnTo>
                  <a:pt x="169" y="536"/>
                </a:lnTo>
                <a:lnTo>
                  <a:pt x="164" y="535"/>
                </a:lnTo>
                <a:lnTo>
                  <a:pt x="161" y="538"/>
                </a:lnTo>
                <a:lnTo>
                  <a:pt x="160" y="539"/>
                </a:lnTo>
                <a:lnTo>
                  <a:pt x="158" y="538"/>
                </a:lnTo>
                <a:lnTo>
                  <a:pt x="155" y="535"/>
                </a:lnTo>
                <a:lnTo>
                  <a:pt x="153" y="538"/>
                </a:lnTo>
                <a:lnTo>
                  <a:pt x="155" y="541"/>
                </a:lnTo>
                <a:lnTo>
                  <a:pt x="135" y="543"/>
                </a:lnTo>
                <a:lnTo>
                  <a:pt x="131" y="540"/>
                </a:lnTo>
                <a:lnTo>
                  <a:pt x="111" y="535"/>
                </a:lnTo>
                <a:lnTo>
                  <a:pt x="111" y="531"/>
                </a:lnTo>
                <a:lnTo>
                  <a:pt x="107" y="530"/>
                </a:lnTo>
                <a:lnTo>
                  <a:pt x="108" y="527"/>
                </a:lnTo>
                <a:lnTo>
                  <a:pt x="103" y="523"/>
                </a:lnTo>
                <a:lnTo>
                  <a:pt x="104" y="522"/>
                </a:lnTo>
                <a:lnTo>
                  <a:pt x="102" y="518"/>
                </a:lnTo>
                <a:lnTo>
                  <a:pt x="98" y="516"/>
                </a:lnTo>
                <a:lnTo>
                  <a:pt x="95" y="513"/>
                </a:lnTo>
                <a:lnTo>
                  <a:pt x="93" y="513"/>
                </a:lnTo>
                <a:lnTo>
                  <a:pt x="90" y="511"/>
                </a:lnTo>
                <a:lnTo>
                  <a:pt x="81" y="511"/>
                </a:lnTo>
                <a:lnTo>
                  <a:pt x="79" y="502"/>
                </a:lnTo>
                <a:lnTo>
                  <a:pt x="74" y="502"/>
                </a:lnTo>
                <a:lnTo>
                  <a:pt x="70" y="499"/>
                </a:lnTo>
                <a:lnTo>
                  <a:pt x="71" y="493"/>
                </a:lnTo>
                <a:lnTo>
                  <a:pt x="74" y="493"/>
                </a:lnTo>
                <a:lnTo>
                  <a:pt x="75" y="490"/>
                </a:lnTo>
                <a:lnTo>
                  <a:pt x="88" y="493"/>
                </a:lnTo>
                <a:lnTo>
                  <a:pt x="94" y="495"/>
                </a:lnTo>
                <a:lnTo>
                  <a:pt x="95" y="493"/>
                </a:lnTo>
                <a:lnTo>
                  <a:pt x="89" y="490"/>
                </a:lnTo>
                <a:lnTo>
                  <a:pt x="86" y="490"/>
                </a:lnTo>
                <a:lnTo>
                  <a:pt x="84" y="481"/>
                </a:lnTo>
                <a:lnTo>
                  <a:pt x="81" y="481"/>
                </a:lnTo>
                <a:lnTo>
                  <a:pt x="70" y="481"/>
                </a:lnTo>
                <a:lnTo>
                  <a:pt x="65" y="486"/>
                </a:lnTo>
                <a:lnTo>
                  <a:pt x="58" y="486"/>
                </a:lnTo>
                <a:lnTo>
                  <a:pt x="54" y="482"/>
                </a:lnTo>
                <a:lnTo>
                  <a:pt x="57" y="480"/>
                </a:lnTo>
                <a:lnTo>
                  <a:pt x="57" y="477"/>
                </a:lnTo>
                <a:lnTo>
                  <a:pt x="53" y="478"/>
                </a:lnTo>
                <a:lnTo>
                  <a:pt x="52" y="475"/>
                </a:lnTo>
                <a:lnTo>
                  <a:pt x="48" y="477"/>
                </a:lnTo>
                <a:lnTo>
                  <a:pt x="34" y="473"/>
                </a:lnTo>
                <a:lnTo>
                  <a:pt x="30" y="480"/>
                </a:lnTo>
                <a:lnTo>
                  <a:pt x="26" y="481"/>
                </a:lnTo>
                <a:lnTo>
                  <a:pt x="25" y="486"/>
                </a:lnTo>
                <a:lnTo>
                  <a:pt x="23" y="486"/>
                </a:lnTo>
                <a:lnTo>
                  <a:pt x="17" y="485"/>
                </a:lnTo>
                <a:lnTo>
                  <a:pt x="17" y="477"/>
                </a:lnTo>
                <a:lnTo>
                  <a:pt x="5" y="477"/>
                </a:lnTo>
                <a:lnTo>
                  <a:pt x="2" y="478"/>
                </a:lnTo>
                <a:lnTo>
                  <a:pt x="0" y="478"/>
                </a:lnTo>
                <a:lnTo>
                  <a:pt x="0" y="475"/>
                </a:lnTo>
                <a:lnTo>
                  <a:pt x="4" y="469"/>
                </a:lnTo>
                <a:lnTo>
                  <a:pt x="4" y="466"/>
                </a:lnTo>
                <a:lnTo>
                  <a:pt x="12" y="462"/>
                </a:lnTo>
                <a:lnTo>
                  <a:pt x="12" y="460"/>
                </a:lnTo>
                <a:lnTo>
                  <a:pt x="12" y="458"/>
                </a:lnTo>
                <a:lnTo>
                  <a:pt x="14" y="453"/>
                </a:lnTo>
                <a:lnTo>
                  <a:pt x="16" y="449"/>
                </a:lnTo>
                <a:lnTo>
                  <a:pt x="20" y="450"/>
                </a:lnTo>
                <a:lnTo>
                  <a:pt x="27" y="450"/>
                </a:lnTo>
                <a:lnTo>
                  <a:pt x="27" y="441"/>
                </a:lnTo>
                <a:lnTo>
                  <a:pt x="26" y="436"/>
                </a:lnTo>
                <a:lnTo>
                  <a:pt x="26" y="433"/>
                </a:lnTo>
                <a:lnTo>
                  <a:pt x="22" y="433"/>
                </a:lnTo>
                <a:lnTo>
                  <a:pt x="20" y="426"/>
                </a:lnTo>
                <a:lnTo>
                  <a:pt x="16" y="430"/>
                </a:lnTo>
                <a:lnTo>
                  <a:pt x="14" y="427"/>
                </a:lnTo>
                <a:lnTo>
                  <a:pt x="16" y="419"/>
                </a:lnTo>
                <a:lnTo>
                  <a:pt x="18" y="413"/>
                </a:lnTo>
                <a:lnTo>
                  <a:pt x="14" y="410"/>
                </a:lnTo>
                <a:lnTo>
                  <a:pt x="20" y="408"/>
                </a:lnTo>
                <a:lnTo>
                  <a:pt x="23" y="409"/>
                </a:lnTo>
                <a:lnTo>
                  <a:pt x="26" y="405"/>
                </a:lnTo>
                <a:lnTo>
                  <a:pt x="30" y="405"/>
                </a:lnTo>
                <a:lnTo>
                  <a:pt x="31" y="400"/>
                </a:lnTo>
                <a:lnTo>
                  <a:pt x="40" y="400"/>
                </a:lnTo>
                <a:lnTo>
                  <a:pt x="41" y="401"/>
                </a:lnTo>
                <a:lnTo>
                  <a:pt x="41" y="403"/>
                </a:lnTo>
                <a:lnTo>
                  <a:pt x="50" y="408"/>
                </a:lnTo>
                <a:lnTo>
                  <a:pt x="56" y="406"/>
                </a:lnTo>
                <a:lnTo>
                  <a:pt x="58" y="403"/>
                </a:lnTo>
                <a:lnTo>
                  <a:pt x="56" y="401"/>
                </a:lnTo>
                <a:lnTo>
                  <a:pt x="57" y="399"/>
                </a:lnTo>
                <a:lnTo>
                  <a:pt x="58" y="400"/>
                </a:lnTo>
                <a:lnTo>
                  <a:pt x="62" y="399"/>
                </a:lnTo>
                <a:lnTo>
                  <a:pt x="63" y="391"/>
                </a:lnTo>
                <a:lnTo>
                  <a:pt x="62" y="388"/>
                </a:lnTo>
                <a:lnTo>
                  <a:pt x="65" y="381"/>
                </a:lnTo>
                <a:lnTo>
                  <a:pt x="66" y="383"/>
                </a:lnTo>
                <a:lnTo>
                  <a:pt x="67" y="382"/>
                </a:lnTo>
                <a:lnTo>
                  <a:pt x="68" y="386"/>
                </a:lnTo>
                <a:lnTo>
                  <a:pt x="72" y="387"/>
                </a:lnTo>
                <a:lnTo>
                  <a:pt x="77" y="388"/>
                </a:lnTo>
                <a:lnTo>
                  <a:pt x="80" y="385"/>
                </a:lnTo>
                <a:lnTo>
                  <a:pt x="79" y="379"/>
                </a:lnTo>
                <a:lnTo>
                  <a:pt x="79" y="373"/>
                </a:lnTo>
                <a:lnTo>
                  <a:pt x="74" y="370"/>
                </a:lnTo>
                <a:lnTo>
                  <a:pt x="74" y="369"/>
                </a:lnTo>
                <a:lnTo>
                  <a:pt x="83" y="369"/>
                </a:lnTo>
                <a:lnTo>
                  <a:pt x="84" y="365"/>
                </a:lnTo>
                <a:lnTo>
                  <a:pt x="81" y="355"/>
                </a:lnTo>
                <a:lnTo>
                  <a:pt x="84" y="352"/>
                </a:lnTo>
                <a:lnTo>
                  <a:pt x="83" y="345"/>
                </a:lnTo>
                <a:lnTo>
                  <a:pt x="88" y="349"/>
                </a:lnTo>
                <a:lnTo>
                  <a:pt x="88" y="347"/>
                </a:lnTo>
                <a:lnTo>
                  <a:pt x="95" y="347"/>
                </a:lnTo>
                <a:lnTo>
                  <a:pt x="98" y="346"/>
                </a:lnTo>
                <a:lnTo>
                  <a:pt x="98" y="343"/>
                </a:lnTo>
                <a:lnTo>
                  <a:pt x="101" y="345"/>
                </a:lnTo>
                <a:lnTo>
                  <a:pt x="102" y="343"/>
                </a:lnTo>
                <a:lnTo>
                  <a:pt x="101" y="342"/>
                </a:lnTo>
                <a:lnTo>
                  <a:pt x="106" y="341"/>
                </a:lnTo>
                <a:lnTo>
                  <a:pt x="103" y="340"/>
                </a:lnTo>
                <a:lnTo>
                  <a:pt x="104" y="334"/>
                </a:lnTo>
                <a:lnTo>
                  <a:pt x="106" y="334"/>
                </a:lnTo>
                <a:lnTo>
                  <a:pt x="108" y="336"/>
                </a:lnTo>
                <a:lnTo>
                  <a:pt x="111" y="332"/>
                </a:lnTo>
                <a:lnTo>
                  <a:pt x="117" y="332"/>
                </a:lnTo>
                <a:lnTo>
                  <a:pt x="120" y="325"/>
                </a:lnTo>
                <a:lnTo>
                  <a:pt x="128" y="324"/>
                </a:lnTo>
                <a:lnTo>
                  <a:pt x="131" y="325"/>
                </a:lnTo>
                <a:lnTo>
                  <a:pt x="130" y="323"/>
                </a:lnTo>
                <a:lnTo>
                  <a:pt x="134" y="323"/>
                </a:lnTo>
                <a:lnTo>
                  <a:pt x="135" y="323"/>
                </a:lnTo>
                <a:lnTo>
                  <a:pt x="140" y="332"/>
                </a:lnTo>
                <a:lnTo>
                  <a:pt x="143" y="334"/>
                </a:lnTo>
                <a:lnTo>
                  <a:pt x="147" y="332"/>
                </a:lnTo>
                <a:lnTo>
                  <a:pt x="156" y="332"/>
                </a:lnTo>
                <a:lnTo>
                  <a:pt x="162" y="327"/>
                </a:lnTo>
                <a:lnTo>
                  <a:pt x="169" y="329"/>
                </a:lnTo>
                <a:lnTo>
                  <a:pt x="167" y="325"/>
                </a:lnTo>
                <a:lnTo>
                  <a:pt x="180" y="320"/>
                </a:lnTo>
                <a:lnTo>
                  <a:pt x="179" y="313"/>
                </a:lnTo>
                <a:lnTo>
                  <a:pt x="187" y="315"/>
                </a:lnTo>
                <a:lnTo>
                  <a:pt x="189" y="314"/>
                </a:lnTo>
                <a:lnTo>
                  <a:pt x="193" y="307"/>
                </a:lnTo>
                <a:lnTo>
                  <a:pt x="192" y="306"/>
                </a:lnTo>
                <a:lnTo>
                  <a:pt x="193" y="305"/>
                </a:lnTo>
                <a:lnTo>
                  <a:pt x="194" y="306"/>
                </a:lnTo>
                <a:lnTo>
                  <a:pt x="200" y="306"/>
                </a:lnTo>
                <a:lnTo>
                  <a:pt x="203" y="301"/>
                </a:lnTo>
                <a:lnTo>
                  <a:pt x="218" y="288"/>
                </a:lnTo>
                <a:lnTo>
                  <a:pt x="220" y="291"/>
                </a:lnTo>
                <a:lnTo>
                  <a:pt x="218" y="292"/>
                </a:lnTo>
                <a:lnTo>
                  <a:pt x="216" y="305"/>
                </a:lnTo>
                <a:lnTo>
                  <a:pt x="224" y="302"/>
                </a:lnTo>
                <a:lnTo>
                  <a:pt x="229" y="304"/>
                </a:lnTo>
                <a:lnTo>
                  <a:pt x="233" y="309"/>
                </a:lnTo>
                <a:lnTo>
                  <a:pt x="236" y="309"/>
                </a:lnTo>
                <a:lnTo>
                  <a:pt x="248" y="306"/>
                </a:lnTo>
                <a:lnTo>
                  <a:pt x="266" y="309"/>
                </a:lnTo>
                <a:lnTo>
                  <a:pt x="270" y="311"/>
                </a:lnTo>
                <a:lnTo>
                  <a:pt x="273" y="306"/>
                </a:lnTo>
                <a:lnTo>
                  <a:pt x="274" y="300"/>
                </a:lnTo>
                <a:lnTo>
                  <a:pt x="277" y="302"/>
                </a:lnTo>
                <a:lnTo>
                  <a:pt x="279" y="295"/>
                </a:lnTo>
                <a:lnTo>
                  <a:pt x="282" y="298"/>
                </a:lnTo>
                <a:lnTo>
                  <a:pt x="281" y="304"/>
                </a:lnTo>
                <a:lnTo>
                  <a:pt x="284" y="304"/>
                </a:lnTo>
                <a:lnTo>
                  <a:pt x="287" y="300"/>
                </a:lnTo>
                <a:lnTo>
                  <a:pt x="290" y="301"/>
                </a:lnTo>
                <a:lnTo>
                  <a:pt x="300" y="289"/>
                </a:lnTo>
                <a:lnTo>
                  <a:pt x="305" y="286"/>
                </a:lnTo>
                <a:lnTo>
                  <a:pt x="310" y="278"/>
                </a:lnTo>
                <a:lnTo>
                  <a:pt x="313" y="278"/>
                </a:lnTo>
                <a:lnTo>
                  <a:pt x="318" y="275"/>
                </a:lnTo>
                <a:lnTo>
                  <a:pt x="322" y="277"/>
                </a:lnTo>
                <a:lnTo>
                  <a:pt x="324" y="282"/>
                </a:lnTo>
                <a:lnTo>
                  <a:pt x="326" y="279"/>
                </a:lnTo>
                <a:lnTo>
                  <a:pt x="328" y="280"/>
                </a:lnTo>
                <a:lnTo>
                  <a:pt x="333" y="293"/>
                </a:lnTo>
                <a:lnTo>
                  <a:pt x="332" y="300"/>
                </a:lnTo>
                <a:lnTo>
                  <a:pt x="333" y="302"/>
                </a:lnTo>
                <a:lnTo>
                  <a:pt x="350" y="301"/>
                </a:lnTo>
                <a:lnTo>
                  <a:pt x="353" y="292"/>
                </a:lnTo>
                <a:lnTo>
                  <a:pt x="355" y="291"/>
                </a:lnTo>
                <a:lnTo>
                  <a:pt x="354" y="284"/>
                </a:lnTo>
                <a:lnTo>
                  <a:pt x="360" y="282"/>
                </a:lnTo>
                <a:lnTo>
                  <a:pt x="364" y="274"/>
                </a:lnTo>
                <a:lnTo>
                  <a:pt x="372" y="275"/>
                </a:lnTo>
                <a:lnTo>
                  <a:pt x="386" y="271"/>
                </a:lnTo>
                <a:lnTo>
                  <a:pt x="390" y="273"/>
                </a:lnTo>
                <a:lnTo>
                  <a:pt x="389" y="277"/>
                </a:lnTo>
                <a:lnTo>
                  <a:pt x="399" y="274"/>
                </a:lnTo>
                <a:lnTo>
                  <a:pt x="400" y="270"/>
                </a:lnTo>
                <a:lnTo>
                  <a:pt x="404" y="270"/>
                </a:lnTo>
                <a:lnTo>
                  <a:pt x="409" y="269"/>
                </a:lnTo>
                <a:lnTo>
                  <a:pt x="410" y="264"/>
                </a:lnTo>
                <a:lnTo>
                  <a:pt x="413" y="261"/>
                </a:lnTo>
                <a:lnTo>
                  <a:pt x="417" y="262"/>
                </a:lnTo>
                <a:lnTo>
                  <a:pt x="421" y="260"/>
                </a:lnTo>
                <a:lnTo>
                  <a:pt x="422" y="256"/>
                </a:lnTo>
                <a:lnTo>
                  <a:pt x="422" y="247"/>
                </a:lnTo>
                <a:lnTo>
                  <a:pt x="422" y="246"/>
                </a:lnTo>
                <a:lnTo>
                  <a:pt x="418" y="244"/>
                </a:lnTo>
                <a:lnTo>
                  <a:pt x="419" y="244"/>
                </a:lnTo>
                <a:lnTo>
                  <a:pt x="419" y="243"/>
                </a:lnTo>
                <a:lnTo>
                  <a:pt x="425" y="244"/>
                </a:lnTo>
                <a:lnTo>
                  <a:pt x="426" y="247"/>
                </a:lnTo>
                <a:lnTo>
                  <a:pt x="432" y="247"/>
                </a:lnTo>
                <a:lnTo>
                  <a:pt x="432" y="250"/>
                </a:lnTo>
                <a:lnTo>
                  <a:pt x="445" y="251"/>
                </a:lnTo>
                <a:lnTo>
                  <a:pt x="448" y="250"/>
                </a:lnTo>
                <a:lnTo>
                  <a:pt x="448" y="248"/>
                </a:lnTo>
                <a:lnTo>
                  <a:pt x="445" y="247"/>
                </a:lnTo>
                <a:lnTo>
                  <a:pt x="448" y="247"/>
                </a:lnTo>
                <a:lnTo>
                  <a:pt x="448" y="244"/>
                </a:lnTo>
                <a:lnTo>
                  <a:pt x="446" y="243"/>
                </a:lnTo>
                <a:lnTo>
                  <a:pt x="449" y="237"/>
                </a:lnTo>
                <a:lnTo>
                  <a:pt x="446" y="230"/>
                </a:lnTo>
                <a:lnTo>
                  <a:pt x="444" y="230"/>
                </a:lnTo>
                <a:lnTo>
                  <a:pt x="444" y="217"/>
                </a:lnTo>
                <a:lnTo>
                  <a:pt x="452" y="216"/>
                </a:lnTo>
                <a:lnTo>
                  <a:pt x="450" y="215"/>
                </a:lnTo>
                <a:lnTo>
                  <a:pt x="454" y="214"/>
                </a:lnTo>
                <a:lnTo>
                  <a:pt x="457" y="211"/>
                </a:lnTo>
                <a:lnTo>
                  <a:pt x="461" y="210"/>
                </a:lnTo>
                <a:lnTo>
                  <a:pt x="463" y="207"/>
                </a:lnTo>
                <a:lnTo>
                  <a:pt x="472" y="206"/>
                </a:lnTo>
                <a:lnTo>
                  <a:pt x="476" y="214"/>
                </a:lnTo>
                <a:lnTo>
                  <a:pt x="480" y="215"/>
                </a:lnTo>
                <a:lnTo>
                  <a:pt x="480" y="211"/>
                </a:lnTo>
                <a:lnTo>
                  <a:pt x="484" y="211"/>
                </a:lnTo>
                <a:lnTo>
                  <a:pt x="484" y="210"/>
                </a:lnTo>
                <a:lnTo>
                  <a:pt x="494" y="216"/>
                </a:lnTo>
                <a:lnTo>
                  <a:pt x="503" y="219"/>
                </a:lnTo>
                <a:lnTo>
                  <a:pt x="506" y="221"/>
                </a:lnTo>
                <a:lnTo>
                  <a:pt x="508" y="223"/>
                </a:lnTo>
                <a:lnTo>
                  <a:pt x="508" y="225"/>
                </a:lnTo>
                <a:lnTo>
                  <a:pt x="511" y="225"/>
                </a:lnTo>
                <a:lnTo>
                  <a:pt x="522" y="228"/>
                </a:lnTo>
                <a:lnTo>
                  <a:pt x="536" y="229"/>
                </a:lnTo>
                <a:lnTo>
                  <a:pt x="536" y="230"/>
                </a:lnTo>
                <a:lnTo>
                  <a:pt x="544" y="232"/>
                </a:lnTo>
                <a:lnTo>
                  <a:pt x="552" y="234"/>
                </a:lnTo>
                <a:lnTo>
                  <a:pt x="554" y="235"/>
                </a:lnTo>
                <a:lnTo>
                  <a:pt x="557" y="234"/>
                </a:lnTo>
                <a:lnTo>
                  <a:pt x="572" y="235"/>
                </a:lnTo>
                <a:lnTo>
                  <a:pt x="572" y="234"/>
                </a:lnTo>
                <a:lnTo>
                  <a:pt x="581" y="235"/>
                </a:lnTo>
                <a:lnTo>
                  <a:pt x="583" y="229"/>
                </a:lnTo>
                <a:lnTo>
                  <a:pt x="583" y="225"/>
                </a:lnTo>
                <a:lnTo>
                  <a:pt x="592" y="230"/>
                </a:lnTo>
                <a:lnTo>
                  <a:pt x="590" y="232"/>
                </a:lnTo>
                <a:lnTo>
                  <a:pt x="594" y="237"/>
                </a:lnTo>
                <a:lnTo>
                  <a:pt x="594" y="235"/>
                </a:lnTo>
                <a:lnTo>
                  <a:pt x="601" y="238"/>
                </a:lnTo>
                <a:lnTo>
                  <a:pt x="601" y="235"/>
                </a:lnTo>
                <a:lnTo>
                  <a:pt x="603" y="237"/>
                </a:lnTo>
                <a:lnTo>
                  <a:pt x="606" y="233"/>
                </a:lnTo>
                <a:lnTo>
                  <a:pt x="620" y="242"/>
                </a:lnTo>
                <a:lnTo>
                  <a:pt x="625" y="246"/>
                </a:lnTo>
                <a:lnTo>
                  <a:pt x="624" y="248"/>
                </a:lnTo>
                <a:lnTo>
                  <a:pt x="626" y="248"/>
                </a:lnTo>
                <a:lnTo>
                  <a:pt x="632" y="239"/>
                </a:lnTo>
                <a:lnTo>
                  <a:pt x="633" y="241"/>
                </a:lnTo>
                <a:lnTo>
                  <a:pt x="638" y="237"/>
                </a:lnTo>
                <a:lnTo>
                  <a:pt x="638" y="234"/>
                </a:lnTo>
                <a:lnTo>
                  <a:pt x="643" y="226"/>
                </a:lnTo>
                <a:lnTo>
                  <a:pt x="644" y="229"/>
                </a:lnTo>
                <a:lnTo>
                  <a:pt x="648" y="224"/>
                </a:lnTo>
                <a:lnTo>
                  <a:pt x="656" y="230"/>
                </a:lnTo>
                <a:lnTo>
                  <a:pt x="660" y="232"/>
                </a:lnTo>
                <a:lnTo>
                  <a:pt x="661" y="230"/>
                </a:lnTo>
                <a:lnTo>
                  <a:pt x="662" y="228"/>
                </a:lnTo>
                <a:lnTo>
                  <a:pt x="666" y="232"/>
                </a:lnTo>
                <a:lnTo>
                  <a:pt x="670" y="232"/>
                </a:lnTo>
                <a:lnTo>
                  <a:pt x="670" y="228"/>
                </a:lnTo>
                <a:lnTo>
                  <a:pt x="679" y="230"/>
                </a:lnTo>
                <a:lnTo>
                  <a:pt x="680" y="225"/>
                </a:lnTo>
                <a:lnTo>
                  <a:pt x="683" y="226"/>
                </a:lnTo>
                <a:lnTo>
                  <a:pt x="684" y="225"/>
                </a:lnTo>
                <a:lnTo>
                  <a:pt x="691" y="226"/>
                </a:lnTo>
                <a:lnTo>
                  <a:pt x="691" y="229"/>
                </a:lnTo>
                <a:lnTo>
                  <a:pt x="695" y="229"/>
                </a:lnTo>
                <a:lnTo>
                  <a:pt x="695" y="232"/>
                </a:lnTo>
                <a:lnTo>
                  <a:pt x="698" y="232"/>
                </a:lnTo>
                <a:lnTo>
                  <a:pt x="698" y="237"/>
                </a:lnTo>
                <a:lnTo>
                  <a:pt x="700" y="235"/>
                </a:lnTo>
                <a:lnTo>
                  <a:pt x="701" y="235"/>
                </a:lnTo>
                <a:lnTo>
                  <a:pt x="700" y="233"/>
                </a:lnTo>
                <a:lnTo>
                  <a:pt x="702" y="233"/>
                </a:lnTo>
                <a:lnTo>
                  <a:pt x="704" y="234"/>
                </a:lnTo>
                <a:lnTo>
                  <a:pt x="702" y="235"/>
                </a:lnTo>
                <a:lnTo>
                  <a:pt x="704" y="237"/>
                </a:lnTo>
                <a:lnTo>
                  <a:pt x="707" y="234"/>
                </a:lnTo>
                <a:lnTo>
                  <a:pt x="709" y="235"/>
                </a:lnTo>
                <a:lnTo>
                  <a:pt x="715" y="225"/>
                </a:lnTo>
                <a:lnTo>
                  <a:pt x="714" y="225"/>
                </a:lnTo>
                <a:lnTo>
                  <a:pt x="715" y="221"/>
                </a:lnTo>
                <a:lnTo>
                  <a:pt x="714" y="221"/>
                </a:lnTo>
                <a:lnTo>
                  <a:pt x="714" y="219"/>
                </a:lnTo>
                <a:lnTo>
                  <a:pt x="713" y="217"/>
                </a:lnTo>
                <a:lnTo>
                  <a:pt x="713" y="216"/>
                </a:lnTo>
                <a:lnTo>
                  <a:pt x="714" y="207"/>
                </a:lnTo>
                <a:lnTo>
                  <a:pt x="720" y="210"/>
                </a:lnTo>
                <a:lnTo>
                  <a:pt x="722" y="197"/>
                </a:lnTo>
                <a:lnTo>
                  <a:pt x="722" y="193"/>
                </a:lnTo>
                <a:lnTo>
                  <a:pt x="723" y="192"/>
                </a:lnTo>
                <a:lnTo>
                  <a:pt x="724" y="189"/>
                </a:lnTo>
                <a:lnTo>
                  <a:pt x="722" y="187"/>
                </a:lnTo>
                <a:lnTo>
                  <a:pt x="718" y="185"/>
                </a:lnTo>
                <a:lnTo>
                  <a:pt x="719" y="181"/>
                </a:lnTo>
                <a:lnTo>
                  <a:pt x="715" y="178"/>
                </a:lnTo>
                <a:lnTo>
                  <a:pt x="715" y="175"/>
                </a:lnTo>
                <a:lnTo>
                  <a:pt x="720" y="172"/>
                </a:lnTo>
                <a:lnTo>
                  <a:pt x="722" y="175"/>
                </a:lnTo>
                <a:lnTo>
                  <a:pt x="724" y="174"/>
                </a:lnTo>
                <a:lnTo>
                  <a:pt x="722" y="170"/>
                </a:lnTo>
                <a:lnTo>
                  <a:pt x="723" y="167"/>
                </a:lnTo>
                <a:lnTo>
                  <a:pt x="719" y="165"/>
                </a:lnTo>
                <a:lnTo>
                  <a:pt x="719" y="162"/>
                </a:lnTo>
                <a:lnTo>
                  <a:pt x="723" y="162"/>
                </a:lnTo>
                <a:lnTo>
                  <a:pt x="723" y="160"/>
                </a:lnTo>
                <a:lnTo>
                  <a:pt x="720" y="158"/>
                </a:lnTo>
                <a:lnTo>
                  <a:pt x="720" y="157"/>
                </a:lnTo>
                <a:lnTo>
                  <a:pt x="716" y="154"/>
                </a:lnTo>
                <a:lnTo>
                  <a:pt x="716" y="152"/>
                </a:lnTo>
                <a:lnTo>
                  <a:pt x="720" y="151"/>
                </a:lnTo>
                <a:lnTo>
                  <a:pt x="723" y="151"/>
                </a:lnTo>
                <a:lnTo>
                  <a:pt x="724" y="148"/>
                </a:lnTo>
                <a:lnTo>
                  <a:pt x="728" y="147"/>
                </a:lnTo>
                <a:lnTo>
                  <a:pt x="738" y="158"/>
                </a:lnTo>
                <a:lnTo>
                  <a:pt x="752" y="166"/>
                </a:lnTo>
                <a:lnTo>
                  <a:pt x="754" y="163"/>
                </a:lnTo>
                <a:lnTo>
                  <a:pt x="756" y="165"/>
                </a:lnTo>
                <a:lnTo>
                  <a:pt x="755" y="161"/>
                </a:lnTo>
                <a:lnTo>
                  <a:pt x="758" y="158"/>
                </a:lnTo>
                <a:lnTo>
                  <a:pt x="756" y="157"/>
                </a:lnTo>
                <a:lnTo>
                  <a:pt x="751" y="157"/>
                </a:lnTo>
                <a:lnTo>
                  <a:pt x="750" y="154"/>
                </a:lnTo>
                <a:lnTo>
                  <a:pt x="755" y="152"/>
                </a:lnTo>
                <a:lnTo>
                  <a:pt x="756" y="153"/>
                </a:lnTo>
                <a:lnTo>
                  <a:pt x="759" y="152"/>
                </a:lnTo>
                <a:lnTo>
                  <a:pt x="756" y="149"/>
                </a:lnTo>
                <a:lnTo>
                  <a:pt x="758" y="149"/>
                </a:lnTo>
                <a:lnTo>
                  <a:pt x="763" y="147"/>
                </a:lnTo>
                <a:lnTo>
                  <a:pt x="763" y="133"/>
                </a:lnTo>
                <a:lnTo>
                  <a:pt x="772" y="142"/>
                </a:lnTo>
                <a:lnTo>
                  <a:pt x="778" y="143"/>
                </a:lnTo>
                <a:lnTo>
                  <a:pt x="779" y="134"/>
                </a:lnTo>
                <a:lnTo>
                  <a:pt x="787" y="140"/>
                </a:lnTo>
                <a:lnTo>
                  <a:pt x="795" y="142"/>
                </a:lnTo>
                <a:lnTo>
                  <a:pt x="796" y="131"/>
                </a:lnTo>
                <a:lnTo>
                  <a:pt x="797" y="129"/>
                </a:lnTo>
                <a:lnTo>
                  <a:pt x="797" y="125"/>
                </a:lnTo>
                <a:lnTo>
                  <a:pt x="799" y="121"/>
                </a:lnTo>
                <a:lnTo>
                  <a:pt x="795" y="120"/>
                </a:lnTo>
                <a:lnTo>
                  <a:pt x="797" y="120"/>
                </a:lnTo>
                <a:lnTo>
                  <a:pt x="799" y="111"/>
                </a:lnTo>
                <a:lnTo>
                  <a:pt x="791" y="90"/>
                </a:lnTo>
                <a:lnTo>
                  <a:pt x="803" y="89"/>
                </a:lnTo>
                <a:lnTo>
                  <a:pt x="803" y="77"/>
                </a:lnTo>
                <a:lnTo>
                  <a:pt x="813" y="84"/>
                </a:lnTo>
                <a:lnTo>
                  <a:pt x="814" y="85"/>
                </a:lnTo>
                <a:lnTo>
                  <a:pt x="813" y="90"/>
                </a:lnTo>
                <a:lnTo>
                  <a:pt x="819" y="91"/>
                </a:lnTo>
                <a:lnTo>
                  <a:pt x="818" y="93"/>
                </a:lnTo>
                <a:lnTo>
                  <a:pt x="821" y="98"/>
                </a:lnTo>
                <a:lnTo>
                  <a:pt x="823" y="91"/>
                </a:lnTo>
                <a:lnTo>
                  <a:pt x="822" y="90"/>
                </a:lnTo>
                <a:lnTo>
                  <a:pt x="828" y="81"/>
                </a:lnTo>
                <a:lnTo>
                  <a:pt x="840" y="81"/>
                </a:lnTo>
                <a:lnTo>
                  <a:pt x="836" y="82"/>
                </a:lnTo>
                <a:lnTo>
                  <a:pt x="840" y="86"/>
                </a:lnTo>
                <a:lnTo>
                  <a:pt x="841" y="94"/>
                </a:lnTo>
                <a:lnTo>
                  <a:pt x="844" y="97"/>
                </a:lnTo>
                <a:lnTo>
                  <a:pt x="851" y="98"/>
                </a:lnTo>
                <a:lnTo>
                  <a:pt x="855" y="98"/>
                </a:lnTo>
                <a:lnTo>
                  <a:pt x="858" y="95"/>
                </a:lnTo>
                <a:lnTo>
                  <a:pt x="854" y="90"/>
                </a:lnTo>
                <a:lnTo>
                  <a:pt x="855" y="89"/>
                </a:lnTo>
                <a:lnTo>
                  <a:pt x="863" y="90"/>
                </a:lnTo>
                <a:lnTo>
                  <a:pt x="866" y="89"/>
                </a:lnTo>
                <a:lnTo>
                  <a:pt x="868" y="85"/>
                </a:lnTo>
                <a:lnTo>
                  <a:pt x="875" y="85"/>
                </a:lnTo>
                <a:lnTo>
                  <a:pt x="876" y="85"/>
                </a:lnTo>
                <a:lnTo>
                  <a:pt x="877" y="86"/>
                </a:lnTo>
                <a:lnTo>
                  <a:pt x="875" y="89"/>
                </a:lnTo>
                <a:lnTo>
                  <a:pt x="875" y="93"/>
                </a:lnTo>
                <a:lnTo>
                  <a:pt x="873" y="94"/>
                </a:lnTo>
                <a:lnTo>
                  <a:pt x="877" y="99"/>
                </a:lnTo>
                <a:lnTo>
                  <a:pt x="876" y="99"/>
                </a:lnTo>
                <a:lnTo>
                  <a:pt x="872" y="102"/>
                </a:lnTo>
                <a:lnTo>
                  <a:pt x="871" y="106"/>
                </a:lnTo>
                <a:lnTo>
                  <a:pt x="873" y="108"/>
                </a:lnTo>
                <a:lnTo>
                  <a:pt x="873" y="117"/>
                </a:lnTo>
                <a:lnTo>
                  <a:pt x="877" y="125"/>
                </a:lnTo>
                <a:lnTo>
                  <a:pt x="880" y="125"/>
                </a:lnTo>
                <a:lnTo>
                  <a:pt x="881" y="121"/>
                </a:lnTo>
                <a:lnTo>
                  <a:pt x="882" y="122"/>
                </a:lnTo>
                <a:lnTo>
                  <a:pt x="884" y="121"/>
                </a:lnTo>
                <a:lnTo>
                  <a:pt x="885" y="122"/>
                </a:lnTo>
                <a:lnTo>
                  <a:pt x="886" y="122"/>
                </a:lnTo>
                <a:lnTo>
                  <a:pt x="885" y="124"/>
                </a:lnTo>
                <a:lnTo>
                  <a:pt x="890" y="126"/>
                </a:lnTo>
                <a:lnTo>
                  <a:pt x="893" y="130"/>
                </a:lnTo>
                <a:lnTo>
                  <a:pt x="894" y="127"/>
                </a:lnTo>
                <a:lnTo>
                  <a:pt x="894" y="122"/>
                </a:lnTo>
                <a:lnTo>
                  <a:pt x="899" y="118"/>
                </a:lnTo>
                <a:lnTo>
                  <a:pt x="899" y="121"/>
                </a:lnTo>
                <a:lnTo>
                  <a:pt x="905" y="122"/>
                </a:lnTo>
                <a:lnTo>
                  <a:pt x="907" y="122"/>
                </a:lnTo>
                <a:lnTo>
                  <a:pt x="908" y="116"/>
                </a:lnTo>
                <a:lnTo>
                  <a:pt x="912" y="118"/>
                </a:lnTo>
                <a:lnTo>
                  <a:pt x="914" y="124"/>
                </a:lnTo>
                <a:lnTo>
                  <a:pt x="920" y="125"/>
                </a:lnTo>
                <a:lnTo>
                  <a:pt x="918" y="120"/>
                </a:lnTo>
                <a:lnTo>
                  <a:pt x="921" y="118"/>
                </a:lnTo>
                <a:lnTo>
                  <a:pt x="932" y="121"/>
                </a:lnTo>
                <a:lnTo>
                  <a:pt x="938" y="121"/>
                </a:lnTo>
                <a:lnTo>
                  <a:pt x="939" y="120"/>
                </a:lnTo>
                <a:lnTo>
                  <a:pt x="947" y="126"/>
                </a:lnTo>
                <a:lnTo>
                  <a:pt x="948" y="127"/>
                </a:lnTo>
                <a:lnTo>
                  <a:pt x="948" y="126"/>
                </a:lnTo>
                <a:lnTo>
                  <a:pt x="947" y="116"/>
                </a:lnTo>
                <a:lnTo>
                  <a:pt x="953" y="115"/>
                </a:lnTo>
                <a:lnTo>
                  <a:pt x="954" y="112"/>
                </a:lnTo>
                <a:lnTo>
                  <a:pt x="963" y="113"/>
                </a:lnTo>
                <a:lnTo>
                  <a:pt x="967" y="109"/>
                </a:lnTo>
                <a:lnTo>
                  <a:pt x="968" y="112"/>
                </a:lnTo>
                <a:lnTo>
                  <a:pt x="976" y="91"/>
                </a:lnTo>
                <a:lnTo>
                  <a:pt x="976" y="89"/>
                </a:lnTo>
                <a:lnTo>
                  <a:pt x="994" y="95"/>
                </a:lnTo>
                <a:lnTo>
                  <a:pt x="997" y="91"/>
                </a:lnTo>
                <a:lnTo>
                  <a:pt x="1001" y="84"/>
                </a:lnTo>
                <a:lnTo>
                  <a:pt x="997" y="62"/>
                </a:lnTo>
                <a:lnTo>
                  <a:pt x="999" y="53"/>
                </a:lnTo>
                <a:lnTo>
                  <a:pt x="1031" y="63"/>
                </a:lnTo>
                <a:lnTo>
                  <a:pt x="1048" y="79"/>
                </a:lnTo>
                <a:lnTo>
                  <a:pt x="1065" y="66"/>
                </a:lnTo>
                <a:lnTo>
                  <a:pt x="1067" y="66"/>
                </a:lnTo>
                <a:lnTo>
                  <a:pt x="1070" y="63"/>
                </a:lnTo>
                <a:lnTo>
                  <a:pt x="1073" y="61"/>
                </a:lnTo>
                <a:lnTo>
                  <a:pt x="1070" y="57"/>
                </a:lnTo>
                <a:lnTo>
                  <a:pt x="1066" y="53"/>
                </a:lnTo>
                <a:lnTo>
                  <a:pt x="1067" y="49"/>
                </a:lnTo>
                <a:lnTo>
                  <a:pt x="1066" y="45"/>
                </a:lnTo>
                <a:lnTo>
                  <a:pt x="1078" y="44"/>
                </a:lnTo>
                <a:lnTo>
                  <a:pt x="1078" y="43"/>
                </a:lnTo>
                <a:lnTo>
                  <a:pt x="1087" y="39"/>
                </a:lnTo>
                <a:lnTo>
                  <a:pt x="1089" y="40"/>
                </a:lnTo>
                <a:lnTo>
                  <a:pt x="1093" y="40"/>
                </a:lnTo>
                <a:lnTo>
                  <a:pt x="1097" y="36"/>
                </a:lnTo>
                <a:lnTo>
                  <a:pt x="1098" y="41"/>
                </a:lnTo>
                <a:lnTo>
                  <a:pt x="1103" y="37"/>
                </a:lnTo>
                <a:lnTo>
                  <a:pt x="1110" y="35"/>
                </a:lnTo>
                <a:lnTo>
                  <a:pt x="1106" y="26"/>
                </a:lnTo>
                <a:lnTo>
                  <a:pt x="1109" y="26"/>
                </a:lnTo>
                <a:lnTo>
                  <a:pt x="1105" y="17"/>
                </a:lnTo>
                <a:lnTo>
                  <a:pt x="1102" y="17"/>
                </a:lnTo>
                <a:lnTo>
                  <a:pt x="1109" y="16"/>
                </a:lnTo>
                <a:lnTo>
                  <a:pt x="1110" y="13"/>
                </a:lnTo>
                <a:lnTo>
                  <a:pt x="1114" y="16"/>
                </a:lnTo>
                <a:lnTo>
                  <a:pt x="1114" y="14"/>
                </a:lnTo>
                <a:lnTo>
                  <a:pt x="1115" y="13"/>
                </a:lnTo>
                <a:lnTo>
                  <a:pt x="1119" y="14"/>
                </a:lnTo>
                <a:lnTo>
                  <a:pt x="1112" y="3"/>
                </a:lnTo>
                <a:lnTo>
                  <a:pt x="1118" y="0"/>
                </a:lnTo>
                <a:lnTo>
                  <a:pt x="1130" y="4"/>
                </a:lnTo>
                <a:lnTo>
                  <a:pt x="1129" y="5"/>
                </a:lnTo>
                <a:lnTo>
                  <a:pt x="1130" y="10"/>
                </a:lnTo>
                <a:lnTo>
                  <a:pt x="1128" y="12"/>
                </a:lnTo>
                <a:lnTo>
                  <a:pt x="1128" y="14"/>
                </a:lnTo>
                <a:lnTo>
                  <a:pt x="1132" y="14"/>
                </a:lnTo>
                <a:lnTo>
                  <a:pt x="1134" y="18"/>
                </a:lnTo>
                <a:lnTo>
                  <a:pt x="1136" y="16"/>
                </a:lnTo>
                <a:lnTo>
                  <a:pt x="1141" y="17"/>
                </a:lnTo>
                <a:lnTo>
                  <a:pt x="1145" y="26"/>
                </a:lnTo>
                <a:lnTo>
                  <a:pt x="1138" y="26"/>
                </a:lnTo>
                <a:lnTo>
                  <a:pt x="1142" y="27"/>
                </a:lnTo>
                <a:lnTo>
                  <a:pt x="1145" y="31"/>
                </a:lnTo>
                <a:lnTo>
                  <a:pt x="1147" y="30"/>
                </a:lnTo>
                <a:lnTo>
                  <a:pt x="1151" y="34"/>
                </a:lnTo>
                <a:lnTo>
                  <a:pt x="1151" y="27"/>
                </a:lnTo>
                <a:lnTo>
                  <a:pt x="1156" y="28"/>
                </a:lnTo>
                <a:lnTo>
                  <a:pt x="1156" y="21"/>
                </a:lnTo>
                <a:lnTo>
                  <a:pt x="1157" y="19"/>
                </a:lnTo>
                <a:lnTo>
                  <a:pt x="1159" y="19"/>
                </a:lnTo>
                <a:lnTo>
                  <a:pt x="1161" y="19"/>
                </a:lnTo>
                <a:lnTo>
                  <a:pt x="1161" y="21"/>
                </a:lnTo>
                <a:lnTo>
                  <a:pt x="1159" y="22"/>
                </a:lnTo>
                <a:lnTo>
                  <a:pt x="1161" y="25"/>
                </a:lnTo>
                <a:lnTo>
                  <a:pt x="1164" y="25"/>
                </a:lnTo>
                <a:lnTo>
                  <a:pt x="1166" y="27"/>
                </a:lnTo>
                <a:lnTo>
                  <a:pt x="1168" y="28"/>
                </a:lnTo>
                <a:lnTo>
                  <a:pt x="1170" y="26"/>
                </a:lnTo>
                <a:lnTo>
                  <a:pt x="1172" y="26"/>
                </a:lnTo>
                <a:lnTo>
                  <a:pt x="1172" y="27"/>
                </a:lnTo>
                <a:lnTo>
                  <a:pt x="1174" y="27"/>
                </a:lnTo>
                <a:lnTo>
                  <a:pt x="1179" y="25"/>
                </a:lnTo>
                <a:lnTo>
                  <a:pt x="1178" y="27"/>
                </a:lnTo>
                <a:lnTo>
                  <a:pt x="1179" y="30"/>
                </a:lnTo>
                <a:lnTo>
                  <a:pt x="1177" y="31"/>
                </a:lnTo>
                <a:lnTo>
                  <a:pt x="1179" y="31"/>
                </a:lnTo>
                <a:lnTo>
                  <a:pt x="1184" y="44"/>
                </a:lnTo>
                <a:lnTo>
                  <a:pt x="1186" y="45"/>
                </a:lnTo>
                <a:lnTo>
                  <a:pt x="1187" y="45"/>
                </a:lnTo>
                <a:lnTo>
                  <a:pt x="1191" y="49"/>
                </a:lnTo>
                <a:lnTo>
                  <a:pt x="1192" y="54"/>
                </a:lnTo>
                <a:lnTo>
                  <a:pt x="1194" y="52"/>
                </a:lnTo>
                <a:lnTo>
                  <a:pt x="1196" y="53"/>
                </a:lnTo>
                <a:lnTo>
                  <a:pt x="1196" y="54"/>
                </a:lnTo>
                <a:lnTo>
                  <a:pt x="1196" y="58"/>
                </a:lnTo>
                <a:lnTo>
                  <a:pt x="1199" y="62"/>
                </a:lnTo>
                <a:lnTo>
                  <a:pt x="1196" y="68"/>
                </a:lnTo>
                <a:lnTo>
                  <a:pt x="1201" y="64"/>
                </a:lnTo>
                <a:lnTo>
                  <a:pt x="1204" y="67"/>
                </a:lnTo>
                <a:lnTo>
                  <a:pt x="1208" y="64"/>
                </a:lnTo>
                <a:lnTo>
                  <a:pt x="1213" y="64"/>
                </a:lnTo>
                <a:lnTo>
                  <a:pt x="1215" y="71"/>
                </a:lnTo>
                <a:lnTo>
                  <a:pt x="1221" y="75"/>
                </a:lnTo>
                <a:lnTo>
                  <a:pt x="1219" y="77"/>
                </a:lnTo>
                <a:lnTo>
                  <a:pt x="1223" y="79"/>
                </a:lnTo>
                <a:lnTo>
                  <a:pt x="1232" y="85"/>
                </a:lnTo>
                <a:lnTo>
                  <a:pt x="1228" y="88"/>
                </a:lnTo>
                <a:lnTo>
                  <a:pt x="1230" y="89"/>
                </a:lnTo>
                <a:lnTo>
                  <a:pt x="1232" y="88"/>
                </a:lnTo>
                <a:lnTo>
                  <a:pt x="1231" y="93"/>
                </a:lnTo>
                <a:lnTo>
                  <a:pt x="1231" y="106"/>
                </a:lnTo>
                <a:lnTo>
                  <a:pt x="1233" y="107"/>
                </a:lnTo>
                <a:lnTo>
                  <a:pt x="1235" y="109"/>
                </a:lnTo>
                <a:lnTo>
                  <a:pt x="1244" y="109"/>
                </a:lnTo>
                <a:lnTo>
                  <a:pt x="1242" y="112"/>
                </a:lnTo>
                <a:lnTo>
                  <a:pt x="1244" y="112"/>
                </a:lnTo>
                <a:lnTo>
                  <a:pt x="1244" y="113"/>
                </a:lnTo>
                <a:lnTo>
                  <a:pt x="1249" y="112"/>
                </a:lnTo>
                <a:lnTo>
                  <a:pt x="1254" y="115"/>
                </a:lnTo>
                <a:lnTo>
                  <a:pt x="1258" y="117"/>
                </a:lnTo>
                <a:lnTo>
                  <a:pt x="1257" y="120"/>
                </a:lnTo>
                <a:lnTo>
                  <a:pt x="1258" y="120"/>
                </a:lnTo>
                <a:lnTo>
                  <a:pt x="1259" y="122"/>
                </a:lnTo>
                <a:lnTo>
                  <a:pt x="1263" y="124"/>
                </a:lnTo>
                <a:lnTo>
                  <a:pt x="1260" y="125"/>
                </a:lnTo>
                <a:lnTo>
                  <a:pt x="1258" y="125"/>
                </a:lnTo>
                <a:lnTo>
                  <a:pt x="1258" y="129"/>
                </a:lnTo>
                <a:lnTo>
                  <a:pt x="1257" y="129"/>
                </a:lnTo>
                <a:lnTo>
                  <a:pt x="1257" y="133"/>
                </a:lnTo>
                <a:lnTo>
                  <a:pt x="1251" y="133"/>
                </a:lnTo>
                <a:lnTo>
                  <a:pt x="1250" y="135"/>
                </a:lnTo>
                <a:lnTo>
                  <a:pt x="1244" y="134"/>
                </a:lnTo>
                <a:lnTo>
                  <a:pt x="1239" y="138"/>
                </a:lnTo>
                <a:lnTo>
                  <a:pt x="1239" y="145"/>
                </a:lnTo>
                <a:lnTo>
                  <a:pt x="1240" y="148"/>
                </a:lnTo>
                <a:lnTo>
                  <a:pt x="1242" y="149"/>
                </a:lnTo>
                <a:lnTo>
                  <a:pt x="1250" y="158"/>
                </a:lnTo>
                <a:lnTo>
                  <a:pt x="1250" y="163"/>
                </a:lnTo>
                <a:lnTo>
                  <a:pt x="1248" y="165"/>
                </a:lnTo>
                <a:lnTo>
                  <a:pt x="1245" y="167"/>
                </a:lnTo>
                <a:lnTo>
                  <a:pt x="1249" y="169"/>
                </a:lnTo>
                <a:lnTo>
                  <a:pt x="1254" y="172"/>
                </a:lnTo>
                <a:lnTo>
                  <a:pt x="1253" y="175"/>
                </a:lnTo>
                <a:lnTo>
                  <a:pt x="1253" y="178"/>
                </a:lnTo>
                <a:lnTo>
                  <a:pt x="1249" y="176"/>
                </a:lnTo>
                <a:lnTo>
                  <a:pt x="1248" y="178"/>
                </a:lnTo>
                <a:lnTo>
                  <a:pt x="1249" y="178"/>
                </a:lnTo>
                <a:lnTo>
                  <a:pt x="1249" y="181"/>
                </a:lnTo>
                <a:lnTo>
                  <a:pt x="1248" y="183"/>
                </a:lnTo>
                <a:lnTo>
                  <a:pt x="1250" y="184"/>
                </a:lnTo>
                <a:lnTo>
                  <a:pt x="1248" y="189"/>
                </a:lnTo>
                <a:lnTo>
                  <a:pt x="1245" y="189"/>
                </a:lnTo>
                <a:lnTo>
                  <a:pt x="1246" y="194"/>
                </a:lnTo>
                <a:lnTo>
                  <a:pt x="1241" y="198"/>
                </a:lnTo>
                <a:lnTo>
                  <a:pt x="1244" y="203"/>
                </a:lnTo>
                <a:lnTo>
                  <a:pt x="1246" y="202"/>
                </a:lnTo>
                <a:lnTo>
                  <a:pt x="1248" y="205"/>
                </a:lnTo>
                <a:lnTo>
                  <a:pt x="1250" y="203"/>
                </a:lnTo>
                <a:lnTo>
                  <a:pt x="1253" y="205"/>
                </a:lnTo>
                <a:lnTo>
                  <a:pt x="1257" y="214"/>
                </a:lnTo>
                <a:lnTo>
                  <a:pt x="1257" y="216"/>
                </a:lnTo>
                <a:lnTo>
                  <a:pt x="1253" y="217"/>
                </a:lnTo>
                <a:lnTo>
                  <a:pt x="1253" y="220"/>
                </a:lnTo>
                <a:lnTo>
                  <a:pt x="1255" y="223"/>
                </a:lnTo>
                <a:lnTo>
                  <a:pt x="1254" y="225"/>
                </a:lnTo>
                <a:lnTo>
                  <a:pt x="1259" y="228"/>
                </a:lnTo>
                <a:lnTo>
                  <a:pt x="1253" y="247"/>
                </a:lnTo>
                <a:lnTo>
                  <a:pt x="1251" y="247"/>
                </a:lnTo>
                <a:lnTo>
                  <a:pt x="1249" y="250"/>
                </a:lnTo>
                <a:lnTo>
                  <a:pt x="1248" y="247"/>
                </a:lnTo>
                <a:lnTo>
                  <a:pt x="1245" y="250"/>
                </a:lnTo>
                <a:lnTo>
                  <a:pt x="1240" y="250"/>
                </a:lnTo>
                <a:lnTo>
                  <a:pt x="1240" y="255"/>
                </a:lnTo>
                <a:lnTo>
                  <a:pt x="1241" y="255"/>
                </a:lnTo>
                <a:lnTo>
                  <a:pt x="1241" y="257"/>
                </a:lnTo>
                <a:lnTo>
                  <a:pt x="1239" y="260"/>
                </a:lnTo>
                <a:lnTo>
                  <a:pt x="1242" y="265"/>
                </a:lnTo>
                <a:lnTo>
                  <a:pt x="1241" y="266"/>
                </a:lnTo>
                <a:lnTo>
                  <a:pt x="1239" y="266"/>
                </a:lnTo>
                <a:lnTo>
                  <a:pt x="1237" y="269"/>
                </a:lnTo>
                <a:lnTo>
                  <a:pt x="1235" y="268"/>
                </a:lnTo>
                <a:lnTo>
                  <a:pt x="1236" y="266"/>
                </a:lnTo>
                <a:lnTo>
                  <a:pt x="1233" y="266"/>
                </a:lnTo>
                <a:lnTo>
                  <a:pt x="1233" y="268"/>
                </a:lnTo>
                <a:lnTo>
                  <a:pt x="1230" y="265"/>
                </a:lnTo>
                <a:lnTo>
                  <a:pt x="1228" y="266"/>
                </a:lnTo>
                <a:lnTo>
                  <a:pt x="1224" y="264"/>
                </a:lnTo>
                <a:lnTo>
                  <a:pt x="1222" y="268"/>
                </a:lnTo>
                <a:lnTo>
                  <a:pt x="1214" y="277"/>
                </a:lnTo>
                <a:lnTo>
                  <a:pt x="1219" y="282"/>
                </a:lnTo>
                <a:lnTo>
                  <a:pt x="1222" y="288"/>
                </a:lnTo>
                <a:lnTo>
                  <a:pt x="1226" y="289"/>
                </a:lnTo>
                <a:lnTo>
                  <a:pt x="1231" y="292"/>
                </a:lnTo>
                <a:lnTo>
                  <a:pt x="1228" y="292"/>
                </a:lnTo>
                <a:lnTo>
                  <a:pt x="1223" y="296"/>
                </a:lnTo>
                <a:lnTo>
                  <a:pt x="1226" y="306"/>
                </a:lnTo>
                <a:lnTo>
                  <a:pt x="1227" y="310"/>
                </a:lnTo>
                <a:lnTo>
                  <a:pt x="1231" y="313"/>
                </a:lnTo>
                <a:lnTo>
                  <a:pt x="1237" y="318"/>
                </a:lnTo>
                <a:lnTo>
                  <a:pt x="1242" y="319"/>
                </a:lnTo>
                <a:lnTo>
                  <a:pt x="1245" y="319"/>
                </a:lnTo>
                <a:lnTo>
                  <a:pt x="1251" y="313"/>
                </a:lnTo>
                <a:lnTo>
                  <a:pt x="1255" y="318"/>
                </a:lnTo>
                <a:lnTo>
                  <a:pt x="1264" y="322"/>
                </a:lnTo>
                <a:lnTo>
                  <a:pt x="1266" y="323"/>
                </a:lnTo>
                <a:lnTo>
                  <a:pt x="1266" y="325"/>
                </a:lnTo>
                <a:lnTo>
                  <a:pt x="1264" y="327"/>
                </a:lnTo>
                <a:lnTo>
                  <a:pt x="1260" y="327"/>
                </a:lnTo>
                <a:lnTo>
                  <a:pt x="1260" y="333"/>
                </a:lnTo>
                <a:lnTo>
                  <a:pt x="1263" y="334"/>
                </a:lnTo>
                <a:lnTo>
                  <a:pt x="1268" y="331"/>
                </a:lnTo>
                <a:lnTo>
                  <a:pt x="1269" y="333"/>
                </a:lnTo>
                <a:lnTo>
                  <a:pt x="1268" y="334"/>
                </a:lnTo>
                <a:lnTo>
                  <a:pt x="1273" y="340"/>
                </a:lnTo>
                <a:lnTo>
                  <a:pt x="1275" y="341"/>
                </a:lnTo>
                <a:lnTo>
                  <a:pt x="1276" y="343"/>
                </a:lnTo>
                <a:lnTo>
                  <a:pt x="1278" y="343"/>
                </a:lnTo>
                <a:lnTo>
                  <a:pt x="1282" y="347"/>
                </a:lnTo>
                <a:lnTo>
                  <a:pt x="1281" y="351"/>
                </a:lnTo>
                <a:lnTo>
                  <a:pt x="1278" y="350"/>
                </a:lnTo>
                <a:lnTo>
                  <a:pt x="1273" y="354"/>
                </a:lnTo>
                <a:lnTo>
                  <a:pt x="1272" y="356"/>
                </a:lnTo>
                <a:lnTo>
                  <a:pt x="1276" y="359"/>
                </a:lnTo>
                <a:lnTo>
                  <a:pt x="1276" y="363"/>
                </a:lnTo>
                <a:lnTo>
                  <a:pt x="1272" y="368"/>
                </a:lnTo>
                <a:lnTo>
                  <a:pt x="1276" y="370"/>
                </a:lnTo>
                <a:lnTo>
                  <a:pt x="1286" y="378"/>
                </a:lnTo>
                <a:lnTo>
                  <a:pt x="1285" y="379"/>
                </a:lnTo>
                <a:lnTo>
                  <a:pt x="1287" y="382"/>
                </a:lnTo>
                <a:lnTo>
                  <a:pt x="1289" y="378"/>
                </a:lnTo>
                <a:lnTo>
                  <a:pt x="1290" y="378"/>
                </a:lnTo>
                <a:lnTo>
                  <a:pt x="1289" y="381"/>
                </a:lnTo>
                <a:lnTo>
                  <a:pt x="1293" y="383"/>
                </a:lnTo>
                <a:lnTo>
                  <a:pt x="1293" y="382"/>
                </a:lnTo>
                <a:lnTo>
                  <a:pt x="1295" y="382"/>
                </a:lnTo>
                <a:lnTo>
                  <a:pt x="1295" y="379"/>
                </a:lnTo>
                <a:lnTo>
                  <a:pt x="1305" y="379"/>
                </a:lnTo>
                <a:lnTo>
                  <a:pt x="1309" y="376"/>
                </a:lnTo>
                <a:lnTo>
                  <a:pt x="1312" y="376"/>
                </a:lnTo>
                <a:lnTo>
                  <a:pt x="1313" y="378"/>
                </a:lnTo>
                <a:lnTo>
                  <a:pt x="1314" y="379"/>
                </a:lnTo>
                <a:lnTo>
                  <a:pt x="1318" y="382"/>
                </a:lnTo>
                <a:lnTo>
                  <a:pt x="1317" y="383"/>
                </a:lnTo>
                <a:lnTo>
                  <a:pt x="1321" y="381"/>
                </a:lnTo>
                <a:lnTo>
                  <a:pt x="1323" y="385"/>
                </a:lnTo>
                <a:lnTo>
                  <a:pt x="1326" y="383"/>
                </a:lnTo>
                <a:lnTo>
                  <a:pt x="1331" y="387"/>
                </a:lnTo>
                <a:lnTo>
                  <a:pt x="1336" y="391"/>
                </a:lnTo>
                <a:lnTo>
                  <a:pt x="1336" y="392"/>
                </a:lnTo>
                <a:lnTo>
                  <a:pt x="1339" y="395"/>
                </a:lnTo>
                <a:lnTo>
                  <a:pt x="1340" y="394"/>
                </a:lnTo>
                <a:lnTo>
                  <a:pt x="1345" y="391"/>
                </a:lnTo>
                <a:lnTo>
                  <a:pt x="1348" y="385"/>
                </a:lnTo>
                <a:lnTo>
                  <a:pt x="1356" y="386"/>
                </a:lnTo>
                <a:lnTo>
                  <a:pt x="1359" y="382"/>
                </a:lnTo>
                <a:lnTo>
                  <a:pt x="1366" y="383"/>
                </a:lnTo>
                <a:lnTo>
                  <a:pt x="1366" y="382"/>
                </a:lnTo>
                <a:lnTo>
                  <a:pt x="1370" y="382"/>
                </a:lnTo>
                <a:lnTo>
                  <a:pt x="1371" y="378"/>
                </a:lnTo>
                <a:lnTo>
                  <a:pt x="1372" y="381"/>
                </a:lnTo>
                <a:lnTo>
                  <a:pt x="1374" y="381"/>
                </a:lnTo>
                <a:lnTo>
                  <a:pt x="1374" y="390"/>
                </a:lnTo>
                <a:lnTo>
                  <a:pt x="1376" y="388"/>
                </a:lnTo>
                <a:lnTo>
                  <a:pt x="1376" y="391"/>
                </a:lnTo>
                <a:lnTo>
                  <a:pt x="1380" y="391"/>
                </a:lnTo>
                <a:lnTo>
                  <a:pt x="1384" y="394"/>
                </a:lnTo>
                <a:lnTo>
                  <a:pt x="1383" y="395"/>
                </a:lnTo>
                <a:lnTo>
                  <a:pt x="1388" y="396"/>
                </a:lnTo>
                <a:lnTo>
                  <a:pt x="1389" y="399"/>
                </a:lnTo>
                <a:lnTo>
                  <a:pt x="1385" y="403"/>
                </a:lnTo>
                <a:lnTo>
                  <a:pt x="1388" y="406"/>
                </a:lnTo>
                <a:lnTo>
                  <a:pt x="1388" y="408"/>
                </a:lnTo>
                <a:lnTo>
                  <a:pt x="1385" y="408"/>
                </a:lnTo>
                <a:lnTo>
                  <a:pt x="1386" y="418"/>
                </a:lnTo>
                <a:lnTo>
                  <a:pt x="1385" y="422"/>
                </a:lnTo>
                <a:lnTo>
                  <a:pt x="1386" y="423"/>
                </a:lnTo>
                <a:lnTo>
                  <a:pt x="1389" y="428"/>
                </a:lnTo>
                <a:lnTo>
                  <a:pt x="1385" y="432"/>
                </a:lnTo>
                <a:lnTo>
                  <a:pt x="1380" y="432"/>
                </a:lnTo>
                <a:lnTo>
                  <a:pt x="1377" y="436"/>
                </a:lnTo>
                <a:lnTo>
                  <a:pt x="1380" y="437"/>
                </a:lnTo>
                <a:lnTo>
                  <a:pt x="1380" y="450"/>
                </a:lnTo>
                <a:lnTo>
                  <a:pt x="1376" y="457"/>
                </a:lnTo>
                <a:lnTo>
                  <a:pt x="1381" y="459"/>
                </a:lnTo>
                <a:lnTo>
                  <a:pt x="1381" y="466"/>
                </a:lnTo>
                <a:lnTo>
                  <a:pt x="1383" y="464"/>
                </a:lnTo>
                <a:lnTo>
                  <a:pt x="1389" y="468"/>
                </a:lnTo>
                <a:lnTo>
                  <a:pt x="1386" y="476"/>
                </a:lnTo>
                <a:lnTo>
                  <a:pt x="1390" y="475"/>
                </a:lnTo>
                <a:lnTo>
                  <a:pt x="1389" y="477"/>
                </a:lnTo>
                <a:lnTo>
                  <a:pt x="1392" y="480"/>
                </a:lnTo>
                <a:lnTo>
                  <a:pt x="1388" y="482"/>
                </a:lnTo>
                <a:lnTo>
                  <a:pt x="1395" y="480"/>
                </a:lnTo>
                <a:lnTo>
                  <a:pt x="1389" y="486"/>
                </a:lnTo>
                <a:lnTo>
                  <a:pt x="1389" y="491"/>
                </a:lnTo>
                <a:lnTo>
                  <a:pt x="1386" y="496"/>
                </a:lnTo>
                <a:lnTo>
                  <a:pt x="1384" y="495"/>
                </a:lnTo>
                <a:lnTo>
                  <a:pt x="1383" y="498"/>
                </a:lnTo>
                <a:lnTo>
                  <a:pt x="1383" y="499"/>
                </a:lnTo>
                <a:lnTo>
                  <a:pt x="1385" y="502"/>
                </a:lnTo>
                <a:lnTo>
                  <a:pt x="1383" y="502"/>
                </a:lnTo>
                <a:lnTo>
                  <a:pt x="1381" y="505"/>
                </a:lnTo>
                <a:lnTo>
                  <a:pt x="1380" y="505"/>
                </a:lnTo>
                <a:lnTo>
                  <a:pt x="1379" y="508"/>
                </a:lnTo>
                <a:lnTo>
                  <a:pt x="1375" y="509"/>
                </a:lnTo>
                <a:lnTo>
                  <a:pt x="1374" y="514"/>
                </a:lnTo>
                <a:lnTo>
                  <a:pt x="1368" y="513"/>
                </a:lnTo>
                <a:lnTo>
                  <a:pt x="1367" y="517"/>
                </a:lnTo>
                <a:lnTo>
                  <a:pt x="1366" y="514"/>
                </a:lnTo>
                <a:lnTo>
                  <a:pt x="1365" y="517"/>
                </a:lnTo>
                <a:lnTo>
                  <a:pt x="1365" y="521"/>
                </a:lnTo>
                <a:lnTo>
                  <a:pt x="1362" y="522"/>
                </a:lnTo>
                <a:lnTo>
                  <a:pt x="1361" y="520"/>
                </a:lnTo>
                <a:lnTo>
                  <a:pt x="1358" y="520"/>
                </a:lnTo>
                <a:lnTo>
                  <a:pt x="1357" y="523"/>
                </a:lnTo>
                <a:lnTo>
                  <a:pt x="1361" y="525"/>
                </a:lnTo>
                <a:lnTo>
                  <a:pt x="1368" y="530"/>
                </a:lnTo>
                <a:lnTo>
                  <a:pt x="1370" y="532"/>
                </a:lnTo>
                <a:lnTo>
                  <a:pt x="1357" y="539"/>
                </a:lnTo>
                <a:lnTo>
                  <a:pt x="1349" y="541"/>
                </a:lnTo>
                <a:lnTo>
                  <a:pt x="1349" y="543"/>
                </a:lnTo>
                <a:lnTo>
                  <a:pt x="1361" y="545"/>
                </a:lnTo>
                <a:lnTo>
                  <a:pt x="1371" y="544"/>
                </a:lnTo>
                <a:lnTo>
                  <a:pt x="1376" y="550"/>
                </a:lnTo>
                <a:lnTo>
                  <a:pt x="1377" y="554"/>
                </a:lnTo>
                <a:lnTo>
                  <a:pt x="1385" y="558"/>
                </a:lnTo>
                <a:lnTo>
                  <a:pt x="1388" y="554"/>
                </a:lnTo>
                <a:lnTo>
                  <a:pt x="1386" y="552"/>
                </a:lnTo>
                <a:lnTo>
                  <a:pt x="1390" y="554"/>
                </a:lnTo>
                <a:lnTo>
                  <a:pt x="1393" y="554"/>
                </a:lnTo>
                <a:lnTo>
                  <a:pt x="1392" y="557"/>
                </a:lnTo>
                <a:lnTo>
                  <a:pt x="1401" y="566"/>
                </a:lnTo>
                <a:lnTo>
                  <a:pt x="1408" y="570"/>
                </a:lnTo>
                <a:lnTo>
                  <a:pt x="1410" y="569"/>
                </a:lnTo>
                <a:lnTo>
                  <a:pt x="1411" y="570"/>
                </a:lnTo>
                <a:lnTo>
                  <a:pt x="1408" y="570"/>
                </a:lnTo>
                <a:lnTo>
                  <a:pt x="1415" y="572"/>
                </a:lnTo>
                <a:lnTo>
                  <a:pt x="1404" y="581"/>
                </a:lnTo>
                <a:lnTo>
                  <a:pt x="1406" y="587"/>
                </a:lnTo>
                <a:lnTo>
                  <a:pt x="1404" y="585"/>
                </a:lnTo>
                <a:lnTo>
                  <a:pt x="1402" y="585"/>
                </a:lnTo>
                <a:lnTo>
                  <a:pt x="1403" y="594"/>
                </a:lnTo>
                <a:lnTo>
                  <a:pt x="1397" y="597"/>
                </a:lnTo>
                <a:lnTo>
                  <a:pt x="1393" y="596"/>
                </a:lnTo>
                <a:lnTo>
                  <a:pt x="1392" y="590"/>
                </a:lnTo>
                <a:lnTo>
                  <a:pt x="1389" y="588"/>
                </a:lnTo>
                <a:lnTo>
                  <a:pt x="1384" y="590"/>
                </a:lnTo>
                <a:lnTo>
                  <a:pt x="1377" y="599"/>
                </a:lnTo>
                <a:lnTo>
                  <a:pt x="1385" y="605"/>
                </a:lnTo>
                <a:lnTo>
                  <a:pt x="1389" y="603"/>
                </a:lnTo>
                <a:lnTo>
                  <a:pt x="1393" y="610"/>
                </a:lnTo>
                <a:lnTo>
                  <a:pt x="1395" y="610"/>
                </a:lnTo>
                <a:lnTo>
                  <a:pt x="1390" y="611"/>
                </a:lnTo>
                <a:lnTo>
                  <a:pt x="1388" y="607"/>
                </a:lnTo>
                <a:lnTo>
                  <a:pt x="1385" y="610"/>
                </a:lnTo>
                <a:lnTo>
                  <a:pt x="1381" y="610"/>
                </a:lnTo>
                <a:lnTo>
                  <a:pt x="1380" y="611"/>
                </a:lnTo>
                <a:lnTo>
                  <a:pt x="1381" y="617"/>
                </a:lnTo>
                <a:lnTo>
                  <a:pt x="1384" y="623"/>
                </a:lnTo>
                <a:lnTo>
                  <a:pt x="1381" y="635"/>
                </a:lnTo>
                <a:lnTo>
                  <a:pt x="1376" y="634"/>
                </a:lnTo>
                <a:lnTo>
                  <a:pt x="1371" y="637"/>
                </a:lnTo>
                <a:lnTo>
                  <a:pt x="1368" y="635"/>
                </a:lnTo>
                <a:lnTo>
                  <a:pt x="1368" y="638"/>
                </a:lnTo>
                <a:lnTo>
                  <a:pt x="1366" y="638"/>
                </a:lnTo>
                <a:lnTo>
                  <a:pt x="1365" y="635"/>
                </a:lnTo>
                <a:lnTo>
                  <a:pt x="1361" y="635"/>
                </a:lnTo>
                <a:lnTo>
                  <a:pt x="1359" y="638"/>
                </a:lnTo>
                <a:lnTo>
                  <a:pt x="1357" y="639"/>
                </a:lnTo>
                <a:lnTo>
                  <a:pt x="1357" y="641"/>
                </a:lnTo>
                <a:lnTo>
                  <a:pt x="1359" y="644"/>
                </a:lnTo>
                <a:lnTo>
                  <a:pt x="1370" y="646"/>
                </a:lnTo>
                <a:lnTo>
                  <a:pt x="1368" y="648"/>
                </a:lnTo>
                <a:lnTo>
                  <a:pt x="1374" y="647"/>
                </a:lnTo>
                <a:lnTo>
                  <a:pt x="1374" y="651"/>
                </a:lnTo>
                <a:lnTo>
                  <a:pt x="1372" y="653"/>
                </a:lnTo>
                <a:lnTo>
                  <a:pt x="1371" y="652"/>
                </a:lnTo>
                <a:lnTo>
                  <a:pt x="1368" y="652"/>
                </a:lnTo>
                <a:lnTo>
                  <a:pt x="1365" y="650"/>
                </a:lnTo>
                <a:lnTo>
                  <a:pt x="1365" y="651"/>
                </a:lnTo>
                <a:lnTo>
                  <a:pt x="1366" y="653"/>
                </a:lnTo>
                <a:lnTo>
                  <a:pt x="1361" y="650"/>
                </a:lnTo>
                <a:lnTo>
                  <a:pt x="1357" y="650"/>
                </a:lnTo>
                <a:lnTo>
                  <a:pt x="1353" y="652"/>
                </a:lnTo>
                <a:lnTo>
                  <a:pt x="1345" y="655"/>
                </a:lnTo>
                <a:lnTo>
                  <a:pt x="1349" y="659"/>
                </a:lnTo>
                <a:lnTo>
                  <a:pt x="1350" y="662"/>
                </a:lnTo>
                <a:lnTo>
                  <a:pt x="1352" y="662"/>
                </a:lnTo>
                <a:lnTo>
                  <a:pt x="1352" y="668"/>
                </a:lnTo>
                <a:lnTo>
                  <a:pt x="1354" y="671"/>
                </a:lnTo>
                <a:lnTo>
                  <a:pt x="1356" y="671"/>
                </a:lnTo>
                <a:lnTo>
                  <a:pt x="1356" y="673"/>
                </a:lnTo>
                <a:lnTo>
                  <a:pt x="1357" y="671"/>
                </a:lnTo>
                <a:lnTo>
                  <a:pt x="1357" y="674"/>
                </a:lnTo>
                <a:lnTo>
                  <a:pt x="1363" y="679"/>
                </a:lnTo>
                <a:lnTo>
                  <a:pt x="1368" y="680"/>
                </a:lnTo>
                <a:lnTo>
                  <a:pt x="1368" y="682"/>
                </a:lnTo>
                <a:lnTo>
                  <a:pt x="1375" y="679"/>
                </a:lnTo>
                <a:lnTo>
                  <a:pt x="1381" y="680"/>
                </a:lnTo>
                <a:lnTo>
                  <a:pt x="1380" y="683"/>
                </a:lnTo>
                <a:lnTo>
                  <a:pt x="1377" y="680"/>
                </a:lnTo>
                <a:lnTo>
                  <a:pt x="1381" y="686"/>
                </a:lnTo>
                <a:lnTo>
                  <a:pt x="1385" y="684"/>
                </a:lnTo>
                <a:lnTo>
                  <a:pt x="1389" y="687"/>
                </a:lnTo>
                <a:lnTo>
                  <a:pt x="1385" y="691"/>
                </a:lnTo>
                <a:lnTo>
                  <a:pt x="1381" y="689"/>
                </a:lnTo>
                <a:lnTo>
                  <a:pt x="1383" y="693"/>
                </a:lnTo>
                <a:lnTo>
                  <a:pt x="1388" y="695"/>
                </a:lnTo>
                <a:lnTo>
                  <a:pt x="1389" y="693"/>
                </a:lnTo>
                <a:lnTo>
                  <a:pt x="1389" y="696"/>
                </a:lnTo>
                <a:lnTo>
                  <a:pt x="1392" y="695"/>
                </a:lnTo>
                <a:lnTo>
                  <a:pt x="1393" y="696"/>
                </a:lnTo>
                <a:lnTo>
                  <a:pt x="1398" y="700"/>
                </a:lnTo>
                <a:lnTo>
                  <a:pt x="1404" y="695"/>
                </a:lnTo>
                <a:lnTo>
                  <a:pt x="1407" y="696"/>
                </a:lnTo>
                <a:lnTo>
                  <a:pt x="1407" y="698"/>
                </a:lnTo>
                <a:lnTo>
                  <a:pt x="1408" y="700"/>
                </a:lnTo>
                <a:lnTo>
                  <a:pt x="1404" y="702"/>
                </a:lnTo>
                <a:lnTo>
                  <a:pt x="1404" y="707"/>
                </a:lnTo>
                <a:lnTo>
                  <a:pt x="1410" y="709"/>
                </a:lnTo>
                <a:lnTo>
                  <a:pt x="1412" y="700"/>
                </a:lnTo>
                <a:lnTo>
                  <a:pt x="1413" y="702"/>
                </a:lnTo>
                <a:lnTo>
                  <a:pt x="1413" y="705"/>
                </a:lnTo>
                <a:lnTo>
                  <a:pt x="1416" y="705"/>
                </a:lnTo>
                <a:lnTo>
                  <a:pt x="1415" y="710"/>
                </a:lnTo>
                <a:lnTo>
                  <a:pt x="1415" y="714"/>
                </a:lnTo>
                <a:lnTo>
                  <a:pt x="1413" y="715"/>
                </a:lnTo>
                <a:lnTo>
                  <a:pt x="1406" y="719"/>
                </a:lnTo>
                <a:lnTo>
                  <a:pt x="1404" y="720"/>
                </a:lnTo>
                <a:lnTo>
                  <a:pt x="1407" y="723"/>
                </a:lnTo>
                <a:lnTo>
                  <a:pt x="1415" y="729"/>
                </a:lnTo>
                <a:close/>
                <a:moveTo>
                  <a:pt x="670" y="669"/>
                </a:moveTo>
                <a:lnTo>
                  <a:pt x="670" y="668"/>
                </a:lnTo>
                <a:lnTo>
                  <a:pt x="669" y="661"/>
                </a:lnTo>
                <a:lnTo>
                  <a:pt x="675" y="642"/>
                </a:lnTo>
                <a:lnTo>
                  <a:pt x="678" y="642"/>
                </a:lnTo>
                <a:lnTo>
                  <a:pt x="687" y="651"/>
                </a:lnTo>
                <a:lnTo>
                  <a:pt x="691" y="652"/>
                </a:lnTo>
                <a:lnTo>
                  <a:pt x="702" y="648"/>
                </a:lnTo>
                <a:lnTo>
                  <a:pt x="707" y="644"/>
                </a:lnTo>
                <a:lnTo>
                  <a:pt x="711" y="644"/>
                </a:lnTo>
                <a:lnTo>
                  <a:pt x="714" y="647"/>
                </a:lnTo>
                <a:lnTo>
                  <a:pt x="719" y="648"/>
                </a:lnTo>
                <a:lnTo>
                  <a:pt x="722" y="644"/>
                </a:lnTo>
                <a:lnTo>
                  <a:pt x="723" y="638"/>
                </a:lnTo>
                <a:lnTo>
                  <a:pt x="728" y="639"/>
                </a:lnTo>
                <a:lnTo>
                  <a:pt x="728" y="635"/>
                </a:lnTo>
                <a:lnTo>
                  <a:pt x="738" y="634"/>
                </a:lnTo>
                <a:lnTo>
                  <a:pt x="738" y="633"/>
                </a:lnTo>
                <a:lnTo>
                  <a:pt x="736" y="633"/>
                </a:lnTo>
                <a:lnTo>
                  <a:pt x="737" y="628"/>
                </a:lnTo>
                <a:lnTo>
                  <a:pt x="752" y="624"/>
                </a:lnTo>
                <a:lnTo>
                  <a:pt x="754" y="630"/>
                </a:lnTo>
                <a:lnTo>
                  <a:pt x="756" y="630"/>
                </a:lnTo>
                <a:lnTo>
                  <a:pt x="758" y="629"/>
                </a:lnTo>
                <a:lnTo>
                  <a:pt x="760" y="626"/>
                </a:lnTo>
                <a:lnTo>
                  <a:pt x="761" y="629"/>
                </a:lnTo>
                <a:lnTo>
                  <a:pt x="760" y="626"/>
                </a:lnTo>
                <a:lnTo>
                  <a:pt x="769" y="624"/>
                </a:lnTo>
                <a:lnTo>
                  <a:pt x="764" y="615"/>
                </a:lnTo>
                <a:lnTo>
                  <a:pt x="769" y="612"/>
                </a:lnTo>
                <a:lnTo>
                  <a:pt x="774" y="612"/>
                </a:lnTo>
                <a:lnTo>
                  <a:pt x="779" y="616"/>
                </a:lnTo>
                <a:lnTo>
                  <a:pt x="785" y="617"/>
                </a:lnTo>
                <a:lnTo>
                  <a:pt x="788" y="615"/>
                </a:lnTo>
                <a:lnTo>
                  <a:pt x="787" y="614"/>
                </a:lnTo>
                <a:lnTo>
                  <a:pt x="792" y="614"/>
                </a:lnTo>
                <a:lnTo>
                  <a:pt x="797" y="619"/>
                </a:lnTo>
                <a:lnTo>
                  <a:pt x="801" y="615"/>
                </a:lnTo>
                <a:lnTo>
                  <a:pt x="803" y="614"/>
                </a:lnTo>
                <a:lnTo>
                  <a:pt x="808" y="611"/>
                </a:lnTo>
                <a:lnTo>
                  <a:pt x="806" y="616"/>
                </a:lnTo>
                <a:lnTo>
                  <a:pt x="810" y="616"/>
                </a:lnTo>
                <a:lnTo>
                  <a:pt x="810" y="617"/>
                </a:lnTo>
                <a:lnTo>
                  <a:pt x="810" y="620"/>
                </a:lnTo>
                <a:lnTo>
                  <a:pt x="815" y="619"/>
                </a:lnTo>
                <a:lnTo>
                  <a:pt x="815" y="621"/>
                </a:lnTo>
                <a:lnTo>
                  <a:pt x="821" y="620"/>
                </a:lnTo>
                <a:lnTo>
                  <a:pt x="821" y="629"/>
                </a:lnTo>
                <a:lnTo>
                  <a:pt x="823" y="628"/>
                </a:lnTo>
                <a:lnTo>
                  <a:pt x="823" y="629"/>
                </a:lnTo>
                <a:lnTo>
                  <a:pt x="823" y="632"/>
                </a:lnTo>
                <a:lnTo>
                  <a:pt x="824" y="633"/>
                </a:lnTo>
                <a:lnTo>
                  <a:pt x="826" y="632"/>
                </a:lnTo>
                <a:lnTo>
                  <a:pt x="828" y="634"/>
                </a:lnTo>
                <a:lnTo>
                  <a:pt x="828" y="633"/>
                </a:lnTo>
                <a:lnTo>
                  <a:pt x="830" y="635"/>
                </a:lnTo>
                <a:lnTo>
                  <a:pt x="831" y="634"/>
                </a:lnTo>
                <a:lnTo>
                  <a:pt x="836" y="638"/>
                </a:lnTo>
                <a:lnTo>
                  <a:pt x="840" y="637"/>
                </a:lnTo>
                <a:lnTo>
                  <a:pt x="844" y="639"/>
                </a:lnTo>
                <a:lnTo>
                  <a:pt x="850" y="635"/>
                </a:lnTo>
                <a:lnTo>
                  <a:pt x="845" y="628"/>
                </a:lnTo>
                <a:lnTo>
                  <a:pt x="849" y="628"/>
                </a:lnTo>
                <a:lnTo>
                  <a:pt x="849" y="630"/>
                </a:lnTo>
                <a:lnTo>
                  <a:pt x="851" y="626"/>
                </a:lnTo>
                <a:lnTo>
                  <a:pt x="853" y="625"/>
                </a:lnTo>
                <a:lnTo>
                  <a:pt x="857" y="632"/>
                </a:lnTo>
                <a:lnTo>
                  <a:pt x="860" y="628"/>
                </a:lnTo>
                <a:lnTo>
                  <a:pt x="860" y="623"/>
                </a:lnTo>
                <a:lnTo>
                  <a:pt x="866" y="621"/>
                </a:lnTo>
                <a:lnTo>
                  <a:pt x="866" y="619"/>
                </a:lnTo>
                <a:lnTo>
                  <a:pt x="867" y="616"/>
                </a:lnTo>
                <a:lnTo>
                  <a:pt x="863" y="608"/>
                </a:lnTo>
                <a:lnTo>
                  <a:pt x="860" y="602"/>
                </a:lnTo>
                <a:lnTo>
                  <a:pt x="862" y="596"/>
                </a:lnTo>
                <a:lnTo>
                  <a:pt x="868" y="596"/>
                </a:lnTo>
                <a:lnTo>
                  <a:pt x="864" y="588"/>
                </a:lnTo>
                <a:lnTo>
                  <a:pt x="860" y="583"/>
                </a:lnTo>
                <a:lnTo>
                  <a:pt x="857" y="589"/>
                </a:lnTo>
                <a:lnTo>
                  <a:pt x="853" y="590"/>
                </a:lnTo>
                <a:lnTo>
                  <a:pt x="851" y="583"/>
                </a:lnTo>
                <a:lnTo>
                  <a:pt x="851" y="581"/>
                </a:lnTo>
                <a:lnTo>
                  <a:pt x="853" y="574"/>
                </a:lnTo>
                <a:lnTo>
                  <a:pt x="857" y="572"/>
                </a:lnTo>
                <a:lnTo>
                  <a:pt x="857" y="570"/>
                </a:lnTo>
                <a:lnTo>
                  <a:pt x="860" y="571"/>
                </a:lnTo>
                <a:lnTo>
                  <a:pt x="860" y="569"/>
                </a:lnTo>
                <a:lnTo>
                  <a:pt x="866" y="570"/>
                </a:lnTo>
                <a:lnTo>
                  <a:pt x="866" y="569"/>
                </a:lnTo>
                <a:lnTo>
                  <a:pt x="867" y="569"/>
                </a:lnTo>
                <a:lnTo>
                  <a:pt x="875" y="567"/>
                </a:lnTo>
                <a:lnTo>
                  <a:pt x="887" y="563"/>
                </a:lnTo>
                <a:lnTo>
                  <a:pt x="889" y="562"/>
                </a:lnTo>
                <a:lnTo>
                  <a:pt x="895" y="562"/>
                </a:lnTo>
                <a:lnTo>
                  <a:pt x="902" y="548"/>
                </a:lnTo>
                <a:lnTo>
                  <a:pt x="900" y="541"/>
                </a:lnTo>
                <a:lnTo>
                  <a:pt x="893" y="536"/>
                </a:lnTo>
                <a:lnTo>
                  <a:pt x="891" y="536"/>
                </a:lnTo>
                <a:lnTo>
                  <a:pt x="891" y="532"/>
                </a:lnTo>
                <a:lnTo>
                  <a:pt x="894" y="531"/>
                </a:lnTo>
                <a:lnTo>
                  <a:pt x="884" y="529"/>
                </a:lnTo>
                <a:lnTo>
                  <a:pt x="878" y="525"/>
                </a:lnTo>
                <a:lnTo>
                  <a:pt x="877" y="526"/>
                </a:lnTo>
                <a:lnTo>
                  <a:pt x="872" y="522"/>
                </a:lnTo>
                <a:lnTo>
                  <a:pt x="875" y="505"/>
                </a:lnTo>
                <a:lnTo>
                  <a:pt x="859" y="502"/>
                </a:lnTo>
                <a:lnTo>
                  <a:pt x="858" y="495"/>
                </a:lnTo>
                <a:lnTo>
                  <a:pt x="850" y="496"/>
                </a:lnTo>
                <a:lnTo>
                  <a:pt x="850" y="494"/>
                </a:lnTo>
                <a:lnTo>
                  <a:pt x="842" y="496"/>
                </a:lnTo>
                <a:lnTo>
                  <a:pt x="839" y="494"/>
                </a:lnTo>
                <a:lnTo>
                  <a:pt x="836" y="493"/>
                </a:lnTo>
                <a:lnTo>
                  <a:pt x="833" y="487"/>
                </a:lnTo>
                <a:lnTo>
                  <a:pt x="831" y="481"/>
                </a:lnTo>
                <a:lnTo>
                  <a:pt x="831" y="478"/>
                </a:lnTo>
                <a:lnTo>
                  <a:pt x="830" y="475"/>
                </a:lnTo>
                <a:lnTo>
                  <a:pt x="833" y="472"/>
                </a:lnTo>
                <a:lnTo>
                  <a:pt x="839" y="467"/>
                </a:lnTo>
                <a:lnTo>
                  <a:pt x="832" y="466"/>
                </a:lnTo>
                <a:lnTo>
                  <a:pt x="828" y="466"/>
                </a:lnTo>
                <a:lnTo>
                  <a:pt x="824" y="469"/>
                </a:lnTo>
                <a:lnTo>
                  <a:pt x="818" y="468"/>
                </a:lnTo>
                <a:lnTo>
                  <a:pt x="815" y="466"/>
                </a:lnTo>
                <a:lnTo>
                  <a:pt x="813" y="467"/>
                </a:lnTo>
                <a:lnTo>
                  <a:pt x="813" y="462"/>
                </a:lnTo>
                <a:lnTo>
                  <a:pt x="814" y="462"/>
                </a:lnTo>
                <a:lnTo>
                  <a:pt x="813" y="455"/>
                </a:lnTo>
                <a:lnTo>
                  <a:pt x="808" y="453"/>
                </a:lnTo>
                <a:lnTo>
                  <a:pt x="806" y="449"/>
                </a:lnTo>
                <a:lnTo>
                  <a:pt x="804" y="451"/>
                </a:lnTo>
                <a:lnTo>
                  <a:pt x="801" y="453"/>
                </a:lnTo>
                <a:lnTo>
                  <a:pt x="800" y="450"/>
                </a:lnTo>
                <a:lnTo>
                  <a:pt x="795" y="453"/>
                </a:lnTo>
                <a:lnTo>
                  <a:pt x="794" y="448"/>
                </a:lnTo>
                <a:lnTo>
                  <a:pt x="795" y="446"/>
                </a:lnTo>
                <a:lnTo>
                  <a:pt x="797" y="436"/>
                </a:lnTo>
                <a:lnTo>
                  <a:pt x="792" y="435"/>
                </a:lnTo>
                <a:lnTo>
                  <a:pt x="787" y="439"/>
                </a:lnTo>
                <a:lnTo>
                  <a:pt x="781" y="437"/>
                </a:lnTo>
                <a:lnTo>
                  <a:pt x="778" y="440"/>
                </a:lnTo>
                <a:lnTo>
                  <a:pt x="772" y="439"/>
                </a:lnTo>
                <a:lnTo>
                  <a:pt x="759" y="436"/>
                </a:lnTo>
                <a:lnTo>
                  <a:pt x="759" y="439"/>
                </a:lnTo>
                <a:lnTo>
                  <a:pt x="751" y="437"/>
                </a:lnTo>
                <a:lnTo>
                  <a:pt x="750" y="442"/>
                </a:lnTo>
                <a:lnTo>
                  <a:pt x="749" y="442"/>
                </a:lnTo>
                <a:lnTo>
                  <a:pt x="747" y="449"/>
                </a:lnTo>
                <a:lnTo>
                  <a:pt x="745" y="449"/>
                </a:lnTo>
                <a:lnTo>
                  <a:pt x="732" y="449"/>
                </a:lnTo>
                <a:lnTo>
                  <a:pt x="723" y="446"/>
                </a:lnTo>
                <a:lnTo>
                  <a:pt x="722" y="451"/>
                </a:lnTo>
                <a:lnTo>
                  <a:pt x="716" y="451"/>
                </a:lnTo>
                <a:lnTo>
                  <a:pt x="716" y="454"/>
                </a:lnTo>
                <a:lnTo>
                  <a:pt x="716" y="455"/>
                </a:lnTo>
                <a:lnTo>
                  <a:pt x="706" y="455"/>
                </a:lnTo>
                <a:lnTo>
                  <a:pt x="702" y="454"/>
                </a:lnTo>
                <a:lnTo>
                  <a:pt x="701" y="458"/>
                </a:lnTo>
                <a:lnTo>
                  <a:pt x="700" y="458"/>
                </a:lnTo>
                <a:lnTo>
                  <a:pt x="697" y="460"/>
                </a:lnTo>
                <a:lnTo>
                  <a:pt x="692" y="454"/>
                </a:lnTo>
                <a:lnTo>
                  <a:pt x="688" y="455"/>
                </a:lnTo>
                <a:lnTo>
                  <a:pt x="683" y="451"/>
                </a:lnTo>
                <a:lnTo>
                  <a:pt x="678" y="451"/>
                </a:lnTo>
                <a:lnTo>
                  <a:pt x="671" y="458"/>
                </a:lnTo>
                <a:lnTo>
                  <a:pt x="671" y="460"/>
                </a:lnTo>
                <a:lnTo>
                  <a:pt x="669" y="462"/>
                </a:lnTo>
                <a:lnTo>
                  <a:pt x="670" y="468"/>
                </a:lnTo>
                <a:lnTo>
                  <a:pt x="670" y="469"/>
                </a:lnTo>
                <a:lnTo>
                  <a:pt x="671" y="469"/>
                </a:lnTo>
                <a:lnTo>
                  <a:pt x="668" y="476"/>
                </a:lnTo>
                <a:lnTo>
                  <a:pt x="671" y="485"/>
                </a:lnTo>
                <a:lnTo>
                  <a:pt x="666" y="484"/>
                </a:lnTo>
                <a:lnTo>
                  <a:pt x="648" y="481"/>
                </a:lnTo>
                <a:lnTo>
                  <a:pt x="643" y="482"/>
                </a:lnTo>
                <a:lnTo>
                  <a:pt x="642" y="477"/>
                </a:lnTo>
                <a:lnTo>
                  <a:pt x="641" y="471"/>
                </a:lnTo>
                <a:lnTo>
                  <a:pt x="642" y="467"/>
                </a:lnTo>
                <a:lnTo>
                  <a:pt x="638" y="467"/>
                </a:lnTo>
                <a:lnTo>
                  <a:pt x="635" y="464"/>
                </a:lnTo>
                <a:lnTo>
                  <a:pt x="632" y="464"/>
                </a:lnTo>
                <a:lnTo>
                  <a:pt x="632" y="467"/>
                </a:lnTo>
                <a:lnTo>
                  <a:pt x="626" y="469"/>
                </a:lnTo>
                <a:lnTo>
                  <a:pt x="628" y="473"/>
                </a:lnTo>
                <a:lnTo>
                  <a:pt x="620" y="477"/>
                </a:lnTo>
                <a:lnTo>
                  <a:pt x="620" y="478"/>
                </a:lnTo>
                <a:lnTo>
                  <a:pt x="615" y="473"/>
                </a:lnTo>
                <a:lnTo>
                  <a:pt x="610" y="475"/>
                </a:lnTo>
                <a:lnTo>
                  <a:pt x="601" y="477"/>
                </a:lnTo>
                <a:lnTo>
                  <a:pt x="599" y="476"/>
                </a:lnTo>
                <a:lnTo>
                  <a:pt x="598" y="477"/>
                </a:lnTo>
                <a:lnTo>
                  <a:pt x="598" y="478"/>
                </a:lnTo>
                <a:lnTo>
                  <a:pt x="590" y="480"/>
                </a:lnTo>
                <a:lnTo>
                  <a:pt x="589" y="478"/>
                </a:lnTo>
                <a:lnTo>
                  <a:pt x="587" y="477"/>
                </a:lnTo>
                <a:lnTo>
                  <a:pt x="585" y="478"/>
                </a:lnTo>
                <a:lnTo>
                  <a:pt x="585" y="482"/>
                </a:lnTo>
                <a:lnTo>
                  <a:pt x="576" y="485"/>
                </a:lnTo>
                <a:lnTo>
                  <a:pt x="575" y="486"/>
                </a:lnTo>
                <a:lnTo>
                  <a:pt x="576" y="487"/>
                </a:lnTo>
                <a:lnTo>
                  <a:pt x="581" y="486"/>
                </a:lnTo>
                <a:lnTo>
                  <a:pt x="584" y="489"/>
                </a:lnTo>
                <a:lnTo>
                  <a:pt x="588" y="487"/>
                </a:lnTo>
                <a:lnTo>
                  <a:pt x="594" y="487"/>
                </a:lnTo>
                <a:lnTo>
                  <a:pt x="598" y="491"/>
                </a:lnTo>
                <a:lnTo>
                  <a:pt x="596" y="494"/>
                </a:lnTo>
                <a:lnTo>
                  <a:pt x="599" y="496"/>
                </a:lnTo>
                <a:lnTo>
                  <a:pt x="598" y="505"/>
                </a:lnTo>
                <a:lnTo>
                  <a:pt x="603" y="508"/>
                </a:lnTo>
                <a:lnTo>
                  <a:pt x="606" y="507"/>
                </a:lnTo>
                <a:lnTo>
                  <a:pt x="606" y="514"/>
                </a:lnTo>
                <a:lnTo>
                  <a:pt x="614" y="514"/>
                </a:lnTo>
                <a:lnTo>
                  <a:pt x="612" y="517"/>
                </a:lnTo>
                <a:lnTo>
                  <a:pt x="615" y="518"/>
                </a:lnTo>
                <a:lnTo>
                  <a:pt x="615" y="520"/>
                </a:lnTo>
                <a:lnTo>
                  <a:pt x="616" y="521"/>
                </a:lnTo>
                <a:lnTo>
                  <a:pt x="616" y="523"/>
                </a:lnTo>
                <a:lnTo>
                  <a:pt x="610" y="522"/>
                </a:lnTo>
                <a:lnTo>
                  <a:pt x="607" y="525"/>
                </a:lnTo>
                <a:lnTo>
                  <a:pt x="605" y="522"/>
                </a:lnTo>
                <a:lnTo>
                  <a:pt x="594" y="522"/>
                </a:lnTo>
                <a:lnTo>
                  <a:pt x="593" y="529"/>
                </a:lnTo>
                <a:lnTo>
                  <a:pt x="589" y="531"/>
                </a:lnTo>
                <a:lnTo>
                  <a:pt x="585" y="531"/>
                </a:lnTo>
                <a:lnTo>
                  <a:pt x="585" y="535"/>
                </a:lnTo>
                <a:lnTo>
                  <a:pt x="590" y="536"/>
                </a:lnTo>
                <a:lnTo>
                  <a:pt x="590" y="540"/>
                </a:lnTo>
                <a:lnTo>
                  <a:pt x="594" y="539"/>
                </a:lnTo>
                <a:lnTo>
                  <a:pt x="596" y="543"/>
                </a:lnTo>
                <a:lnTo>
                  <a:pt x="601" y="541"/>
                </a:lnTo>
                <a:lnTo>
                  <a:pt x="601" y="545"/>
                </a:lnTo>
                <a:lnTo>
                  <a:pt x="597" y="548"/>
                </a:lnTo>
                <a:lnTo>
                  <a:pt x="598" y="548"/>
                </a:lnTo>
                <a:lnTo>
                  <a:pt x="597" y="554"/>
                </a:lnTo>
                <a:lnTo>
                  <a:pt x="597" y="556"/>
                </a:lnTo>
                <a:lnTo>
                  <a:pt x="603" y="567"/>
                </a:lnTo>
                <a:lnTo>
                  <a:pt x="607" y="572"/>
                </a:lnTo>
                <a:lnTo>
                  <a:pt x="614" y="576"/>
                </a:lnTo>
                <a:lnTo>
                  <a:pt x="626" y="579"/>
                </a:lnTo>
                <a:lnTo>
                  <a:pt x="620" y="596"/>
                </a:lnTo>
                <a:lnTo>
                  <a:pt x="615" y="590"/>
                </a:lnTo>
                <a:lnTo>
                  <a:pt x="612" y="598"/>
                </a:lnTo>
                <a:lnTo>
                  <a:pt x="610" y="599"/>
                </a:lnTo>
                <a:lnTo>
                  <a:pt x="612" y="603"/>
                </a:lnTo>
                <a:lnTo>
                  <a:pt x="612" y="605"/>
                </a:lnTo>
                <a:lnTo>
                  <a:pt x="616" y="607"/>
                </a:lnTo>
                <a:lnTo>
                  <a:pt x="617" y="608"/>
                </a:lnTo>
                <a:lnTo>
                  <a:pt x="620" y="610"/>
                </a:lnTo>
                <a:lnTo>
                  <a:pt x="623" y="616"/>
                </a:lnTo>
                <a:lnTo>
                  <a:pt x="634" y="612"/>
                </a:lnTo>
                <a:lnTo>
                  <a:pt x="639" y="616"/>
                </a:lnTo>
                <a:lnTo>
                  <a:pt x="634" y="619"/>
                </a:lnTo>
                <a:lnTo>
                  <a:pt x="635" y="623"/>
                </a:lnTo>
                <a:lnTo>
                  <a:pt x="635" y="626"/>
                </a:lnTo>
                <a:lnTo>
                  <a:pt x="626" y="634"/>
                </a:lnTo>
                <a:lnTo>
                  <a:pt x="626" y="635"/>
                </a:lnTo>
                <a:lnTo>
                  <a:pt x="628" y="635"/>
                </a:lnTo>
                <a:lnTo>
                  <a:pt x="638" y="633"/>
                </a:lnTo>
                <a:lnTo>
                  <a:pt x="639" y="635"/>
                </a:lnTo>
                <a:lnTo>
                  <a:pt x="635" y="643"/>
                </a:lnTo>
                <a:lnTo>
                  <a:pt x="630" y="639"/>
                </a:lnTo>
                <a:lnTo>
                  <a:pt x="626" y="642"/>
                </a:lnTo>
                <a:lnTo>
                  <a:pt x="623" y="648"/>
                </a:lnTo>
                <a:lnTo>
                  <a:pt x="624" y="652"/>
                </a:lnTo>
                <a:lnTo>
                  <a:pt x="629" y="656"/>
                </a:lnTo>
                <a:lnTo>
                  <a:pt x="630" y="661"/>
                </a:lnTo>
                <a:lnTo>
                  <a:pt x="643" y="662"/>
                </a:lnTo>
                <a:lnTo>
                  <a:pt x="644" y="664"/>
                </a:lnTo>
                <a:lnTo>
                  <a:pt x="650" y="660"/>
                </a:lnTo>
                <a:lnTo>
                  <a:pt x="653" y="662"/>
                </a:lnTo>
                <a:lnTo>
                  <a:pt x="653" y="665"/>
                </a:lnTo>
                <a:lnTo>
                  <a:pt x="655" y="666"/>
                </a:lnTo>
                <a:lnTo>
                  <a:pt x="660" y="664"/>
                </a:lnTo>
                <a:lnTo>
                  <a:pt x="665" y="664"/>
                </a:lnTo>
                <a:lnTo>
                  <a:pt x="666" y="670"/>
                </a:lnTo>
                <a:lnTo>
                  <a:pt x="669" y="673"/>
                </a:lnTo>
                <a:lnTo>
                  <a:pt x="670" y="669"/>
                </a:lnTo>
                <a:close/>
              </a:path>
            </a:pathLst>
          </a:custGeom>
          <a:solidFill>
            <a:srgbClr val="FFFFCC"/>
          </a:solidFill>
          <a:ln w="9525" cap="sq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cs-CZ" sz="1125"/>
          </a:p>
        </p:txBody>
      </p:sp>
      <p:sp>
        <p:nvSpPr>
          <p:cNvPr id="66644" name="Freeform 99"/>
          <p:cNvSpPr>
            <a:spLocks noChangeAspect="1"/>
          </p:cNvSpPr>
          <p:nvPr/>
        </p:nvSpPr>
        <p:spPr bwMode="auto">
          <a:xfrm rot="-609737">
            <a:off x="2306242" y="1384698"/>
            <a:ext cx="525065" cy="364331"/>
          </a:xfrm>
          <a:custGeom>
            <a:avLst/>
            <a:gdLst>
              <a:gd name="T0" fmla="*/ 2147483646 w 854"/>
              <a:gd name="T1" fmla="*/ 2147483646 h 611"/>
              <a:gd name="T2" fmla="*/ 2147483646 w 854"/>
              <a:gd name="T3" fmla="*/ 2147483646 h 611"/>
              <a:gd name="T4" fmla="*/ 2147483646 w 854"/>
              <a:gd name="T5" fmla="*/ 2147483646 h 611"/>
              <a:gd name="T6" fmla="*/ 2147483646 w 854"/>
              <a:gd name="T7" fmla="*/ 2147483646 h 611"/>
              <a:gd name="T8" fmla="*/ 2147483646 w 854"/>
              <a:gd name="T9" fmla="*/ 2147483646 h 611"/>
              <a:gd name="T10" fmla="*/ 2147483646 w 854"/>
              <a:gd name="T11" fmla="*/ 2147483646 h 611"/>
              <a:gd name="T12" fmla="*/ 2147483646 w 854"/>
              <a:gd name="T13" fmla="*/ 2147483646 h 611"/>
              <a:gd name="T14" fmla="*/ 2147483646 w 854"/>
              <a:gd name="T15" fmla="*/ 2147483646 h 611"/>
              <a:gd name="T16" fmla="*/ 2147483646 w 854"/>
              <a:gd name="T17" fmla="*/ 2147483646 h 611"/>
              <a:gd name="T18" fmla="*/ 2147483646 w 854"/>
              <a:gd name="T19" fmla="*/ 2147483646 h 611"/>
              <a:gd name="T20" fmla="*/ 2147483646 w 854"/>
              <a:gd name="T21" fmla="*/ 2147483646 h 611"/>
              <a:gd name="T22" fmla="*/ 2147483646 w 854"/>
              <a:gd name="T23" fmla="*/ 2147483646 h 611"/>
              <a:gd name="T24" fmla="*/ 2147483646 w 854"/>
              <a:gd name="T25" fmla="*/ 2147483646 h 611"/>
              <a:gd name="T26" fmla="*/ 2147483646 w 854"/>
              <a:gd name="T27" fmla="*/ 2147483646 h 611"/>
              <a:gd name="T28" fmla="*/ 2147483646 w 854"/>
              <a:gd name="T29" fmla="*/ 2147483646 h 611"/>
              <a:gd name="T30" fmla="*/ 2147483646 w 854"/>
              <a:gd name="T31" fmla="*/ 2147483646 h 611"/>
              <a:gd name="T32" fmla="*/ 2147483646 w 854"/>
              <a:gd name="T33" fmla="*/ 2147483646 h 611"/>
              <a:gd name="T34" fmla="*/ 2147483646 w 854"/>
              <a:gd name="T35" fmla="*/ 2147483646 h 611"/>
              <a:gd name="T36" fmla="*/ 2147483646 w 854"/>
              <a:gd name="T37" fmla="*/ 2147483646 h 611"/>
              <a:gd name="T38" fmla="*/ 2147483646 w 854"/>
              <a:gd name="T39" fmla="*/ 2147483646 h 611"/>
              <a:gd name="T40" fmla="*/ 2147483646 w 854"/>
              <a:gd name="T41" fmla="*/ 2147483646 h 611"/>
              <a:gd name="T42" fmla="*/ 2147483646 w 854"/>
              <a:gd name="T43" fmla="*/ 2147483646 h 611"/>
              <a:gd name="T44" fmla="*/ 2147483646 w 854"/>
              <a:gd name="T45" fmla="*/ 2147483646 h 611"/>
              <a:gd name="T46" fmla="*/ 2147483646 w 854"/>
              <a:gd name="T47" fmla="*/ 2147483646 h 611"/>
              <a:gd name="T48" fmla="*/ 2147483646 w 854"/>
              <a:gd name="T49" fmla="*/ 2147483646 h 611"/>
              <a:gd name="T50" fmla="*/ 2147483646 w 854"/>
              <a:gd name="T51" fmla="*/ 2147483646 h 611"/>
              <a:gd name="T52" fmla="*/ 2147483646 w 854"/>
              <a:gd name="T53" fmla="*/ 2147483646 h 611"/>
              <a:gd name="T54" fmla="*/ 2147483646 w 854"/>
              <a:gd name="T55" fmla="*/ 2147483646 h 611"/>
              <a:gd name="T56" fmla="*/ 2147483646 w 854"/>
              <a:gd name="T57" fmla="*/ 2147483646 h 611"/>
              <a:gd name="T58" fmla="*/ 2147483646 w 854"/>
              <a:gd name="T59" fmla="*/ 2147483646 h 611"/>
              <a:gd name="T60" fmla="*/ 2147483646 w 854"/>
              <a:gd name="T61" fmla="*/ 2147483646 h 611"/>
              <a:gd name="T62" fmla="*/ 2147483646 w 854"/>
              <a:gd name="T63" fmla="*/ 2147483646 h 611"/>
              <a:gd name="T64" fmla="*/ 2147483646 w 854"/>
              <a:gd name="T65" fmla="*/ 2147483646 h 611"/>
              <a:gd name="T66" fmla="*/ 2147483646 w 854"/>
              <a:gd name="T67" fmla="*/ 2147483646 h 611"/>
              <a:gd name="T68" fmla="*/ 2147483646 w 854"/>
              <a:gd name="T69" fmla="*/ 2147483646 h 611"/>
              <a:gd name="T70" fmla="*/ 2147483646 w 854"/>
              <a:gd name="T71" fmla="*/ 2147483646 h 611"/>
              <a:gd name="T72" fmla="*/ 2147483646 w 854"/>
              <a:gd name="T73" fmla="*/ 2147483646 h 611"/>
              <a:gd name="T74" fmla="*/ 2147483646 w 854"/>
              <a:gd name="T75" fmla="*/ 2147483646 h 611"/>
              <a:gd name="T76" fmla="*/ 2147483646 w 854"/>
              <a:gd name="T77" fmla="*/ 2147483646 h 611"/>
              <a:gd name="T78" fmla="*/ 2147483646 w 854"/>
              <a:gd name="T79" fmla="*/ 2147483646 h 611"/>
              <a:gd name="T80" fmla="*/ 2147483646 w 854"/>
              <a:gd name="T81" fmla="*/ 2147483646 h 611"/>
              <a:gd name="T82" fmla="*/ 2147483646 w 854"/>
              <a:gd name="T83" fmla="*/ 2147483646 h 611"/>
              <a:gd name="T84" fmla="*/ 2147483646 w 854"/>
              <a:gd name="T85" fmla="*/ 2147483646 h 611"/>
              <a:gd name="T86" fmla="*/ 2147483646 w 854"/>
              <a:gd name="T87" fmla="*/ 2147483646 h 611"/>
              <a:gd name="T88" fmla="*/ 2147483646 w 854"/>
              <a:gd name="T89" fmla="*/ 2147483646 h 611"/>
              <a:gd name="T90" fmla="*/ 2147483646 w 854"/>
              <a:gd name="T91" fmla="*/ 2147483646 h 611"/>
              <a:gd name="T92" fmla="*/ 2147483646 w 854"/>
              <a:gd name="T93" fmla="*/ 2147483646 h 611"/>
              <a:gd name="T94" fmla="*/ 2147483646 w 854"/>
              <a:gd name="T95" fmla="*/ 2147483646 h 611"/>
              <a:gd name="T96" fmla="*/ 2147483646 w 854"/>
              <a:gd name="T97" fmla="*/ 2147483646 h 611"/>
              <a:gd name="T98" fmla="*/ 2147483646 w 854"/>
              <a:gd name="T99" fmla="*/ 2147483646 h 611"/>
              <a:gd name="T100" fmla="*/ 2147483646 w 854"/>
              <a:gd name="T101" fmla="*/ 2147483646 h 611"/>
              <a:gd name="T102" fmla="*/ 2147483646 w 854"/>
              <a:gd name="T103" fmla="*/ 2147483646 h 611"/>
              <a:gd name="T104" fmla="*/ 2147483646 w 854"/>
              <a:gd name="T105" fmla="*/ 2147483646 h 611"/>
              <a:gd name="T106" fmla="*/ 2147483646 w 854"/>
              <a:gd name="T107" fmla="*/ 2147483646 h 611"/>
              <a:gd name="T108" fmla="*/ 2147483646 w 854"/>
              <a:gd name="T109" fmla="*/ 2147483646 h 611"/>
              <a:gd name="T110" fmla="*/ 2147483646 w 854"/>
              <a:gd name="T111" fmla="*/ 2147483646 h 611"/>
              <a:gd name="T112" fmla="*/ 2147483646 w 854"/>
              <a:gd name="T113" fmla="*/ 2147483646 h 611"/>
              <a:gd name="T114" fmla="*/ 2147483646 w 854"/>
              <a:gd name="T115" fmla="*/ 2147483646 h 611"/>
              <a:gd name="T116" fmla="*/ 2147483646 w 854"/>
              <a:gd name="T117" fmla="*/ 2147483646 h 611"/>
              <a:gd name="T118" fmla="*/ 2147483646 w 854"/>
              <a:gd name="T119" fmla="*/ 2147483646 h 611"/>
              <a:gd name="T120" fmla="*/ 2147483646 w 854"/>
              <a:gd name="T121" fmla="*/ 2147483646 h 611"/>
              <a:gd name="T122" fmla="*/ 2147483646 w 854"/>
              <a:gd name="T123" fmla="*/ 2147483646 h 61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54"/>
              <a:gd name="T187" fmla="*/ 0 h 611"/>
              <a:gd name="T188" fmla="*/ 854 w 854"/>
              <a:gd name="T189" fmla="*/ 611 h 61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54" h="611">
                <a:moveTo>
                  <a:pt x="137" y="504"/>
                </a:moveTo>
                <a:lnTo>
                  <a:pt x="130" y="504"/>
                </a:lnTo>
                <a:lnTo>
                  <a:pt x="128" y="508"/>
                </a:lnTo>
                <a:lnTo>
                  <a:pt x="125" y="509"/>
                </a:lnTo>
                <a:lnTo>
                  <a:pt x="117" y="508"/>
                </a:lnTo>
                <a:lnTo>
                  <a:pt x="116" y="509"/>
                </a:lnTo>
                <a:lnTo>
                  <a:pt x="120" y="514"/>
                </a:lnTo>
                <a:lnTo>
                  <a:pt x="117" y="517"/>
                </a:lnTo>
                <a:lnTo>
                  <a:pt x="113" y="517"/>
                </a:lnTo>
                <a:lnTo>
                  <a:pt x="106" y="516"/>
                </a:lnTo>
                <a:lnTo>
                  <a:pt x="103" y="513"/>
                </a:lnTo>
                <a:lnTo>
                  <a:pt x="102" y="505"/>
                </a:lnTo>
                <a:lnTo>
                  <a:pt x="98" y="501"/>
                </a:lnTo>
                <a:lnTo>
                  <a:pt x="102" y="500"/>
                </a:lnTo>
                <a:lnTo>
                  <a:pt x="90" y="500"/>
                </a:lnTo>
                <a:lnTo>
                  <a:pt x="84" y="509"/>
                </a:lnTo>
                <a:lnTo>
                  <a:pt x="85" y="510"/>
                </a:lnTo>
                <a:lnTo>
                  <a:pt x="83" y="517"/>
                </a:lnTo>
                <a:lnTo>
                  <a:pt x="80" y="512"/>
                </a:lnTo>
                <a:lnTo>
                  <a:pt x="81" y="510"/>
                </a:lnTo>
                <a:lnTo>
                  <a:pt x="75" y="509"/>
                </a:lnTo>
                <a:lnTo>
                  <a:pt x="76" y="504"/>
                </a:lnTo>
                <a:lnTo>
                  <a:pt x="75" y="503"/>
                </a:lnTo>
                <a:lnTo>
                  <a:pt x="74" y="495"/>
                </a:lnTo>
                <a:lnTo>
                  <a:pt x="71" y="491"/>
                </a:lnTo>
                <a:lnTo>
                  <a:pt x="70" y="490"/>
                </a:lnTo>
                <a:lnTo>
                  <a:pt x="70" y="482"/>
                </a:lnTo>
                <a:lnTo>
                  <a:pt x="66" y="481"/>
                </a:lnTo>
                <a:lnTo>
                  <a:pt x="67" y="480"/>
                </a:lnTo>
                <a:lnTo>
                  <a:pt x="67" y="478"/>
                </a:lnTo>
                <a:lnTo>
                  <a:pt x="63" y="478"/>
                </a:lnTo>
                <a:lnTo>
                  <a:pt x="61" y="476"/>
                </a:lnTo>
                <a:lnTo>
                  <a:pt x="59" y="478"/>
                </a:lnTo>
                <a:lnTo>
                  <a:pt x="57" y="476"/>
                </a:lnTo>
                <a:lnTo>
                  <a:pt x="58" y="474"/>
                </a:lnTo>
                <a:lnTo>
                  <a:pt x="57" y="474"/>
                </a:lnTo>
                <a:lnTo>
                  <a:pt x="56" y="476"/>
                </a:lnTo>
                <a:lnTo>
                  <a:pt x="48" y="473"/>
                </a:lnTo>
                <a:lnTo>
                  <a:pt x="50" y="467"/>
                </a:lnTo>
                <a:lnTo>
                  <a:pt x="48" y="468"/>
                </a:lnTo>
                <a:lnTo>
                  <a:pt x="45" y="467"/>
                </a:lnTo>
                <a:lnTo>
                  <a:pt x="49" y="462"/>
                </a:lnTo>
                <a:lnTo>
                  <a:pt x="48" y="460"/>
                </a:lnTo>
                <a:lnTo>
                  <a:pt x="47" y="460"/>
                </a:lnTo>
                <a:lnTo>
                  <a:pt x="45" y="459"/>
                </a:lnTo>
                <a:lnTo>
                  <a:pt x="47" y="459"/>
                </a:lnTo>
                <a:lnTo>
                  <a:pt x="45" y="456"/>
                </a:lnTo>
                <a:lnTo>
                  <a:pt x="45" y="454"/>
                </a:lnTo>
                <a:lnTo>
                  <a:pt x="44" y="454"/>
                </a:lnTo>
                <a:lnTo>
                  <a:pt x="44" y="453"/>
                </a:lnTo>
                <a:lnTo>
                  <a:pt x="43" y="451"/>
                </a:lnTo>
                <a:lnTo>
                  <a:pt x="41" y="445"/>
                </a:lnTo>
                <a:lnTo>
                  <a:pt x="36" y="441"/>
                </a:lnTo>
                <a:lnTo>
                  <a:pt x="38" y="437"/>
                </a:lnTo>
                <a:lnTo>
                  <a:pt x="38" y="429"/>
                </a:lnTo>
                <a:lnTo>
                  <a:pt x="35" y="426"/>
                </a:lnTo>
                <a:lnTo>
                  <a:pt x="36" y="422"/>
                </a:lnTo>
                <a:lnTo>
                  <a:pt x="34" y="423"/>
                </a:lnTo>
                <a:lnTo>
                  <a:pt x="34" y="414"/>
                </a:lnTo>
                <a:lnTo>
                  <a:pt x="30" y="414"/>
                </a:lnTo>
                <a:lnTo>
                  <a:pt x="32" y="413"/>
                </a:lnTo>
                <a:lnTo>
                  <a:pt x="31" y="411"/>
                </a:lnTo>
                <a:lnTo>
                  <a:pt x="31" y="406"/>
                </a:lnTo>
                <a:lnTo>
                  <a:pt x="23" y="402"/>
                </a:lnTo>
                <a:lnTo>
                  <a:pt x="23" y="399"/>
                </a:lnTo>
                <a:lnTo>
                  <a:pt x="21" y="393"/>
                </a:lnTo>
                <a:lnTo>
                  <a:pt x="17" y="391"/>
                </a:lnTo>
                <a:lnTo>
                  <a:pt x="20" y="387"/>
                </a:lnTo>
                <a:lnTo>
                  <a:pt x="18" y="375"/>
                </a:lnTo>
                <a:lnTo>
                  <a:pt x="12" y="370"/>
                </a:lnTo>
                <a:lnTo>
                  <a:pt x="12" y="368"/>
                </a:lnTo>
                <a:lnTo>
                  <a:pt x="13" y="366"/>
                </a:lnTo>
                <a:lnTo>
                  <a:pt x="7" y="360"/>
                </a:lnTo>
                <a:lnTo>
                  <a:pt x="12" y="351"/>
                </a:lnTo>
                <a:lnTo>
                  <a:pt x="13" y="347"/>
                </a:lnTo>
                <a:lnTo>
                  <a:pt x="9" y="339"/>
                </a:lnTo>
                <a:lnTo>
                  <a:pt x="11" y="338"/>
                </a:lnTo>
                <a:lnTo>
                  <a:pt x="11" y="334"/>
                </a:lnTo>
                <a:lnTo>
                  <a:pt x="13" y="329"/>
                </a:lnTo>
                <a:lnTo>
                  <a:pt x="11" y="328"/>
                </a:lnTo>
                <a:lnTo>
                  <a:pt x="5" y="329"/>
                </a:lnTo>
                <a:lnTo>
                  <a:pt x="0" y="327"/>
                </a:lnTo>
                <a:lnTo>
                  <a:pt x="2" y="316"/>
                </a:lnTo>
                <a:lnTo>
                  <a:pt x="11" y="305"/>
                </a:lnTo>
                <a:lnTo>
                  <a:pt x="12" y="306"/>
                </a:lnTo>
                <a:lnTo>
                  <a:pt x="29" y="296"/>
                </a:lnTo>
                <a:lnTo>
                  <a:pt x="27" y="292"/>
                </a:lnTo>
                <a:lnTo>
                  <a:pt x="22" y="287"/>
                </a:lnTo>
                <a:lnTo>
                  <a:pt x="23" y="279"/>
                </a:lnTo>
                <a:lnTo>
                  <a:pt x="27" y="276"/>
                </a:lnTo>
                <a:lnTo>
                  <a:pt x="29" y="269"/>
                </a:lnTo>
                <a:lnTo>
                  <a:pt x="31" y="264"/>
                </a:lnTo>
                <a:lnTo>
                  <a:pt x="40" y="262"/>
                </a:lnTo>
                <a:lnTo>
                  <a:pt x="50" y="258"/>
                </a:lnTo>
                <a:lnTo>
                  <a:pt x="56" y="252"/>
                </a:lnTo>
                <a:lnTo>
                  <a:pt x="56" y="249"/>
                </a:lnTo>
                <a:lnTo>
                  <a:pt x="59" y="246"/>
                </a:lnTo>
                <a:lnTo>
                  <a:pt x="61" y="251"/>
                </a:lnTo>
                <a:lnTo>
                  <a:pt x="59" y="253"/>
                </a:lnTo>
                <a:lnTo>
                  <a:pt x="62" y="255"/>
                </a:lnTo>
                <a:lnTo>
                  <a:pt x="67" y="255"/>
                </a:lnTo>
                <a:lnTo>
                  <a:pt x="71" y="251"/>
                </a:lnTo>
                <a:lnTo>
                  <a:pt x="62" y="244"/>
                </a:lnTo>
                <a:lnTo>
                  <a:pt x="65" y="237"/>
                </a:lnTo>
                <a:lnTo>
                  <a:pt x="67" y="235"/>
                </a:lnTo>
                <a:lnTo>
                  <a:pt x="70" y="231"/>
                </a:lnTo>
                <a:lnTo>
                  <a:pt x="72" y="220"/>
                </a:lnTo>
                <a:lnTo>
                  <a:pt x="77" y="213"/>
                </a:lnTo>
                <a:lnTo>
                  <a:pt x="77" y="212"/>
                </a:lnTo>
                <a:lnTo>
                  <a:pt x="84" y="212"/>
                </a:lnTo>
                <a:lnTo>
                  <a:pt x="88" y="216"/>
                </a:lnTo>
                <a:lnTo>
                  <a:pt x="95" y="208"/>
                </a:lnTo>
                <a:lnTo>
                  <a:pt x="90" y="202"/>
                </a:lnTo>
                <a:lnTo>
                  <a:pt x="90" y="199"/>
                </a:lnTo>
                <a:lnTo>
                  <a:pt x="97" y="197"/>
                </a:lnTo>
                <a:lnTo>
                  <a:pt x="98" y="194"/>
                </a:lnTo>
                <a:lnTo>
                  <a:pt x="97" y="193"/>
                </a:lnTo>
                <a:lnTo>
                  <a:pt x="95" y="192"/>
                </a:lnTo>
                <a:lnTo>
                  <a:pt x="93" y="193"/>
                </a:lnTo>
                <a:lnTo>
                  <a:pt x="93" y="190"/>
                </a:lnTo>
                <a:lnTo>
                  <a:pt x="94" y="186"/>
                </a:lnTo>
                <a:lnTo>
                  <a:pt x="93" y="184"/>
                </a:lnTo>
                <a:lnTo>
                  <a:pt x="95" y="180"/>
                </a:lnTo>
                <a:lnTo>
                  <a:pt x="98" y="181"/>
                </a:lnTo>
                <a:lnTo>
                  <a:pt x="99" y="179"/>
                </a:lnTo>
                <a:lnTo>
                  <a:pt x="95" y="177"/>
                </a:lnTo>
                <a:lnTo>
                  <a:pt x="93" y="180"/>
                </a:lnTo>
                <a:lnTo>
                  <a:pt x="90" y="179"/>
                </a:lnTo>
                <a:lnTo>
                  <a:pt x="92" y="177"/>
                </a:lnTo>
                <a:lnTo>
                  <a:pt x="89" y="174"/>
                </a:lnTo>
                <a:lnTo>
                  <a:pt x="95" y="171"/>
                </a:lnTo>
                <a:lnTo>
                  <a:pt x="101" y="176"/>
                </a:lnTo>
                <a:lnTo>
                  <a:pt x="106" y="174"/>
                </a:lnTo>
                <a:lnTo>
                  <a:pt x="112" y="171"/>
                </a:lnTo>
                <a:lnTo>
                  <a:pt x="115" y="172"/>
                </a:lnTo>
                <a:lnTo>
                  <a:pt x="117" y="172"/>
                </a:lnTo>
                <a:lnTo>
                  <a:pt x="117" y="176"/>
                </a:lnTo>
                <a:lnTo>
                  <a:pt x="113" y="179"/>
                </a:lnTo>
                <a:lnTo>
                  <a:pt x="117" y="179"/>
                </a:lnTo>
                <a:lnTo>
                  <a:pt x="120" y="180"/>
                </a:lnTo>
                <a:lnTo>
                  <a:pt x="121" y="177"/>
                </a:lnTo>
                <a:lnTo>
                  <a:pt x="125" y="177"/>
                </a:lnTo>
                <a:lnTo>
                  <a:pt x="131" y="184"/>
                </a:lnTo>
                <a:lnTo>
                  <a:pt x="134" y="190"/>
                </a:lnTo>
                <a:lnTo>
                  <a:pt x="140" y="193"/>
                </a:lnTo>
                <a:lnTo>
                  <a:pt x="142" y="197"/>
                </a:lnTo>
                <a:lnTo>
                  <a:pt x="149" y="195"/>
                </a:lnTo>
                <a:lnTo>
                  <a:pt x="153" y="199"/>
                </a:lnTo>
                <a:lnTo>
                  <a:pt x="155" y="197"/>
                </a:lnTo>
                <a:lnTo>
                  <a:pt x="155" y="198"/>
                </a:lnTo>
                <a:lnTo>
                  <a:pt x="158" y="198"/>
                </a:lnTo>
                <a:lnTo>
                  <a:pt x="167" y="195"/>
                </a:lnTo>
                <a:lnTo>
                  <a:pt x="170" y="189"/>
                </a:lnTo>
                <a:lnTo>
                  <a:pt x="169" y="180"/>
                </a:lnTo>
                <a:lnTo>
                  <a:pt x="173" y="175"/>
                </a:lnTo>
                <a:lnTo>
                  <a:pt x="173" y="167"/>
                </a:lnTo>
                <a:lnTo>
                  <a:pt x="178" y="165"/>
                </a:lnTo>
                <a:lnTo>
                  <a:pt x="176" y="157"/>
                </a:lnTo>
                <a:lnTo>
                  <a:pt x="178" y="154"/>
                </a:lnTo>
                <a:lnTo>
                  <a:pt x="192" y="158"/>
                </a:lnTo>
                <a:lnTo>
                  <a:pt x="197" y="157"/>
                </a:lnTo>
                <a:lnTo>
                  <a:pt x="202" y="156"/>
                </a:lnTo>
                <a:lnTo>
                  <a:pt x="205" y="154"/>
                </a:lnTo>
                <a:lnTo>
                  <a:pt x="215" y="140"/>
                </a:lnTo>
                <a:lnTo>
                  <a:pt x="223" y="144"/>
                </a:lnTo>
                <a:lnTo>
                  <a:pt x="232" y="152"/>
                </a:lnTo>
                <a:lnTo>
                  <a:pt x="242" y="152"/>
                </a:lnTo>
                <a:lnTo>
                  <a:pt x="255" y="162"/>
                </a:lnTo>
                <a:lnTo>
                  <a:pt x="260" y="166"/>
                </a:lnTo>
                <a:lnTo>
                  <a:pt x="273" y="166"/>
                </a:lnTo>
                <a:lnTo>
                  <a:pt x="279" y="176"/>
                </a:lnTo>
                <a:lnTo>
                  <a:pt x="275" y="183"/>
                </a:lnTo>
                <a:lnTo>
                  <a:pt x="275" y="185"/>
                </a:lnTo>
                <a:lnTo>
                  <a:pt x="279" y="186"/>
                </a:lnTo>
                <a:lnTo>
                  <a:pt x="287" y="185"/>
                </a:lnTo>
                <a:lnTo>
                  <a:pt x="291" y="180"/>
                </a:lnTo>
                <a:lnTo>
                  <a:pt x="295" y="181"/>
                </a:lnTo>
                <a:lnTo>
                  <a:pt x="299" y="186"/>
                </a:lnTo>
                <a:lnTo>
                  <a:pt x="305" y="188"/>
                </a:lnTo>
                <a:lnTo>
                  <a:pt x="306" y="190"/>
                </a:lnTo>
                <a:lnTo>
                  <a:pt x="308" y="190"/>
                </a:lnTo>
                <a:lnTo>
                  <a:pt x="308" y="193"/>
                </a:lnTo>
                <a:lnTo>
                  <a:pt x="318" y="194"/>
                </a:lnTo>
                <a:lnTo>
                  <a:pt x="326" y="190"/>
                </a:lnTo>
                <a:lnTo>
                  <a:pt x="328" y="192"/>
                </a:lnTo>
                <a:lnTo>
                  <a:pt x="327" y="195"/>
                </a:lnTo>
                <a:lnTo>
                  <a:pt x="333" y="190"/>
                </a:lnTo>
                <a:lnTo>
                  <a:pt x="336" y="179"/>
                </a:lnTo>
                <a:lnTo>
                  <a:pt x="342" y="163"/>
                </a:lnTo>
                <a:lnTo>
                  <a:pt x="350" y="157"/>
                </a:lnTo>
                <a:lnTo>
                  <a:pt x="354" y="148"/>
                </a:lnTo>
                <a:lnTo>
                  <a:pt x="354" y="144"/>
                </a:lnTo>
                <a:lnTo>
                  <a:pt x="359" y="143"/>
                </a:lnTo>
                <a:lnTo>
                  <a:pt x="365" y="147"/>
                </a:lnTo>
                <a:lnTo>
                  <a:pt x="371" y="147"/>
                </a:lnTo>
                <a:lnTo>
                  <a:pt x="374" y="149"/>
                </a:lnTo>
                <a:lnTo>
                  <a:pt x="381" y="148"/>
                </a:lnTo>
                <a:lnTo>
                  <a:pt x="385" y="141"/>
                </a:lnTo>
                <a:lnTo>
                  <a:pt x="389" y="141"/>
                </a:lnTo>
                <a:lnTo>
                  <a:pt x="404" y="154"/>
                </a:lnTo>
                <a:lnTo>
                  <a:pt x="407" y="145"/>
                </a:lnTo>
                <a:lnTo>
                  <a:pt x="432" y="156"/>
                </a:lnTo>
                <a:lnTo>
                  <a:pt x="437" y="162"/>
                </a:lnTo>
                <a:lnTo>
                  <a:pt x="445" y="166"/>
                </a:lnTo>
                <a:lnTo>
                  <a:pt x="452" y="163"/>
                </a:lnTo>
                <a:lnTo>
                  <a:pt x="458" y="161"/>
                </a:lnTo>
                <a:lnTo>
                  <a:pt x="472" y="162"/>
                </a:lnTo>
                <a:lnTo>
                  <a:pt x="474" y="162"/>
                </a:lnTo>
                <a:lnTo>
                  <a:pt x="475" y="156"/>
                </a:lnTo>
                <a:lnTo>
                  <a:pt x="475" y="140"/>
                </a:lnTo>
                <a:lnTo>
                  <a:pt x="472" y="136"/>
                </a:lnTo>
                <a:lnTo>
                  <a:pt x="474" y="134"/>
                </a:lnTo>
                <a:lnTo>
                  <a:pt x="475" y="127"/>
                </a:lnTo>
                <a:lnTo>
                  <a:pt x="483" y="122"/>
                </a:lnTo>
                <a:lnTo>
                  <a:pt x="477" y="121"/>
                </a:lnTo>
                <a:lnTo>
                  <a:pt x="477" y="114"/>
                </a:lnTo>
                <a:lnTo>
                  <a:pt x="474" y="109"/>
                </a:lnTo>
                <a:lnTo>
                  <a:pt x="474" y="104"/>
                </a:lnTo>
                <a:lnTo>
                  <a:pt x="477" y="99"/>
                </a:lnTo>
                <a:lnTo>
                  <a:pt x="481" y="98"/>
                </a:lnTo>
                <a:lnTo>
                  <a:pt x="492" y="86"/>
                </a:lnTo>
                <a:lnTo>
                  <a:pt x="492" y="83"/>
                </a:lnTo>
                <a:lnTo>
                  <a:pt x="494" y="77"/>
                </a:lnTo>
                <a:lnTo>
                  <a:pt x="493" y="63"/>
                </a:lnTo>
                <a:lnTo>
                  <a:pt x="498" y="59"/>
                </a:lnTo>
                <a:lnTo>
                  <a:pt x="501" y="60"/>
                </a:lnTo>
                <a:lnTo>
                  <a:pt x="497" y="54"/>
                </a:lnTo>
                <a:lnTo>
                  <a:pt x="494" y="40"/>
                </a:lnTo>
                <a:lnTo>
                  <a:pt x="493" y="37"/>
                </a:lnTo>
                <a:lnTo>
                  <a:pt x="484" y="41"/>
                </a:lnTo>
                <a:lnTo>
                  <a:pt x="480" y="45"/>
                </a:lnTo>
                <a:lnTo>
                  <a:pt x="472" y="35"/>
                </a:lnTo>
                <a:lnTo>
                  <a:pt x="468" y="29"/>
                </a:lnTo>
                <a:lnTo>
                  <a:pt x="480" y="14"/>
                </a:lnTo>
                <a:lnTo>
                  <a:pt x="483" y="9"/>
                </a:lnTo>
                <a:lnTo>
                  <a:pt x="489" y="11"/>
                </a:lnTo>
                <a:lnTo>
                  <a:pt x="494" y="9"/>
                </a:lnTo>
                <a:lnTo>
                  <a:pt x="499" y="5"/>
                </a:lnTo>
                <a:lnTo>
                  <a:pt x="503" y="5"/>
                </a:lnTo>
                <a:lnTo>
                  <a:pt x="504" y="0"/>
                </a:lnTo>
                <a:lnTo>
                  <a:pt x="510" y="0"/>
                </a:lnTo>
                <a:lnTo>
                  <a:pt x="516" y="2"/>
                </a:lnTo>
                <a:lnTo>
                  <a:pt x="517" y="6"/>
                </a:lnTo>
                <a:lnTo>
                  <a:pt x="516" y="9"/>
                </a:lnTo>
                <a:lnTo>
                  <a:pt x="517" y="11"/>
                </a:lnTo>
                <a:lnTo>
                  <a:pt x="525" y="13"/>
                </a:lnTo>
                <a:lnTo>
                  <a:pt x="531" y="13"/>
                </a:lnTo>
                <a:lnTo>
                  <a:pt x="533" y="2"/>
                </a:lnTo>
                <a:lnTo>
                  <a:pt x="535" y="2"/>
                </a:lnTo>
                <a:lnTo>
                  <a:pt x="539" y="5"/>
                </a:lnTo>
                <a:lnTo>
                  <a:pt x="539" y="9"/>
                </a:lnTo>
                <a:lnTo>
                  <a:pt x="544" y="10"/>
                </a:lnTo>
                <a:lnTo>
                  <a:pt x="544" y="14"/>
                </a:lnTo>
                <a:lnTo>
                  <a:pt x="549" y="14"/>
                </a:lnTo>
                <a:lnTo>
                  <a:pt x="561" y="18"/>
                </a:lnTo>
                <a:lnTo>
                  <a:pt x="564" y="22"/>
                </a:lnTo>
                <a:lnTo>
                  <a:pt x="557" y="27"/>
                </a:lnTo>
                <a:lnTo>
                  <a:pt x="557" y="33"/>
                </a:lnTo>
                <a:lnTo>
                  <a:pt x="558" y="37"/>
                </a:lnTo>
                <a:lnTo>
                  <a:pt x="560" y="40"/>
                </a:lnTo>
                <a:lnTo>
                  <a:pt x="565" y="40"/>
                </a:lnTo>
                <a:lnTo>
                  <a:pt x="570" y="40"/>
                </a:lnTo>
                <a:lnTo>
                  <a:pt x="576" y="44"/>
                </a:lnTo>
                <a:lnTo>
                  <a:pt x="580" y="42"/>
                </a:lnTo>
                <a:lnTo>
                  <a:pt x="585" y="44"/>
                </a:lnTo>
                <a:lnTo>
                  <a:pt x="583" y="41"/>
                </a:lnTo>
                <a:lnTo>
                  <a:pt x="579" y="40"/>
                </a:lnTo>
                <a:lnTo>
                  <a:pt x="582" y="35"/>
                </a:lnTo>
                <a:lnTo>
                  <a:pt x="587" y="26"/>
                </a:lnTo>
                <a:lnTo>
                  <a:pt x="589" y="20"/>
                </a:lnTo>
                <a:lnTo>
                  <a:pt x="596" y="19"/>
                </a:lnTo>
                <a:lnTo>
                  <a:pt x="609" y="15"/>
                </a:lnTo>
                <a:lnTo>
                  <a:pt x="610" y="27"/>
                </a:lnTo>
                <a:lnTo>
                  <a:pt x="609" y="41"/>
                </a:lnTo>
                <a:lnTo>
                  <a:pt x="610" y="44"/>
                </a:lnTo>
                <a:lnTo>
                  <a:pt x="607" y="49"/>
                </a:lnTo>
                <a:lnTo>
                  <a:pt x="605" y="51"/>
                </a:lnTo>
                <a:lnTo>
                  <a:pt x="607" y="53"/>
                </a:lnTo>
                <a:lnTo>
                  <a:pt x="616" y="59"/>
                </a:lnTo>
                <a:lnTo>
                  <a:pt x="621" y="56"/>
                </a:lnTo>
                <a:lnTo>
                  <a:pt x="621" y="51"/>
                </a:lnTo>
                <a:lnTo>
                  <a:pt x="627" y="47"/>
                </a:lnTo>
                <a:lnTo>
                  <a:pt x="632" y="49"/>
                </a:lnTo>
                <a:lnTo>
                  <a:pt x="637" y="46"/>
                </a:lnTo>
                <a:lnTo>
                  <a:pt x="651" y="44"/>
                </a:lnTo>
                <a:lnTo>
                  <a:pt x="654" y="46"/>
                </a:lnTo>
                <a:lnTo>
                  <a:pt x="650" y="47"/>
                </a:lnTo>
                <a:lnTo>
                  <a:pt x="651" y="54"/>
                </a:lnTo>
                <a:lnTo>
                  <a:pt x="652" y="55"/>
                </a:lnTo>
                <a:lnTo>
                  <a:pt x="650" y="58"/>
                </a:lnTo>
                <a:lnTo>
                  <a:pt x="654" y="65"/>
                </a:lnTo>
                <a:lnTo>
                  <a:pt x="656" y="63"/>
                </a:lnTo>
                <a:lnTo>
                  <a:pt x="660" y="64"/>
                </a:lnTo>
                <a:lnTo>
                  <a:pt x="673" y="68"/>
                </a:lnTo>
                <a:lnTo>
                  <a:pt x="673" y="76"/>
                </a:lnTo>
                <a:lnTo>
                  <a:pt x="670" y="86"/>
                </a:lnTo>
                <a:lnTo>
                  <a:pt x="677" y="90"/>
                </a:lnTo>
                <a:lnTo>
                  <a:pt x="681" y="96"/>
                </a:lnTo>
                <a:lnTo>
                  <a:pt x="678" y="103"/>
                </a:lnTo>
                <a:lnTo>
                  <a:pt x="670" y="108"/>
                </a:lnTo>
                <a:lnTo>
                  <a:pt x="669" y="112"/>
                </a:lnTo>
                <a:lnTo>
                  <a:pt x="664" y="114"/>
                </a:lnTo>
                <a:lnTo>
                  <a:pt x="661" y="117"/>
                </a:lnTo>
                <a:lnTo>
                  <a:pt x="663" y="123"/>
                </a:lnTo>
                <a:lnTo>
                  <a:pt x="660" y="131"/>
                </a:lnTo>
                <a:lnTo>
                  <a:pt x="661" y="135"/>
                </a:lnTo>
                <a:lnTo>
                  <a:pt x="663" y="159"/>
                </a:lnTo>
                <a:lnTo>
                  <a:pt x="664" y="165"/>
                </a:lnTo>
                <a:lnTo>
                  <a:pt x="670" y="174"/>
                </a:lnTo>
                <a:lnTo>
                  <a:pt x="672" y="180"/>
                </a:lnTo>
                <a:lnTo>
                  <a:pt x="681" y="194"/>
                </a:lnTo>
                <a:lnTo>
                  <a:pt x="684" y="198"/>
                </a:lnTo>
                <a:lnTo>
                  <a:pt x="691" y="201"/>
                </a:lnTo>
                <a:lnTo>
                  <a:pt x="693" y="201"/>
                </a:lnTo>
                <a:lnTo>
                  <a:pt x="693" y="203"/>
                </a:lnTo>
                <a:lnTo>
                  <a:pt x="700" y="203"/>
                </a:lnTo>
                <a:lnTo>
                  <a:pt x="700" y="206"/>
                </a:lnTo>
                <a:lnTo>
                  <a:pt x="702" y="206"/>
                </a:lnTo>
                <a:lnTo>
                  <a:pt x="702" y="207"/>
                </a:lnTo>
                <a:lnTo>
                  <a:pt x="704" y="207"/>
                </a:lnTo>
                <a:lnTo>
                  <a:pt x="706" y="211"/>
                </a:lnTo>
                <a:lnTo>
                  <a:pt x="709" y="210"/>
                </a:lnTo>
                <a:lnTo>
                  <a:pt x="711" y="219"/>
                </a:lnTo>
                <a:lnTo>
                  <a:pt x="717" y="226"/>
                </a:lnTo>
                <a:lnTo>
                  <a:pt x="718" y="242"/>
                </a:lnTo>
                <a:lnTo>
                  <a:pt x="719" y="244"/>
                </a:lnTo>
                <a:lnTo>
                  <a:pt x="715" y="249"/>
                </a:lnTo>
                <a:lnTo>
                  <a:pt x="717" y="253"/>
                </a:lnTo>
                <a:lnTo>
                  <a:pt x="715" y="258"/>
                </a:lnTo>
                <a:lnTo>
                  <a:pt x="717" y="260"/>
                </a:lnTo>
                <a:lnTo>
                  <a:pt x="710" y="264"/>
                </a:lnTo>
                <a:lnTo>
                  <a:pt x="714" y="271"/>
                </a:lnTo>
                <a:lnTo>
                  <a:pt x="713" y="275"/>
                </a:lnTo>
                <a:lnTo>
                  <a:pt x="714" y="278"/>
                </a:lnTo>
                <a:lnTo>
                  <a:pt x="713" y="280"/>
                </a:lnTo>
                <a:lnTo>
                  <a:pt x="713" y="284"/>
                </a:lnTo>
                <a:lnTo>
                  <a:pt x="710" y="287"/>
                </a:lnTo>
                <a:lnTo>
                  <a:pt x="713" y="291"/>
                </a:lnTo>
                <a:lnTo>
                  <a:pt x="717" y="291"/>
                </a:lnTo>
                <a:lnTo>
                  <a:pt x="720" y="294"/>
                </a:lnTo>
                <a:lnTo>
                  <a:pt x="724" y="294"/>
                </a:lnTo>
                <a:lnTo>
                  <a:pt x="737" y="284"/>
                </a:lnTo>
                <a:lnTo>
                  <a:pt x="751" y="264"/>
                </a:lnTo>
                <a:lnTo>
                  <a:pt x="755" y="264"/>
                </a:lnTo>
                <a:lnTo>
                  <a:pt x="762" y="264"/>
                </a:lnTo>
                <a:lnTo>
                  <a:pt x="767" y="266"/>
                </a:lnTo>
                <a:lnTo>
                  <a:pt x="768" y="270"/>
                </a:lnTo>
                <a:lnTo>
                  <a:pt x="776" y="274"/>
                </a:lnTo>
                <a:lnTo>
                  <a:pt x="782" y="279"/>
                </a:lnTo>
                <a:lnTo>
                  <a:pt x="785" y="285"/>
                </a:lnTo>
                <a:lnTo>
                  <a:pt x="798" y="289"/>
                </a:lnTo>
                <a:lnTo>
                  <a:pt x="807" y="288"/>
                </a:lnTo>
                <a:lnTo>
                  <a:pt x="813" y="305"/>
                </a:lnTo>
                <a:lnTo>
                  <a:pt x="821" y="302"/>
                </a:lnTo>
                <a:lnTo>
                  <a:pt x="819" y="318"/>
                </a:lnTo>
                <a:lnTo>
                  <a:pt x="821" y="324"/>
                </a:lnTo>
                <a:lnTo>
                  <a:pt x="823" y="330"/>
                </a:lnTo>
                <a:lnTo>
                  <a:pt x="839" y="342"/>
                </a:lnTo>
                <a:lnTo>
                  <a:pt x="841" y="352"/>
                </a:lnTo>
                <a:lnTo>
                  <a:pt x="837" y="360"/>
                </a:lnTo>
                <a:lnTo>
                  <a:pt x="828" y="372"/>
                </a:lnTo>
                <a:lnTo>
                  <a:pt x="827" y="375"/>
                </a:lnTo>
                <a:lnTo>
                  <a:pt x="832" y="379"/>
                </a:lnTo>
                <a:lnTo>
                  <a:pt x="830" y="393"/>
                </a:lnTo>
                <a:lnTo>
                  <a:pt x="831" y="397"/>
                </a:lnTo>
                <a:lnTo>
                  <a:pt x="828" y="404"/>
                </a:lnTo>
                <a:lnTo>
                  <a:pt x="826" y="409"/>
                </a:lnTo>
                <a:lnTo>
                  <a:pt x="828" y="411"/>
                </a:lnTo>
                <a:lnTo>
                  <a:pt x="831" y="433"/>
                </a:lnTo>
                <a:lnTo>
                  <a:pt x="837" y="441"/>
                </a:lnTo>
                <a:lnTo>
                  <a:pt x="830" y="446"/>
                </a:lnTo>
                <a:lnTo>
                  <a:pt x="823" y="455"/>
                </a:lnTo>
                <a:lnTo>
                  <a:pt x="823" y="456"/>
                </a:lnTo>
                <a:lnTo>
                  <a:pt x="834" y="464"/>
                </a:lnTo>
                <a:lnTo>
                  <a:pt x="836" y="472"/>
                </a:lnTo>
                <a:lnTo>
                  <a:pt x="837" y="477"/>
                </a:lnTo>
                <a:lnTo>
                  <a:pt x="845" y="483"/>
                </a:lnTo>
                <a:lnTo>
                  <a:pt x="839" y="487"/>
                </a:lnTo>
                <a:lnTo>
                  <a:pt x="830" y="498"/>
                </a:lnTo>
                <a:lnTo>
                  <a:pt x="831" y="500"/>
                </a:lnTo>
                <a:lnTo>
                  <a:pt x="819" y="517"/>
                </a:lnTo>
                <a:lnTo>
                  <a:pt x="826" y="523"/>
                </a:lnTo>
                <a:lnTo>
                  <a:pt x="834" y="526"/>
                </a:lnTo>
                <a:lnTo>
                  <a:pt x="831" y="530"/>
                </a:lnTo>
                <a:lnTo>
                  <a:pt x="828" y="531"/>
                </a:lnTo>
                <a:lnTo>
                  <a:pt x="837" y="543"/>
                </a:lnTo>
                <a:lnTo>
                  <a:pt x="831" y="541"/>
                </a:lnTo>
                <a:lnTo>
                  <a:pt x="831" y="543"/>
                </a:lnTo>
                <a:lnTo>
                  <a:pt x="839" y="545"/>
                </a:lnTo>
                <a:lnTo>
                  <a:pt x="840" y="550"/>
                </a:lnTo>
                <a:lnTo>
                  <a:pt x="844" y="555"/>
                </a:lnTo>
                <a:lnTo>
                  <a:pt x="844" y="559"/>
                </a:lnTo>
                <a:lnTo>
                  <a:pt x="848" y="562"/>
                </a:lnTo>
                <a:lnTo>
                  <a:pt x="850" y="570"/>
                </a:lnTo>
                <a:lnTo>
                  <a:pt x="853" y="570"/>
                </a:lnTo>
                <a:lnTo>
                  <a:pt x="852" y="573"/>
                </a:lnTo>
                <a:lnTo>
                  <a:pt x="854" y="580"/>
                </a:lnTo>
                <a:lnTo>
                  <a:pt x="854" y="582"/>
                </a:lnTo>
                <a:lnTo>
                  <a:pt x="831" y="584"/>
                </a:lnTo>
                <a:lnTo>
                  <a:pt x="827" y="585"/>
                </a:lnTo>
                <a:lnTo>
                  <a:pt x="826" y="588"/>
                </a:lnTo>
                <a:lnTo>
                  <a:pt x="825" y="582"/>
                </a:lnTo>
                <a:lnTo>
                  <a:pt x="821" y="584"/>
                </a:lnTo>
                <a:lnTo>
                  <a:pt x="822" y="589"/>
                </a:lnTo>
                <a:lnTo>
                  <a:pt x="819" y="588"/>
                </a:lnTo>
                <a:lnTo>
                  <a:pt x="818" y="579"/>
                </a:lnTo>
                <a:lnTo>
                  <a:pt x="817" y="580"/>
                </a:lnTo>
                <a:lnTo>
                  <a:pt x="817" y="581"/>
                </a:lnTo>
                <a:lnTo>
                  <a:pt x="813" y="579"/>
                </a:lnTo>
                <a:lnTo>
                  <a:pt x="813" y="576"/>
                </a:lnTo>
                <a:lnTo>
                  <a:pt x="810" y="577"/>
                </a:lnTo>
                <a:lnTo>
                  <a:pt x="812" y="575"/>
                </a:lnTo>
                <a:lnTo>
                  <a:pt x="809" y="573"/>
                </a:lnTo>
                <a:lnTo>
                  <a:pt x="804" y="577"/>
                </a:lnTo>
                <a:lnTo>
                  <a:pt x="801" y="577"/>
                </a:lnTo>
                <a:lnTo>
                  <a:pt x="798" y="579"/>
                </a:lnTo>
                <a:lnTo>
                  <a:pt x="795" y="577"/>
                </a:lnTo>
                <a:lnTo>
                  <a:pt x="794" y="585"/>
                </a:lnTo>
                <a:lnTo>
                  <a:pt x="786" y="585"/>
                </a:lnTo>
                <a:lnTo>
                  <a:pt x="785" y="581"/>
                </a:lnTo>
                <a:lnTo>
                  <a:pt x="781" y="581"/>
                </a:lnTo>
                <a:lnTo>
                  <a:pt x="778" y="579"/>
                </a:lnTo>
                <a:lnTo>
                  <a:pt x="773" y="579"/>
                </a:lnTo>
                <a:lnTo>
                  <a:pt x="772" y="573"/>
                </a:lnTo>
                <a:lnTo>
                  <a:pt x="763" y="561"/>
                </a:lnTo>
                <a:lnTo>
                  <a:pt x="763" y="555"/>
                </a:lnTo>
                <a:lnTo>
                  <a:pt x="765" y="557"/>
                </a:lnTo>
                <a:lnTo>
                  <a:pt x="765" y="554"/>
                </a:lnTo>
                <a:lnTo>
                  <a:pt x="763" y="550"/>
                </a:lnTo>
                <a:lnTo>
                  <a:pt x="751" y="545"/>
                </a:lnTo>
                <a:lnTo>
                  <a:pt x="751" y="549"/>
                </a:lnTo>
                <a:lnTo>
                  <a:pt x="753" y="549"/>
                </a:lnTo>
                <a:lnTo>
                  <a:pt x="750" y="553"/>
                </a:lnTo>
                <a:lnTo>
                  <a:pt x="753" y="557"/>
                </a:lnTo>
                <a:lnTo>
                  <a:pt x="751" y="561"/>
                </a:lnTo>
                <a:lnTo>
                  <a:pt x="750" y="559"/>
                </a:lnTo>
                <a:lnTo>
                  <a:pt x="747" y="561"/>
                </a:lnTo>
                <a:lnTo>
                  <a:pt x="744" y="555"/>
                </a:lnTo>
                <a:lnTo>
                  <a:pt x="741" y="567"/>
                </a:lnTo>
                <a:lnTo>
                  <a:pt x="733" y="568"/>
                </a:lnTo>
                <a:lnTo>
                  <a:pt x="732" y="567"/>
                </a:lnTo>
                <a:lnTo>
                  <a:pt x="731" y="568"/>
                </a:lnTo>
                <a:lnTo>
                  <a:pt x="722" y="567"/>
                </a:lnTo>
                <a:lnTo>
                  <a:pt x="722" y="572"/>
                </a:lnTo>
                <a:lnTo>
                  <a:pt x="719" y="573"/>
                </a:lnTo>
                <a:lnTo>
                  <a:pt x="722" y="577"/>
                </a:lnTo>
                <a:lnTo>
                  <a:pt x="723" y="585"/>
                </a:lnTo>
                <a:lnTo>
                  <a:pt x="722" y="589"/>
                </a:lnTo>
                <a:lnTo>
                  <a:pt x="729" y="593"/>
                </a:lnTo>
                <a:lnTo>
                  <a:pt x="728" y="597"/>
                </a:lnTo>
                <a:lnTo>
                  <a:pt x="723" y="597"/>
                </a:lnTo>
                <a:lnTo>
                  <a:pt x="724" y="600"/>
                </a:lnTo>
                <a:lnTo>
                  <a:pt x="722" y="602"/>
                </a:lnTo>
                <a:lnTo>
                  <a:pt x="719" y="607"/>
                </a:lnTo>
                <a:lnTo>
                  <a:pt x="715" y="606"/>
                </a:lnTo>
                <a:lnTo>
                  <a:pt x="714" y="600"/>
                </a:lnTo>
                <a:lnTo>
                  <a:pt x="710" y="602"/>
                </a:lnTo>
                <a:lnTo>
                  <a:pt x="708" y="604"/>
                </a:lnTo>
                <a:lnTo>
                  <a:pt x="710" y="608"/>
                </a:lnTo>
                <a:lnTo>
                  <a:pt x="710" y="611"/>
                </a:lnTo>
                <a:lnTo>
                  <a:pt x="706" y="609"/>
                </a:lnTo>
                <a:lnTo>
                  <a:pt x="706" y="611"/>
                </a:lnTo>
                <a:lnTo>
                  <a:pt x="702" y="607"/>
                </a:lnTo>
                <a:lnTo>
                  <a:pt x="701" y="609"/>
                </a:lnTo>
                <a:lnTo>
                  <a:pt x="696" y="608"/>
                </a:lnTo>
                <a:lnTo>
                  <a:pt x="692" y="609"/>
                </a:lnTo>
                <a:lnTo>
                  <a:pt x="684" y="608"/>
                </a:lnTo>
                <a:lnTo>
                  <a:pt x="684" y="604"/>
                </a:lnTo>
                <a:lnTo>
                  <a:pt x="682" y="603"/>
                </a:lnTo>
                <a:lnTo>
                  <a:pt x="684" y="602"/>
                </a:lnTo>
                <a:lnTo>
                  <a:pt x="683" y="600"/>
                </a:lnTo>
                <a:lnTo>
                  <a:pt x="681" y="600"/>
                </a:lnTo>
                <a:lnTo>
                  <a:pt x="678" y="597"/>
                </a:lnTo>
                <a:lnTo>
                  <a:pt x="686" y="598"/>
                </a:lnTo>
                <a:lnTo>
                  <a:pt x="687" y="597"/>
                </a:lnTo>
                <a:lnTo>
                  <a:pt x="683" y="595"/>
                </a:lnTo>
                <a:lnTo>
                  <a:pt x="681" y="591"/>
                </a:lnTo>
                <a:lnTo>
                  <a:pt x="683" y="590"/>
                </a:lnTo>
                <a:lnTo>
                  <a:pt x="682" y="584"/>
                </a:lnTo>
                <a:lnTo>
                  <a:pt x="683" y="581"/>
                </a:lnTo>
                <a:lnTo>
                  <a:pt x="681" y="579"/>
                </a:lnTo>
                <a:lnTo>
                  <a:pt x="674" y="582"/>
                </a:lnTo>
                <a:lnTo>
                  <a:pt x="672" y="591"/>
                </a:lnTo>
                <a:lnTo>
                  <a:pt x="666" y="588"/>
                </a:lnTo>
                <a:lnTo>
                  <a:pt x="665" y="584"/>
                </a:lnTo>
                <a:lnTo>
                  <a:pt x="659" y="580"/>
                </a:lnTo>
                <a:lnTo>
                  <a:pt x="656" y="580"/>
                </a:lnTo>
                <a:lnTo>
                  <a:pt x="654" y="573"/>
                </a:lnTo>
                <a:lnTo>
                  <a:pt x="654" y="571"/>
                </a:lnTo>
                <a:lnTo>
                  <a:pt x="647" y="567"/>
                </a:lnTo>
                <a:lnTo>
                  <a:pt x="646" y="570"/>
                </a:lnTo>
                <a:lnTo>
                  <a:pt x="643" y="570"/>
                </a:lnTo>
                <a:lnTo>
                  <a:pt x="642" y="566"/>
                </a:lnTo>
                <a:lnTo>
                  <a:pt x="637" y="570"/>
                </a:lnTo>
                <a:lnTo>
                  <a:pt x="637" y="567"/>
                </a:lnTo>
                <a:lnTo>
                  <a:pt x="628" y="564"/>
                </a:lnTo>
                <a:lnTo>
                  <a:pt x="629" y="561"/>
                </a:lnTo>
                <a:lnTo>
                  <a:pt x="621" y="554"/>
                </a:lnTo>
                <a:lnTo>
                  <a:pt x="620" y="557"/>
                </a:lnTo>
                <a:lnTo>
                  <a:pt x="616" y="553"/>
                </a:lnTo>
                <a:lnTo>
                  <a:pt x="611" y="553"/>
                </a:lnTo>
                <a:lnTo>
                  <a:pt x="611" y="555"/>
                </a:lnTo>
                <a:lnTo>
                  <a:pt x="606" y="552"/>
                </a:lnTo>
                <a:lnTo>
                  <a:pt x="606" y="554"/>
                </a:lnTo>
                <a:lnTo>
                  <a:pt x="602" y="554"/>
                </a:lnTo>
                <a:lnTo>
                  <a:pt x="602" y="557"/>
                </a:lnTo>
                <a:lnTo>
                  <a:pt x="600" y="557"/>
                </a:lnTo>
                <a:lnTo>
                  <a:pt x="597" y="559"/>
                </a:lnTo>
                <a:lnTo>
                  <a:pt x="597" y="561"/>
                </a:lnTo>
                <a:lnTo>
                  <a:pt x="589" y="562"/>
                </a:lnTo>
                <a:lnTo>
                  <a:pt x="589" y="567"/>
                </a:lnTo>
                <a:lnTo>
                  <a:pt x="585" y="566"/>
                </a:lnTo>
                <a:lnTo>
                  <a:pt x="587" y="571"/>
                </a:lnTo>
                <a:lnTo>
                  <a:pt x="585" y="576"/>
                </a:lnTo>
                <a:lnTo>
                  <a:pt x="584" y="579"/>
                </a:lnTo>
                <a:lnTo>
                  <a:pt x="580" y="580"/>
                </a:lnTo>
                <a:lnTo>
                  <a:pt x="576" y="579"/>
                </a:lnTo>
                <a:lnTo>
                  <a:pt x="573" y="580"/>
                </a:lnTo>
                <a:lnTo>
                  <a:pt x="565" y="571"/>
                </a:lnTo>
                <a:lnTo>
                  <a:pt x="557" y="567"/>
                </a:lnTo>
                <a:lnTo>
                  <a:pt x="549" y="563"/>
                </a:lnTo>
                <a:lnTo>
                  <a:pt x="547" y="559"/>
                </a:lnTo>
                <a:lnTo>
                  <a:pt x="542" y="557"/>
                </a:lnTo>
                <a:lnTo>
                  <a:pt x="531" y="549"/>
                </a:lnTo>
                <a:lnTo>
                  <a:pt x="530" y="550"/>
                </a:lnTo>
                <a:lnTo>
                  <a:pt x="525" y="548"/>
                </a:lnTo>
                <a:lnTo>
                  <a:pt x="526" y="545"/>
                </a:lnTo>
                <a:lnTo>
                  <a:pt x="525" y="543"/>
                </a:lnTo>
                <a:lnTo>
                  <a:pt x="521" y="541"/>
                </a:lnTo>
                <a:lnTo>
                  <a:pt x="520" y="539"/>
                </a:lnTo>
                <a:lnTo>
                  <a:pt x="519" y="539"/>
                </a:lnTo>
                <a:lnTo>
                  <a:pt x="520" y="536"/>
                </a:lnTo>
                <a:lnTo>
                  <a:pt x="516" y="534"/>
                </a:lnTo>
                <a:lnTo>
                  <a:pt x="511" y="531"/>
                </a:lnTo>
                <a:lnTo>
                  <a:pt x="506" y="532"/>
                </a:lnTo>
                <a:lnTo>
                  <a:pt x="506" y="531"/>
                </a:lnTo>
                <a:lnTo>
                  <a:pt x="504" y="531"/>
                </a:lnTo>
                <a:lnTo>
                  <a:pt x="506" y="528"/>
                </a:lnTo>
                <a:lnTo>
                  <a:pt x="497" y="528"/>
                </a:lnTo>
                <a:lnTo>
                  <a:pt x="495" y="526"/>
                </a:lnTo>
                <a:lnTo>
                  <a:pt x="493" y="525"/>
                </a:lnTo>
                <a:lnTo>
                  <a:pt x="493" y="512"/>
                </a:lnTo>
                <a:lnTo>
                  <a:pt x="494" y="507"/>
                </a:lnTo>
                <a:lnTo>
                  <a:pt x="492" y="508"/>
                </a:lnTo>
                <a:lnTo>
                  <a:pt x="490" y="507"/>
                </a:lnTo>
                <a:lnTo>
                  <a:pt x="494" y="504"/>
                </a:lnTo>
                <a:lnTo>
                  <a:pt x="485" y="498"/>
                </a:lnTo>
                <a:lnTo>
                  <a:pt x="481" y="496"/>
                </a:lnTo>
                <a:lnTo>
                  <a:pt x="483" y="494"/>
                </a:lnTo>
                <a:lnTo>
                  <a:pt x="477" y="490"/>
                </a:lnTo>
                <a:lnTo>
                  <a:pt x="475" y="483"/>
                </a:lnTo>
                <a:lnTo>
                  <a:pt x="470" y="483"/>
                </a:lnTo>
                <a:lnTo>
                  <a:pt x="466" y="486"/>
                </a:lnTo>
                <a:lnTo>
                  <a:pt x="463" y="483"/>
                </a:lnTo>
                <a:lnTo>
                  <a:pt x="458" y="487"/>
                </a:lnTo>
                <a:lnTo>
                  <a:pt x="461" y="481"/>
                </a:lnTo>
                <a:lnTo>
                  <a:pt x="458" y="477"/>
                </a:lnTo>
                <a:lnTo>
                  <a:pt x="458" y="473"/>
                </a:lnTo>
                <a:lnTo>
                  <a:pt x="458" y="472"/>
                </a:lnTo>
                <a:lnTo>
                  <a:pt x="456" y="471"/>
                </a:lnTo>
                <a:lnTo>
                  <a:pt x="454" y="473"/>
                </a:lnTo>
                <a:lnTo>
                  <a:pt x="453" y="468"/>
                </a:lnTo>
                <a:lnTo>
                  <a:pt x="449" y="464"/>
                </a:lnTo>
                <a:lnTo>
                  <a:pt x="448" y="464"/>
                </a:lnTo>
                <a:lnTo>
                  <a:pt x="446" y="463"/>
                </a:lnTo>
                <a:lnTo>
                  <a:pt x="441" y="450"/>
                </a:lnTo>
                <a:lnTo>
                  <a:pt x="439" y="450"/>
                </a:lnTo>
                <a:lnTo>
                  <a:pt x="441" y="449"/>
                </a:lnTo>
                <a:lnTo>
                  <a:pt x="440" y="446"/>
                </a:lnTo>
                <a:lnTo>
                  <a:pt x="441" y="444"/>
                </a:lnTo>
                <a:lnTo>
                  <a:pt x="436" y="446"/>
                </a:lnTo>
                <a:lnTo>
                  <a:pt x="434" y="446"/>
                </a:lnTo>
                <a:lnTo>
                  <a:pt x="434" y="445"/>
                </a:lnTo>
                <a:lnTo>
                  <a:pt x="432" y="445"/>
                </a:lnTo>
                <a:lnTo>
                  <a:pt x="430" y="447"/>
                </a:lnTo>
                <a:lnTo>
                  <a:pt x="428" y="446"/>
                </a:lnTo>
                <a:lnTo>
                  <a:pt x="426" y="444"/>
                </a:lnTo>
                <a:lnTo>
                  <a:pt x="423" y="444"/>
                </a:lnTo>
                <a:lnTo>
                  <a:pt x="421" y="441"/>
                </a:lnTo>
                <a:lnTo>
                  <a:pt x="423" y="440"/>
                </a:lnTo>
                <a:lnTo>
                  <a:pt x="423" y="438"/>
                </a:lnTo>
                <a:lnTo>
                  <a:pt x="421" y="438"/>
                </a:lnTo>
                <a:lnTo>
                  <a:pt x="419" y="438"/>
                </a:lnTo>
                <a:lnTo>
                  <a:pt x="418" y="440"/>
                </a:lnTo>
                <a:lnTo>
                  <a:pt x="418" y="447"/>
                </a:lnTo>
                <a:lnTo>
                  <a:pt x="413" y="446"/>
                </a:lnTo>
                <a:lnTo>
                  <a:pt x="413" y="453"/>
                </a:lnTo>
                <a:lnTo>
                  <a:pt x="409" y="449"/>
                </a:lnTo>
                <a:lnTo>
                  <a:pt x="407" y="450"/>
                </a:lnTo>
                <a:lnTo>
                  <a:pt x="404" y="446"/>
                </a:lnTo>
                <a:lnTo>
                  <a:pt x="400" y="445"/>
                </a:lnTo>
                <a:lnTo>
                  <a:pt x="407" y="445"/>
                </a:lnTo>
                <a:lnTo>
                  <a:pt x="403" y="436"/>
                </a:lnTo>
                <a:lnTo>
                  <a:pt x="398" y="435"/>
                </a:lnTo>
                <a:lnTo>
                  <a:pt x="396" y="437"/>
                </a:lnTo>
                <a:lnTo>
                  <a:pt x="394" y="433"/>
                </a:lnTo>
                <a:lnTo>
                  <a:pt x="390" y="433"/>
                </a:lnTo>
                <a:lnTo>
                  <a:pt x="390" y="431"/>
                </a:lnTo>
                <a:lnTo>
                  <a:pt x="392" y="429"/>
                </a:lnTo>
                <a:lnTo>
                  <a:pt x="391" y="424"/>
                </a:lnTo>
                <a:lnTo>
                  <a:pt x="392" y="423"/>
                </a:lnTo>
                <a:lnTo>
                  <a:pt x="380" y="419"/>
                </a:lnTo>
                <a:lnTo>
                  <a:pt x="374" y="422"/>
                </a:lnTo>
                <a:lnTo>
                  <a:pt x="381" y="433"/>
                </a:lnTo>
                <a:lnTo>
                  <a:pt x="377" y="432"/>
                </a:lnTo>
                <a:lnTo>
                  <a:pt x="376" y="433"/>
                </a:lnTo>
                <a:lnTo>
                  <a:pt x="376" y="435"/>
                </a:lnTo>
                <a:lnTo>
                  <a:pt x="372" y="432"/>
                </a:lnTo>
                <a:lnTo>
                  <a:pt x="371" y="435"/>
                </a:lnTo>
                <a:lnTo>
                  <a:pt x="364" y="436"/>
                </a:lnTo>
                <a:lnTo>
                  <a:pt x="367" y="436"/>
                </a:lnTo>
                <a:lnTo>
                  <a:pt x="371" y="445"/>
                </a:lnTo>
                <a:lnTo>
                  <a:pt x="368" y="445"/>
                </a:lnTo>
                <a:lnTo>
                  <a:pt x="372" y="454"/>
                </a:lnTo>
                <a:lnTo>
                  <a:pt x="365" y="456"/>
                </a:lnTo>
                <a:lnTo>
                  <a:pt x="360" y="460"/>
                </a:lnTo>
                <a:lnTo>
                  <a:pt x="359" y="455"/>
                </a:lnTo>
                <a:lnTo>
                  <a:pt x="355" y="459"/>
                </a:lnTo>
                <a:lnTo>
                  <a:pt x="351" y="459"/>
                </a:lnTo>
                <a:lnTo>
                  <a:pt x="349" y="458"/>
                </a:lnTo>
                <a:lnTo>
                  <a:pt x="340" y="462"/>
                </a:lnTo>
                <a:lnTo>
                  <a:pt x="340" y="463"/>
                </a:lnTo>
                <a:lnTo>
                  <a:pt x="328" y="464"/>
                </a:lnTo>
                <a:lnTo>
                  <a:pt x="329" y="468"/>
                </a:lnTo>
                <a:lnTo>
                  <a:pt x="328" y="472"/>
                </a:lnTo>
                <a:lnTo>
                  <a:pt x="332" y="476"/>
                </a:lnTo>
                <a:lnTo>
                  <a:pt x="335" y="480"/>
                </a:lnTo>
                <a:lnTo>
                  <a:pt x="332" y="482"/>
                </a:lnTo>
                <a:lnTo>
                  <a:pt x="329" y="485"/>
                </a:lnTo>
                <a:lnTo>
                  <a:pt x="327" y="485"/>
                </a:lnTo>
                <a:lnTo>
                  <a:pt x="310" y="498"/>
                </a:lnTo>
                <a:lnTo>
                  <a:pt x="293" y="482"/>
                </a:lnTo>
                <a:lnTo>
                  <a:pt x="261" y="472"/>
                </a:lnTo>
                <a:lnTo>
                  <a:pt x="259" y="481"/>
                </a:lnTo>
                <a:lnTo>
                  <a:pt x="263" y="503"/>
                </a:lnTo>
                <a:lnTo>
                  <a:pt x="259" y="510"/>
                </a:lnTo>
                <a:lnTo>
                  <a:pt x="256" y="514"/>
                </a:lnTo>
                <a:lnTo>
                  <a:pt x="238" y="508"/>
                </a:lnTo>
                <a:lnTo>
                  <a:pt x="238" y="510"/>
                </a:lnTo>
                <a:lnTo>
                  <a:pt x="230" y="531"/>
                </a:lnTo>
                <a:lnTo>
                  <a:pt x="229" y="528"/>
                </a:lnTo>
                <a:lnTo>
                  <a:pt x="225" y="532"/>
                </a:lnTo>
                <a:lnTo>
                  <a:pt x="216" y="531"/>
                </a:lnTo>
                <a:lnTo>
                  <a:pt x="215" y="534"/>
                </a:lnTo>
                <a:lnTo>
                  <a:pt x="209" y="535"/>
                </a:lnTo>
                <a:lnTo>
                  <a:pt x="210" y="545"/>
                </a:lnTo>
                <a:lnTo>
                  <a:pt x="210" y="546"/>
                </a:lnTo>
                <a:lnTo>
                  <a:pt x="209" y="545"/>
                </a:lnTo>
                <a:lnTo>
                  <a:pt x="201" y="539"/>
                </a:lnTo>
                <a:lnTo>
                  <a:pt x="200" y="540"/>
                </a:lnTo>
                <a:lnTo>
                  <a:pt x="194" y="540"/>
                </a:lnTo>
                <a:lnTo>
                  <a:pt x="183" y="537"/>
                </a:lnTo>
                <a:lnTo>
                  <a:pt x="180" y="539"/>
                </a:lnTo>
                <a:lnTo>
                  <a:pt x="182" y="544"/>
                </a:lnTo>
                <a:lnTo>
                  <a:pt x="176" y="543"/>
                </a:lnTo>
                <a:lnTo>
                  <a:pt x="174" y="537"/>
                </a:lnTo>
                <a:lnTo>
                  <a:pt x="170" y="535"/>
                </a:lnTo>
                <a:lnTo>
                  <a:pt x="169" y="541"/>
                </a:lnTo>
                <a:lnTo>
                  <a:pt x="167" y="541"/>
                </a:lnTo>
                <a:lnTo>
                  <a:pt x="161" y="540"/>
                </a:lnTo>
                <a:lnTo>
                  <a:pt x="161" y="537"/>
                </a:lnTo>
                <a:lnTo>
                  <a:pt x="156" y="541"/>
                </a:lnTo>
                <a:lnTo>
                  <a:pt x="156" y="546"/>
                </a:lnTo>
                <a:lnTo>
                  <a:pt x="155" y="549"/>
                </a:lnTo>
                <a:lnTo>
                  <a:pt x="152" y="545"/>
                </a:lnTo>
                <a:lnTo>
                  <a:pt x="147" y="543"/>
                </a:lnTo>
                <a:lnTo>
                  <a:pt x="148" y="541"/>
                </a:lnTo>
                <a:lnTo>
                  <a:pt x="147" y="541"/>
                </a:lnTo>
                <a:lnTo>
                  <a:pt x="146" y="540"/>
                </a:lnTo>
                <a:lnTo>
                  <a:pt x="144" y="541"/>
                </a:lnTo>
                <a:lnTo>
                  <a:pt x="143" y="540"/>
                </a:lnTo>
                <a:lnTo>
                  <a:pt x="142" y="544"/>
                </a:lnTo>
                <a:lnTo>
                  <a:pt x="139" y="544"/>
                </a:lnTo>
                <a:lnTo>
                  <a:pt x="135" y="536"/>
                </a:lnTo>
                <a:lnTo>
                  <a:pt x="135" y="527"/>
                </a:lnTo>
                <a:lnTo>
                  <a:pt x="133" y="525"/>
                </a:lnTo>
                <a:lnTo>
                  <a:pt x="134" y="521"/>
                </a:lnTo>
                <a:lnTo>
                  <a:pt x="138" y="518"/>
                </a:lnTo>
                <a:lnTo>
                  <a:pt x="139" y="518"/>
                </a:lnTo>
                <a:lnTo>
                  <a:pt x="135" y="513"/>
                </a:lnTo>
                <a:lnTo>
                  <a:pt x="137" y="512"/>
                </a:lnTo>
                <a:lnTo>
                  <a:pt x="137" y="508"/>
                </a:lnTo>
                <a:lnTo>
                  <a:pt x="139" y="505"/>
                </a:lnTo>
                <a:lnTo>
                  <a:pt x="138" y="504"/>
                </a:lnTo>
                <a:lnTo>
                  <a:pt x="137" y="504"/>
                </a:lnTo>
                <a:close/>
              </a:path>
            </a:pathLst>
          </a:custGeom>
          <a:solidFill>
            <a:srgbClr val="FFCC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6645" name="Freeform 100"/>
          <p:cNvSpPr>
            <a:spLocks noChangeAspect="1"/>
          </p:cNvSpPr>
          <p:nvPr/>
        </p:nvSpPr>
        <p:spPr bwMode="auto">
          <a:xfrm rot="-609737">
            <a:off x="1712119" y="1408510"/>
            <a:ext cx="760810" cy="563165"/>
          </a:xfrm>
          <a:custGeom>
            <a:avLst/>
            <a:gdLst>
              <a:gd name="T0" fmla="*/ 2147483646 w 1234"/>
              <a:gd name="T1" fmla="*/ 2147483646 h 946"/>
              <a:gd name="T2" fmla="*/ 2147483646 w 1234"/>
              <a:gd name="T3" fmla="*/ 2147483646 h 946"/>
              <a:gd name="T4" fmla="*/ 2147483646 w 1234"/>
              <a:gd name="T5" fmla="*/ 2147483646 h 946"/>
              <a:gd name="T6" fmla="*/ 2147483646 w 1234"/>
              <a:gd name="T7" fmla="*/ 2147483646 h 946"/>
              <a:gd name="T8" fmla="*/ 2147483646 w 1234"/>
              <a:gd name="T9" fmla="*/ 2147483646 h 946"/>
              <a:gd name="T10" fmla="*/ 2147483646 w 1234"/>
              <a:gd name="T11" fmla="*/ 2147483646 h 946"/>
              <a:gd name="T12" fmla="*/ 2147483646 w 1234"/>
              <a:gd name="T13" fmla="*/ 2147483646 h 946"/>
              <a:gd name="T14" fmla="*/ 2147483646 w 1234"/>
              <a:gd name="T15" fmla="*/ 2147483646 h 946"/>
              <a:gd name="T16" fmla="*/ 2147483646 w 1234"/>
              <a:gd name="T17" fmla="*/ 2147483646 h 946"/>
              <a:gd name="T18" fmla="*/ 2147483646 w 1234"/>
              <a:gd name="T19" fmla="*/ 2147483646 h 946"/>
              <a:gd name="T20" fmla="*/ 2147483646 w 1234"/>
              <a:gd name="T21" fmla="*/ 2147483646 h 946"/>
              <a:gd name="T22" fmla="*/ 2147483646 w 1234"/>
              <a:gd name="T23" fmla="*/ 2147483646 h 946"/>
              <a:gd name="T24" fmla="*/ 2147483646 w 1234"/>
              <a:gd name="T25" fmla="*/ 2147483646 h 946"/>
              <a:gd name="T26" fmla="*/ 2147483646 w 1234"/>
              <a:gd name="T27" fmla="*/ 2147483646 h 946"/>
              <a:gd name="T28" fmla="*/ 2147483646 w 1234"/>
              <a:gd name="T29" fmla="*/ 2147483646 h 946"/>
              <a:gd name="T30" fmla="*/ 2147483646 w 1234"/>
              <a:gd name="T31" fmla="*/ 2147483646 h 946"/>
              <a:gd name="T32" fmla="*/ 2147483646 w 1234"/>
              <a:gd name="T33" fmla="*/ 2147483646 h 946"/>
              <a:gd name="T34" fmla="*/ 2147483646 w 1234"/>
              <a:gd name="T35" fmla="*/ 2147483646 h 946"/>
              <a:gd name="T36" fmla="*/ 2147483646 w 1234"/>
              <a:gd name="T37" fmla="*/ 2147483646 h 946"/>
              <a:gd name="T38" fmla="*/ 2147483646 w 1234"/>
              <a:gd name="T39" fmla="*/ 2147483646 h 946"/>
              <a:gd name="T40" fmla="*/ 0 w 1234"/>
              <a:gd name="T41" fmla="*/ 2147483646 h 946"/>
              <a:gd name="T42" fmla="*/ 2147483646 w 1234"/>
              <a:gd name="T43" fmla="*/ 2147483646 h 946"/>
              <a:gd name="T44" fmla="*/ 2147483646 w 1234"/>
              <a:gd name="T45" fmla="*/ 2147483646 h 946"/>
              <a:gd name="T46" fmla="*/ 2147483646 w 1234"/>
              <a:gd name="T47" fmla="*/ 2147483646 h 946"/>
              <a:gd name="T48" fmla="*/ 2147483646 w 1234"/>
              <a:gd name="T49" fmla="*/ 2147483646 h 946"/>
              <a:gd name="T50" fmla="*/ 2147483646 w 1234"/>
              <a:gd name="T51" fmla="*/ 2147483646 h 946"/>
              <a:gd name="T52" fmla="*/ 2147483646 w 1234"/>
              <a:gd name="T53" fmla="*/ 2147483646 h 946"/>
              <a:gd name="T54" fmla="*/ 2147483646 w 1234"/>
              <a:gd name="T55" fmla="*/ 2147483646 h 946"/>
              <a:gd name="T56" fmla="*/ 2147483646 w 1234"/>
              <a:gd name="T57" fmla="*/ 2147483646 h 946"/>
              <a:gd name="T58" fmla="*/ 2147483646 w 1234"/>
              <a:gd name="T59" fmla="*/ 2147483646 h 946"/>
              <a:gd name="T60" fmla="*/ 2147483646 w 1234"/>
              <a:gd name="T61" fmla="*/ 2147483646 h 946"/>
              <a:gd name="T62" fmla="*/ 2147483646 w 1234"/>
              <a:gd name="T63" fmla="*/ 2147483646 h 946"/>
              <a:gd name="T64" fmla="*/ 2147483646 w 1234"/>
              <a:gd name="T65" fmla="*/ 2147483646 h 946"/>
              <a:gd name="T66" fmla="*/ 2147483646 w 1234"/>
              <a:gd name="T67" fmla="*/ 2147483646 h 946"/>
              <a:gd name="T68" fmla="*/ 2147483646 w 1234"/>
              <a:gd name="T69" fmla="*/ 2147483646 h 946"/>
              <a:gd name="T70" fmla="*/ 2147483646 w 1234"/>
              <a:gd name="T71" fmla="*/ 2147483646 h 946"/>
              <a:gd name="T72" fmla="*/ 2147483646 w 1234"/>
              <a:gd name="T73" fmla="*/ 2147483646 h 946"/>
              <a:gd name="T74" fmla="*/ 2147483646 w 1234"/>
              <a:gd name="T75" fmla="*/ 2147483646 h 946"/>
              <a:gd name="T76" fmla="*/ 2147483646 w 1234"/>
              <a:gd name="T77" fmla="*/ 2147483646 h 946"/>
              <a:gd name="T78" fmla="*/ 2147483646 w 1234"/>
              <a:gd name="T79" fmla="*/ 2147483646 h 946"/>
              <a:gd name="T80" fmla="*/ 2147483646 w 1234"/>
              <a:gd name="T81" fmla="*/ 2147483646 h 946"/>
              <a:gd name="T82" fmla="*/ 2147483646 w 1234"/>
              <a:gd name="T83" fmla="*/ 2147483646 h 946"/>
              <a:gd name="T84" fmla="*/ 2147483646 w 1234"/>
              <a:gd name="T85" fmla="*/ 2147483646 h 946"/>
              <a:gd name="T86" fmla="*/ 2147483646 w 1234"/>
              <a:gd name="T87" fmla="*/ 2147483646 h 946"/>
              <a:gd name="T88" fmla="*/ 2147483646 w 1234"/>
              <a:gd name="T89" fmla="*/ 2147483646 h 946"/>
              <a:gd name="T90" fmla="*/ 2147483646 w 1234"/>
              <a:gd name="T91" fmla="*/ 2147483646 h 946"/>
              <a:gd name="T92" fmla="*/ 2147483646 w 1234"/>
              <a:gd name="T93" fmla="*/ 2147483646 h 946"/>
              <a:gd name="T94" fmla="*/ 2147483646 w 1234"/>
              <a:gd name="T95" fmla="*/ 2147483646 h 946"/>
              <a:gd name="T96" fmla="*/ 2147483646 w 1234"/>
              <a:gd name="T97" fmla="*/ 2147483646 h 946"/>
              <a:gd name="T98" fmla="*/ 2147483646 w 1234"/>
              <a:gd name="T99" fmla="*/ 2147483646 h 946"/>
              <a:gd name="T100" fmla="*/ 2147483646 w 1234"/>
              <a:gd name="T101" fmla="*/ 2147483646 h 946"/>
              <a:gd name="T102" fmla="*/ 2147483646 w 1234"/>
              <a:gd name="T103" fmla="*/ 2147483646 h 946"/>
              <a:gd name="T104" fmla="*/ 2147483646 w 1234"/>
              <a:gd name="T105" fmla="*/ 2147483646 h 946"/>
              <a:gd name="T106" fmla="*/ 2147483646 w 1234"/>
              <a:gd name="T107" fmla="*/ 2147483646 h 946"/>
              <a:gd name="T108" fmla="*/ 2147483646 w 1234"/>
              <a:gd name="T109" fmla="*/ 2147483646 h 946"/>
              <a:gd name="T110" fmla="*/ 2147483646 w 1234"/>
              <a:gd name="T111" fmla="*/ 2147483646 h 946"/>
              <a:gd name="T112" fmla="*/ 2147483646 w 1234"/>
              <a:gd name="T113" fmla="*/ 2147483646 h 946"/>
              <a:gd name="T114" fmla="*/ 2147483646 w 1234"/>
              <a:gd name="T115" fmla="*/ 2147483646 h 946"/>
              <a:gd name="T116" fmla="*/ 2147483646 w 1234"/>
              <a:gd name="T117" fmla="*/ 2147483646 h 946"/>
              <a:gd name="T118" fmla="*/ 2147483646 w 1234"/>
              <a:gd name="T119" fmla="*/ 2147483646 h 94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34"/>
              <a:gd name="T181" fmla="*/ 0 h 946"/>
              <a:gd name="T182" fmla="*/ 1234 w 1234"/>
              <a:gd name="T183" fmla="*/ 946 h 94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34" h="946">
                <a:moveTo>
                  <a:pt x="668" y="761"/>
                </a:moveTo>
                <a:lnTo>
                  <a:pt x="668" y="762"/>
                </a:lnTo>
                <a:lnTo>
                  <a:pt x="667" y="762"/>
                </a:lnTo>
                <a:lnTo>
                  <a:pt x="671" y="764"/>
                </a:lnTo>
                <a:lnTo>
                  <a:pt x="671" y="765"/>
                </a:lnTo>
                <a:lnTo>
                  <a:pt x="671" y="774"/>
                </a:lnTo>
                <a:lnTo>
                  <a:pt x="670" y="778"/>
                </a:lnTo>
                <a:lnTo>
                  <a:pt x="666" y="780"/>
                </a:lnTo>
                <a:lnTo>
                  <a:pt x="662" y="779"/>
                </a:lnTo>
                <a:lnTo>
                  <a:pt x="659" y="782"/>
                </a:lnTo>
                <a:lnTo>
                  <a:pt x="658" y="787"/>
                </a:lnTo>
                <a:lnTo>
                  <a:pt x="653" y="788"/>
                </a:lnTo>
                <a:lnTo>
                  <a:pt x="649" y="788"/>
                </a:lnTo>
                <a:lnTo>
                  <a:pt x="648" y="792"/>
                </a:lnTo>
                <a:lnTo>
                  <a:pt x="638" y="795"/>
                </a:lnTo>
                <a:lnTo>
                  <a:pt x="639" y="791"/>
                </a:lnTo>
                <a:lnTo>
                  <a:pt x="635" y="789"/>
                </a:lnTo>
                <a:lnTo>
                  <a:pt x="621" y="793"/>
                </a:lnTo>
                <a:lnTo>
                  <a:pt x="613" y="792"/>
                </a:lnTo>
                <a:lnTo>
                  <a:pt x="609" y="800"/>
                </a:lnTo>
                <a:lnTo>
                  <a:pt x="603" y="802"/>
                </a:lnTo>
                <a:lnTo>
                  <a:pt x="604" y="809"/>
                </a:lnTo>
                <a:lnTo>
                  <a:pt x="602" y="810"/>
                </a:lnTo>
                <a:lnTo>
                  <a:pt x="599" y="819"/>
                </a:lnTo>
                <a:lnTo>
                  <a:pt x="582" y="820"/>
                </a:lnTo>
                <a:lnTo>
                  <a:pt x="581" y="818"/>
                </a:lnTo>
                <a:lnTo>
                  <a:pt x="582" y="811"/>
                </a:lnTo>
                <a:lnTo>
                  <a:pt x="577" y="798"/>
                </a:lnTo>
                <a:lnTo>
                  <a:pt x="575" y="797"/>
                </a:lnTo>
                <a:lnTo>
                  <a:pt x="573" y="800"/>
                </a:lnTo>
                <a:lnTo>
                  <a:pt x="571" y="795"/>
                </a:lnTo>
                <a:lnTo>
                  <a:pt x="567" y="793"/>
                </a:lnTo>
                <a:lnTo>
                  <a:pt x="562" y="796"/>
                </a:lnTo>
                <a:lnTo>
                  <a:pt x="559" y="796"/>
                </a:lnTo>
                <a:lnTo>
                  <a:pt x="554" y="804"/>
                </a:lnTo>
                <a:lnTo>
                  <a:pt x="549" y="807"/>
                </a:lnTo>
                <a:lnTo>
                  <a:pt x="539" y="819"/>
                </a:lnTo>
                <a:lnTo>
                  <a:pt x="536" y="818"/>
                </a:lnTo>
                <a:lnTo>
                  <a:pt x="533" y="822"/>
                </a:lnTo>
                <a:lnTo>
                  <a:pt x="530" y="822"/>
                </a:lnTo>
                <a:lnTo>
                  <a:pt x="531" y="816"/>
                </a:lnTo>
                <a:lnTo>
                  <a:pt x="528" y="813"/>
                </a:lnTo>
                <a:lnTo>
                  <a:pt x="526" y="820"/>
                </a:lnTo>
                <a:lnTo>
                  <a:pt x="523" y="818"/>
                </a:lnTo>
                <a:lnTo>
                  <a:pt x="522" y="824"/>
                </a:lnTo>
                <a:lnTo>
                  <a:pt x="519" y="829"/>
                </a:lnTo>
                <a:lnTo>
                  <a:pt x="515" y="827"/>
                </a:lnTo>
                <a:lnTo>
                  <a:pt x="497" y="824"/>
                </a:lnTo>
                <a:lnTo>
                  <a:pt x="485" y="827"/>
                </a:lnTo>
                <a:lnTo>
                  <a:pt x="482" y="827"/>
                </a:lnTo>
                <a:lnTo>
                  <a:pt x="478" y="822"/>
                </a:lnTo>
                <a:lnTo>
                  <a:pt x="473" y="820"/>
                </a:lnTo>
                <a:lnTo>
                  <a:pt x="465" y="823"/>
                </a:lnTo>
                <a:lnTo>
                  <a:pt x="467" y="810"/>
                </a:lnTo>
                <a:lnTo>
                  <a:pt x="469" y="809"/>
                </a:lnTo>
                <a:lnTo>
                  <a:pt x="467" y="806"/>
                </a:lnTo>
                <a:lnTo>
                  <a:pt x="452" y="819"/>
                </a:lnTo>
                <a:lnTo>
                  <a:pt x="449" y="824"/>
                </a:lnTo>
                <a:lnTo>
                  <a:pt x="443" y="824"/>
                </a:lnTo>
                <a:lnTo>
                  <a:pt x="442" y="823"/>
                </a:lnTo>
                <a:lnTo>
                  <a:pt x="441" y="824"/>
                </a:lnTo>
                <a:lnTo>
                  <a:pt x="442" y="825"/>
                </a:lnTo>
                <a:lnTo>
                  <a:pt x="438" y="832"/>
                </a:lnTo>
                <a:lnTo>
                  <a:pt x="436" y="833"/>
                </a:lnTo>
                <a:lnTo>
                  <a:pt x="428" y="831"/>
                </a:lnTo>
                <a:lnTo>
                  <a:pt x="429" y="838"/>
                </a:lnTo>
                <a:lnTo>
                  <a:pt x="416" y="843"/>
                </a:lnTo>
                <a:lnTo>
                  <a:pt x="418" y="847"/>
                </a:lnTo>
                <a:lnTo>
                  <a:pt x="411" y="845"/>
                </a:lnTo>
                <a:lnTo>
                  <a:pt x="405" y="850"/>
                </a:lnTo>
                <a:lnTo>
                  <a:pt x="396" y="850"/>
                </a:lnTo>
                <a:lnTo>
                  <a:pt x="392" y="852"/>
                </a:lnTo>
                <a:lnTo>
                  <a:pt x="389" y="850"/>
                </a:lnTo>
                <a:lnTo>
                  <a:pt x="384" y="841"/>
                </a:lnTo>
                <a:lnTo>
                  <a:pt x="383" y="841"/>
                </a:lnTo>
                <a:lnTo>
                  <a:pt x="379" y="841"/>
                </a:lnTo>
                <a:lnTo>
                  <a:pt x="380" y="843"/>
                </a:lnTo>
                <a:lnTo>
                  <a:pt x="377" y="842"/>
                </a:lnTo>
                <a:lnTo>
                  <a:pt x="369" y="843"/>
                </a:lnTo>
                <a:lnTo>
                  <a:pt x="366" y="850"/>
                </a:lnTo>
                <a:lnTo>
                  <a:pt x="360" y="850"/>
                </a:lnTo>
                <a:lnTo>
                  <a:pt x="357" y="854"/>
                </a:lnTo>
                <a:lnTo>
                  <a:pt x="355" y="852"/>
                </a:lnTo>
                <a:lnTo>
                  <a:pt x="353" y="852"/>
                </a:lnTo>
                <a:lnTo>
                  <a:pt x="352" y="858"/>
                </a:lnTo>
                <a:lnTo>
                  <a:pt x="355" y="859"/>
                </a:lnTo>
                <a:lnTo>
                  <a:pt x="350" y="860"/>
                </a:lnTo>
                <a:lnTo>
                  <a:pt x="351" y="861"/>
                </a:lnTo>
                <a:lnTo>
                  <a:pt x="350" y="863"/>
                </a:lnTo>
                <a:lnTo>
                  <a:pt x="347" y="861"/>
                </a:lnTo>
                <a:lnTo>
                  <a:pt x="347" y="864"/>
                </a:lnTo>
                <a:lnTo>
                  <a:pt x="344" y="865"/>
                </a:lnTo>
                <a:lnTo>
                  <a:pt x="337" y="865"/>
                </a:lnTo>
                <a:lnTo>
                  <a:pt x="337" y="867"/>
                </a:lnTo>
                <a:lnTo>
                  <a:pt x="332" y="863"/>
                </a:lnTo>
                <a:lnTo>
                  <a:pt x="333" y="870"/>
                </a:lnTo>
                <a:lnTo>
                  <a:pt x="330" y="873"/>
                </a:lnTo>
                <a:lnTo>
                  <a:pt x="333" y="883"/>
                </a:lnTo>
                <a:lnTo>
                  <a:pt x="332" y="887"/>
                </a:lnTo>
                <a:lnTo>
                  <a:pt x="323" y="887"/>
                </a:lnTo>
                <a:lnTo>
                  <a:pt x="323" y="888"/>
                </a:lnTo>
                <a:lnTo>
                  <a:pt x="328" y="891"/>
                </a:lnTo>
                <a:lnTo>
                  <a:pt x="328" y="897"/>
                </a:lnTo>
                <a:lnTo>
                  <a:pt x="329" y="903"/>
                </a:lnTo>
                <a:lnTo>
                  <a:pt x="326" y="906"/>
                </a:lnTo>
                <a:lnTo>
                  <a:pt x="321" y="905"/>
                </a:lnTo>
                <a:lnTo>
                  <a:pt x="317" y="904"/>
                </a:lnTo>
                <a:lnTo>
                  <a:pt x="316" y="900"/>
                </a:lnTo>
                <a:lnTo>
                  <a:pt x="315" y="901"/>
                </a:lnTo>
                <a:lnTo>
                  <a:pt x="314" y="899"/>
                </a:lnTo>
                <a:lnTo>
                  <a:pt x="311" y="906"/>
                </a:lnTo>
                <a:lnTo>
                  <a:pt x="312" y="909"/>
                </a:lnTo>
                <a:lnTo>
                  <a:pt x="311" y="917"/>
                </a:lnTo>
                <a:lnTo>
                  <a:pt x="307" y="918"/>
                </a:lnTo>
                <a:lnTo>
                  <a:pt x="306" y="917"/>
                </a:lnTo>
                <a:lnTo>
                  <a:pt x="305" y="919"/>
                </a:lnTo>
                <a:lnTo>
                  <a:pt x="307" y="921"/>
                </a:lnTo>
                <a:lnTo>
                  <a:pt x="305" y="924"/>
                </a:lnTo>
                <a:lnTo>
                  <a:pt x="299" y="926"/>
                </a:lnTo>
                <a:lnTo>
                  <a:pt x="290" y="921"/>
                </a:lnTo>
                <a:lnTo>
                  <a:pt x="290" y="919"/>
                </a:lnTo>
                <a:lnTo>
                  <a:pt x="289" y="918"/>
                </a:lnTo>
                <a:lnTo>
                  <a:pt x="280" y="918"/>
                </a:lnTo>
                <a:lnTo>
                  <a:pt x="279" y="923"/>
                </a:lnTo>
                <a:lnTo>
                  <a:pt x="275" y="923"/>
                </a:lnTo>
                <a:lnTo>
                  <a:pt x="272" y="927"/>
                </a:lnTo>
                <a:lnTo>
                  <a:pt x="269" y="926"/>
                </a:lnTo>
                <a:lnTo>
                  <a:pt x="263" y="928"/>
                </a:lnTo>
                <a:lnTo>
                  <a:pt x="267" y="931"/>
                </a:lnTo>
                <a:lnTo>
                  <a:pt x="265" y="937"/>
                </a:lnTo>
                <a:lnTo>
                  <a:pt x="263" y="935"/>
                </a:lnTo>
                <a:lnTo>
                  <a:pt x="261" y="941"/>
                </a:lnTo>
                <a:lnTo>
                  <a:pt x="256" y="942"/>
                </a:lnTo>
                <a:lnTo>
                  <a:pt x="254" y="945"/>
                </a:lnTo>
                <a:lnTo>
                  <a:pt x="252" y="944"/>
                </a:lnTo>
                <a:lnTo>
                  <a:pt x="249" y="942"/>
                </a:lnTo>
                <a:lnTo>
                  <a:pt x="242" y="946"/>
                </a:lnTo>
                <a:lnTo>
                  <a:pt x="238" y="942"/>
                </a:lnTo>
                <a:lnTo>
                  <a:pt x="240" y="932"/>
                </a:lnTo>
                <a:lnTo>
                  <a:pt x="236" y="931"/>
                </a:lnTo>
                <a:lnTo>
                  <a:pt x="234" y="928"/>
                </a:lnTo>
                <a:lnTo>
                  <a:pt x="231" y="930"/>
                </a:lnTo>
                <a:lnTo>
                  <a:pt x="233" y="923"/>
                </a:lnTo>
                <a:lnTo>
                  <a:pt x="229" y="921"/>
                </a:lnTo>
                <a:lnTo>
                  <a:pt x="230" y="919"/>
                </a:lnTo>
                <a:lnTo>
                  <a:pt x="233" y="919"/>
                </a:lnTo>
                <a:lnTo>
                  <a:pt x="231" y="917"/>
                </a:lnTo>
                <a:lnTo>
                  <a:pt x="226" y="919"/>
                </a:lnTo>
                <a:lnTo>
                  <a:pt x="224" y="919"/>
                </a:lnTo>
                <a:lnTo>
                  <a:pt x="221" y="922"/>
                </a:lnTo>
                <a:lnTo>
                  <a:pt x="220" y="927"/>
                </a:lnTo>
                <a:lnTo>
                  <a:pt x="218" y="927"/>
                </a:lnTo>
                <a:lnTo>
                  <a:pt x="215" y="932"/>
                </a:lnTo>
                <a:lnTo>
                  <a:pt x="208" y="930"/>
                </a:lnTo>
                <a:lnTo>
                  <a:pt x="211" y="922"/>
                </a:lnTo>
                <a:lnTo>
                  <a:pt x="211" y="913"/>
                </a:lnTo>
                <a:lnTo>
                  <a:pt x="209" y="913"/>
                </a:lnTo>
                <a:lnTo>
                  <a:pt x="208" y="915"/>
                </a:lnTo>
                <a:lnTo>
                  <a:pt x="195" y="914"/>
                </a:lnTo>
                <a:lnTo>
                  <a:pt x="194" y="914"/>
                </a:lnTo>
                <a:lnTo>
                  <a:pt x="190" y="913"/>
                </a:lnTo>
                <a:lnTo>
                  <a:pt x="193" y="910"/>
                </a:lnTo>
                <a:lnTo>
                  <a:pt x="193" y="899"/>
                </a:lnTo>
                <a:lnTo>
                  <a:pt x="190" y="896"/>
                </a:lnTo>
                <a:lnTo>
                  <a:pt x="182" y="897"/>
                </a:lnTo>
                <a:lnTo>
                  <a:pt x="184" y="895"/>
                </a:lnTo>
                <a:lnTo>
                  <a:pt x="189" y="894"/>
                </a:lnTo>
                <a:lnTo>
                  <a:pt x="182" y="890"/>
                </a:lnTo>
                <a:lnTo>
                  <a:pt x="182" y="887"/>
                </a:lnTo>
                <a:lnTo>
                  <a:pt x="181" y="882"/>
                </a:lnTo>
                <a:lnTo>
                  <a:pt x="176" y="881"/>
                </a:lnTo>
                <a:lnTo>
                  <a:pt x="168" y="882"/>
                </a:lnTo>
                <a:lnTo>
                  <a:pt x="166" y="881"/>
                </a:lnTo>
                <a:lnTo>
                  <a:pt x="164" y="879"/>
                </a:lnTo>
                <a:lnTo>
                  <a:pt x="163" y="882"/>
                </a:lnTo>
                <a:lnTo>
                  <a:pt x="162" y="882"/>
                </a:lnTo>
                <a:lnTo>
                  <a:pt x="161" y="881"/>
                </a:lnTo>
                <a:lnTo>
                  <a:pt x="155" y="874"/>
                </a:lnTo>
                <a:lnTo>
                  <a:pt x="152" y="874"/>
                </a:lnTo>
                <a:lnTo>
                  <a:pt x="150" y="870"/>
                </a:lnTo>
                <a:lnTo>
                  <a:pt x="154" y="870"/>
                </a:lnTo>
                <a:lnTo>
                  <a:pt x="158" y="872"/>
                </a:lnTo>
                <a:lnTo>
                  <a:pt x="159" y="869"/>
                </a:lnTo>
                <a:lnTo>
                  <a:pt x="157" y="869"/>
                </a:lnTo>
                <a:lnTo>
                  <a:pt x="155" y="868"/>
                </a:lnTo>
                <a:lnTo>
                  <a:pt x="155" y="867"/>
                </a:lnTo>
                <a:lnTo>
                  <a:pt x="157" y="864"/>
                </a:lnTo>
                <a:lnTo>
                  <a:pt x="161" y="864"/>
                </a:lnTo>
                <a:lnTo>
                  <a:pt x="164" y="863"/>
                </a:lnTo>
                <a:lnTo>
                  <a:pt x="166" y="863"/>
                </a:lnTo>
                <a:lnTo>
                  <a:pt x="167" y="860"/>
                </a:lnTo>
                <a:lnTo>
                  <a:pt x="173" y="865"/>
                </a:lnTo>
                <a:lnTo>
                  <a:pt x="173" y="864"/>
                </a:lnTo>
                <a:lnTo>
                  <a:pt x="177" y="865"/>
                </a:lnTo>
                <a:lnTo>
                  <a:pt x="179" y="864"/>
                </a:lnTo>
                <a:lnTo>
                  <a:pt x="180" y="867"/>
                </a:lnTo>
                <a:lnTo>
                  <a:pt x="179" y="867"/>
                </a:lnTo>
                <a:lnTo>
                  <a:pt x="185" y="873"/>
                </a:lnTo>
                <a:lnTo>
                  <a:pt x="188" y="873"/>
                </a:lnTo>
                <a:lnTo>
                  <a:pt x="186" y="867"/>
                </a:lnTo>
                <a:lnTo>
                  <a:pt x="190" y="865"/>
                </a:lnTo>
                <a:lnTo>
                  <a:pt x="186" y="863"/>
                </a:lnTo>
                <a:lnTo>
                  <a:pt x="188" y="863"/>
                </a:lnTo>
                <a:lnTo>
                  <a:pt x="186" y="859"/>
                </a:lnTo>
                <a:lnTo>
                  <a:pt x="180" y="855"/>
                </a:lnTo>
                <a:lnTo>
                  <a:pt x="181" y="851"/>
                </a:lnTo>
                <a:lnTo>
                  <a:pt x="179" y="851"/>
                </a:lnTo>
                <a:lnTo>
                  <a:pt x="184" y="849"/>
                </a:lnTo>
                <a:lnTo>
                  <a:pt x="191" y="851"/>
                </a:lnTo>
                <a:lnTo>
                  <a:pt x="195" y="840"/>
                </a:lnTo>
                <a:lnTo>
                  <a:pt x="186" y="838"/>
                </a:lnTo>
                <a:lnTo>
                  <a:pt x="190" y="836"/>
                </a:lnTo>
                <a:lnTo>
                  <a:pt x="191" y="831"/>
                </a:lnTo>
                <a:lnTo>
                  <a:pt x="190" y="828"/>
                </a:lnTo>
                <a:lnTo>
                  <a:pt x="190" y="820"/>
                </a:lnTo>
                <a:lnTo>
                  <a:pt x="185" y="815"/>
                </a:lnTo>
                <a:lnTo>
                  <a:pt x="188" y="810"/>
                </a:lnTo>
                <a:lnTo>
                  <a:pt x="182" y="804"/>
                </a:lnTo>
                <a:lnTo>
                  <a:pt x="181" y="805"/>
                </a:lnTo>
                <a:lnTo>
                  <a:pt x="179" y="802"/>
                </a:lnTo>
                <a:lnTo>
                  <a:pt x="182" y="800"/>
                </a:lnTo>
                <a:lnTo>
                  <a:pt x="182" y="796"/>
                </a:lnTo>
                <a:lnTo>
                  <a:pt x="179" y="797"/>
                </a:lnTo>
                <a:lnTo>
                  <a:pt x="171" y="795"/>
                </a:lnTo>
                <a:lnTo>
                  <a:pt x="171" y="788"/>
                </a:lnTo>
                <a:lnTo>
                  <a:pt x="179" y="788"/>
                </a:lnTo>
                <a:lnTo>
                  <a:pt x="177" y="783"/>
                </a:lnTo>
                <a:lnTo>
                  <a:pt x="180" y="780"/>
                </a:lnTo>
                <a:lnTo>
                  <a:pt x="180" y="778"/>
                </a:lnTo>
                <a:lnTo>
                  <a:pt x="179" y="775"/>
                </a:lnTo>
                <a:lnTo>
                  <a:pt x="182" y="775"/>
                </a:lnTo>
                <a:lnTo>
                  <a:pt x="184" y="773"/>
                </a:lnTo>
                <a:lnTo>
                  <a:pt x="179" y="770"/>
                </a:lnTo>
                <a:lnTo>
                  <a:pt x="179" y="768"/>
                </a:lnTo>
                <a:lnTo>
                  <a:pt x="176" y="766"/>
                </a:lnTo>
                <a:lnTo>
                  <a:pt x="171" y="768"/>
                </a:lnTo>
                <a:lnTo>
                  <a:pt x="167" y="766"/>
                </a:lnTo>
                <a:lnTo>
                  <a:pt x="164" y="759"/>
                </a:lnTo>
                <a:lnTo>
                  <a:pt x="166" y="756"/>
                </a:lnTo>
                <a:lnTo>
                  <a:pt x="163" y="755"/>
                </a:lnTo>
                <a:lnTo>
                  <a:pt x="167" y="752"/>
                </a:lnTo>
                <a:lnTo>
                  <a:pt x="171" y="753"/>
                </a:lnTo>
                <a:lnTo>
                  <a:pt x="175" y="751"/>
                </a:lnTo>
                <a:lnTo>
                  <a:pt x="173" y="743"/>
                </a:lnTo>
                <a:lnTo>
                  <a:pt x="173" y="734"/>
                </a:lnTo>
                <a:lnTo>
                  <a:pt x="172" y="734"/>
                </a:lnTo>
                <a:lnTo>
                  <a:pt x="172" y="729"/>
                </a:lnTo>
                <a:lnTo>
                  <a:pt x="176" y="724"/>
                </a:lnTo>
                <a:lnTo>
                  <a:pt x="167" y="721"/>
                </a:lnTo>
                <a:lnTo>
                  <a:pt x="163" y="721"/>
                </a:lnTo>
                <a:lnTo>
                  <a:pt x="163" y="720"/>
                </a:lnTo>
                <a:lnTo>
                  <a:pt x="166" y="719"/>
                </a:lnTo>
                <a:lnTo>
                  <a:pt x="170" y="711"/>
                </a:lnTo>
                <a:lnTo>
                  <a:pt x="168" y="708"/>
                </a:lnTo>
                <a:lnTo>
                  <a:pt x="172" y="708"/>
                </a:lnTo>
                <a:lnTo>
                  <a:pt x="173" y="706"/>
                </a:lnTo>
                <a:lnTo>
                  <a:pt x="172" y="705"/>
                </a:lnTo>
                <a:lnTo>
                  <a:pt x="173" y="701"/>
                </a:lnTo>
                <a:lnTo>
                  <a:pt x="177" y="698"/>
                </a:lnTo>
                <a:lnTo>
                  <a:pt x="180" y="698"/>
                </a:lnTo>
                <a:lnTo>
                  <a:pt x="181" y="693"/>
                </a:lnTo>
                <a:lnTo>
                  <a:pt x="176" y="690"/>
                </a:lnTo>
                <a:lnTo>
                  <a:pt x="177" y="687"/>
                </a:lnTo>
                <a:lnTo>
                  <a:pt x="175" y="687"/>
                </a:lnTo>
                <a:lnTo>
                  <a:pt x="176" y="684"/>
                </a:lnTo>
                <a:lnTo>
                  <a:pt x="173" y="680"/>
                </a:lnTo>
                <a:lnTo>
                  <a:pt x="173" y="678"/>
                </a:lnTo>
                <a:lnTo>
                  <a:pt x="177" y="675"/>
                </a:lnTo>
                <a:lnTo>
                  <a:pt x="179" y="676"/>
                </a:lnTo>
                <a:lnTo>
                  <a:pt x="180" y="674"/>
                </a:lnTo>
                <a:lnTo>
                  <a:pt x="185" y="672"/>
                </a:lnTo>
                <a:lnTo>
                  <a:pt x="185" y="670"/>
                </a:lnTo>
                <a:lnTo>
                  <a:pt x="188" y="670"/>
                </a:lnTo>
                <a:lnTo>
                  <a:pt x="188" y="663"/>
                </a:lnTo>
                <a:lnTo>
                  <a:pt x="185" y="660"/>
                </a:lnTo>
                <a:lnTo>
                  <a:pt x="189" y="657"/>
                </a:lnTo>
                <a:lnTo>
                  <a:pt x="182" y="653"/>
                </a:lnTo>
                <a:lnTo>
                  <a:pt x="182" y="644"/>
                </a:lnTo>
                <a:lnTo>
                  <a:pt x="181" y="639"/>
                </a:lnTo>
                <a:lnTo>
                  <a:pt x="172" y="634"/>
                </a:lnTo>
                <a:lnTo>
                  <a:pt x="175" y="630"/>
                </a:lnTo>
                <a:lnTo>
                  <a:pt x="173" y="627"/>
                </a:lnTo>
                <a:lnTo>
                  <a:pt x="168" y="630"/>
                </a:lnTo>
                <a:lnTo>
                  <a:pt x="163" y="635"/>
                </a:lnTo>
                <a:lnTo>
                  <a:pt x="159" y="633"/>
                </a:lnTo>
                <a:lnTo>
                  <a:pt x="155" y="636"/>
                </a:lnTo>
                <a:lnTo>
                  <a:pt x="155" y="633"/>
                </a:lnTo>
                <a:lnTo>
                  <a:pt x="146" y="634"/>
                </a:lnTo>
                <a:lnTo>
                  <a:pt x="143" y="631"/>
                </a:lnTo>
                <a:lnTo>
                  <a:pt x="139" y="631"/>
                </a:lnTo>
                <a:lnTo>
                  <a:pt x="136" y="630"/>
                </a:lnTo>
                <a:lnTo>
                  <a:pt x="135" y="630"/>
                </a:lnTo>
                <a:lnTo>
                  <a:pt x="134" y="626"/>
                </a:lnTo>
                <a:lnTo>
                  <a:pt x="125" y="625"/>
                </a:lnTo>
                <a:lnTo>
                  <a:pt x="121" y="622"/>
                </a:lnTo>
                <a:lnTo>
                  <a:pt x="116" y="625"/>
                </a:lnTo>
                <a:lnTo>
                  <a:pt x="113" y="625"/>
                </a:lnTo>
                <a:lnTo>
                  <a:pt x="114" y="629"/>
                </a:lnTo>
                <a:lnTo>
                  <a:pt x="110" y="630"/>
                </a:lnTo>
                <a:lnTo>
                  <a:pt x="109" y="631"/>
                </a:lnTo>
                <a:lnTo>
                  <a:pt x="105" y="629"/>
                </a:lnTo>
                <a:lnTo>
                  <a:pt x="107" y="626"/>
                </a:lnTo>
                <a:lnTo>
                  <a:pt x="105" y="625"/>
                </a:lnTo>
                <a:lnTo>
                  <a:pt x="101" y="625"/>
                </a:lnTo>
                <a:lnTo>
                  <a:pt x="98" y="621"/>
                </a:lnTo>
                <a:lnTo>
                  <a:pt x="95" y="622"/>
                </a:lnTo>
                <a:lnTo>
                  <a:pt x="94" y="621"/>
                </a:lnTo>
                <a:lnTo>
                  <a:pt x="95" y="618"/>
                </a:lnTo>
                <a:lnTo>
                  <a:pt x="99" y="617"/>
                </a:lnTo>
                <a:lnTo>
                  <a:pt x="101" y="608"/>
                </a:lnTo>
                <a:lnTo>
                  <a:pt x="108" y="608"/>
                </a:lnTo>
                <a:lnTo>
                  <a:pt x="108" y="606"/>
                </a:lnTo>
                <a:lnTo>
                  <a:pt x="103" y="594"/>
                </a:lnTo>
                <a:lnTo>
                  <a:pt x="100" y="593"/>
                </a:lnTo>
                <a:lnTo>
                  <a:pt x="96" y="595"/>
                </a:lnTo>
                <a:lnTo>
                  <a:pt x="90" y="593"/>
                </a:lnTo>
                <a:lnTo>
                  <a:pt x="83" y="582"/>
                </a:lnTo>
                <a:lnTo>
                  <a:pt x="83" y="585"/>
                </a:lnTo>
                <a:lnTo>
                  <a:pt x="69" y="582"/>
                </a:lnTo>
                <a:lnTo>
                  <a:pt x="67" y="586"/>
                </a:lnTo>
                <a:lnTo>
                  <a:pt x="55" y="577"/>
                </a:lnTo>
                <a:lnTo>
                  <a:pt x="53" y="571"/>
                </a:lnTo>
                <a:lnTo>
                  <a:pt x="45" y="573"/>
                </a:lnTo>
                <a:lnTo>
                  <a:pt x="36" y="576"/>
                </a:lnTo>
                <a:lnTo>
                  <a:pt x="33" y="576"/>
                </a:lnTo>
                <a:lnTo>
                  <a:pt x="35" y="572"/>
                </a:lnTo>
                <a:lnTo>
                  <a:pt x="32" y="573"/>
                </a:lnTo>
                <a:lnTo>
                  <a:pt x="31" y="571"/>
                </a:lnTo>
                <a:lnTo>
                  <a:pt x="20" y="573"/>
                </a:lnTo>
                <a:lnTo>
                  <a:pt x="18" y="567"/>
                </a:lnTo>
                <a:lnTo>
                  <a:pt x="14" y="561"/>
                </a:lnTo>
                <a:lnTo>
                  <a:pt x="4" y="554"/>
                </a:lnTo>
                <a:lnTo>
                  <a:pt x="4" y="552"/>
                </a:lnTo>
                <a:lnTo>
                  <a:pt x="1" y="552"/>
                </a:lnTo>
                <a:lnTo>
                  <a:pt x="0" y="550"/>
                </a:lnTo>
                <a:lnTo>
                  <a:pt x="0" y="549"/>
                </a:lnTo>
                <a:lnTo>
                  <a:pt x="1" y="546"/>
                </a:lnTo>
                <a:lnTo>
                  <a:pt x="6" y="545"/>
                </a:lnTo>
                <a:lnTo>
                  <a:pt x="18" y="545"/>
                </a:lnTo>
                <a:lnTo>
                  <a:pt x="29" y="543"/>
                </a:lnTo>
                <a:lnTo>
                  <a:pt x="33" y="540"/>
                </a:lnTo>
                <a:lnTo>
                  <a:pt x="38" y="532"/>
                </a:lnTo>
                <a:lnTo>
                  <a:pt x="42" y="527"/>
                </a:lnTo>
                <a:lnTo>
                  <a:pt x="56" y="519"/>
                </a:lnTo>
                <a:lnTo>
                  <a:pt x="63" y="510"/>
                </a:lnTo>
                <a:lnTo>
                  <a:pt x="62" y="503"/>
                </a:lnTo>
                <a:lnTo>
                  <a:pt x="63" y="492"/>
                </a:lnTo>
                <a:lnTo>
                  <a:pt x="68" y="474"/>
                </a:lnTo>
                <a:lnTo>
                  <a:pt x="77" y="462"/>
                </a:lnTo>
                <a:lnTo>
                  <a:pt x="78" y="451"/>
                </a:lnTo>
                <a:lnTo>
                  <a:pt x="83" y="453"/>
                </a:lnTo>
                <a:lnTo>
                  <a:pt x="87" y="451"/>
                </a:lnTo>
                <a:lnTo>
                  <a:pt x="91" y="459"/>
                </a:lnTo>
                <a:lnTo>
                  <a:pt x="95" y="463"/>
                </a:lnTo>
                <a:lnTo>
                  <a:pt x="113" y="467"/>
                </a:lnTo>
                <a:lnTo>
                  <a:pt x="118" y="465"/>
                </a:lnTo>
                <a:lnTo>
                  <a:pt x="126" y="465"/>
                </a:lnTo>
                <a:lnTo>
                  <a:pt x="139" y="456"/>
                </a:lnTo>
                <a:lnTo>
                  <a:pt x="148" y="453"/>
                </a:lnTo>
                <a:lnTo>
                  <a:pt x="149" y="458"/>
                </a:lnTo>
                <a:lnTo>
                  <a:pt x="152" y="460"/>
                </a:lnTo>
                <a:lnTo>
                  <a:pt x="150" y="467"/>
                </a:lnTo>
                <a:lnTo>
                  <a:pt x="154" y="468"/>
                </a:lnTo>
                <a:lnTo>
                  <a:pt x="161" y="465"/>
                </a:lnTo>
                <a:lnTo>
                  <a:pt x="175" y="473"/>
                </a:lnTo>
                <a:lnTo>
                  <a:pt x="182" y="473"/>
                </a:lnTo>
                <a:lnTo>
                  <a:pt x="186" y="474"/>
                </a:lnTo>
                <a:lnTo>
                  <a:pt x="189" y="474"/>
                </a:lnTo>
                <a:lnTo>
                  <a:pt x="189" y="463"/>
                </a:lnTo>
                <a:lnTo>
                  <a:pt x="199" y="458"/>
                </a:lnTo>
                <a:lnTo>
                  <a:pt x="202" y="449"/>
                </a:lnTo>
                <a:lnTo>
                  <a:pt x="211" y="437"/>
                </a:lnTo>
                <a:lnTo>
                  <a:pt x="212" y="433"/>
                </a:lnTo>
                <a:lnTo>
                  <a:pt x="217" y="429"/>
                </a:lnTo>
                <a:lnTo>
                  <a:pt x="217" y="424"/>
                </a:lnTo>
                <a:lnTo>
                  <a:pt x="216" y="420"/>
                </a:lnTo>
                <a:lnTo>
                  <a:pt x="216" y="415"/>
                </a:lnTo>
                <a:lnTo>
                  <a:pt x="226" y="408"/>
                </a:lnTo>
                <a:lnTo>
                  <a:pt x="225" y="400"/>
                </a:lnTo>
                <a:lnTo>
                  <a:pt x="227" y="400"/>
                </a:lnTo>
                <a:lnTo>
                  <a:pt x="231" y="393"/>
                </a:lnTo>
                <a:lnTo>
                  <a:pt x="236" y="393"/>
                </a:lnTo>
                <a:lnTo>
                  <a:pt x="236" y="388"/>
                </a:lnTo>
                <a:lnTo>
                  <a:pt x="242" y="384"/>
                </a:lnTo>
                <a:lnTo>
                  <a:pt x="247" y="388"/>
                </a:lnTo>
                <a:lnTo>
                  <a:pt x="260" y="390"/>
                </a:lnTo>
                <a:lnTo>
                  <a:pt x="262" y="395"/>
                </a:lnTo>
                <a:lnTo>
                  <a:pt x="261" y="397"/>
                </a:lnTo>
                <a:lnTo>
                  <a:pt x="265" y="409"/>
                </a:lnTo>
                <a:lnTo>
                  <a:pt x="270" y="406"/>
                </a:lnTo>
                <a:lnTo>
                  <a:pt x="278" y="408"/>
                </a:lnTo>
                <a:lnTo>
                  <a:pt x="287" y="406"/>
                </a:lnTo>
                <a:lnTo>
                  <a:pt x="288" y="400"/>
                </a:lnTo>
                <a:lnTo>
                  <a:pt x="287" y="397"/>
                </a:lnTo>
                <a:lnTo>
                  <a:pt x="289" y="390"/>
                </a:lnTo>
                <a:lnTo>
                  <a:pt x="288" y="384"/>
                </a:lnTo>
                <a:lnTo>
                  <a:pt x="292" y="382"/>
                </a:lnTo>
                <a:lnTo>
                  <a:pt x="292" y="378"/>
                </a:lnTo>
                <a:lnTo>
                  <a:pt x="298" y="381"/>
                </a:lnTo>
                <a:lnTo>
                  <a:pt x="302" y="377"/>
                </a:lnTo>
                <a:lnTo>
                  <a:pt x="302" y="374"/>
                </a:lnTo>
                <a:lnTo>
                  <a:pt x="316" y="373"/>
                </a:lnTo>
                <a:lnTo>
                  <a:pt x="319" y="370"/>
                </a:lnTo>
                <a:lnTo>
                  <a:pt x="321" y="372"/>
                </a:lnTo>
                <a:lnTo>
                  <a:pt x="324" y="369"/>
                </a:lnTo>
                <a:lnTo>
                  <a:pt x="325" y="365"/>
                </a:lnTo>
                <a:lnTo>
                  <a:pt x="330" y="363"/>
                </a:lnTo>
                <a:lnTo>
                  <a:pt x="329" y="357"/>
                </a:lnTo>
                <a:lnTo>
                  <a:pt x="330" y="338"/>
                </a:lnTo>
                <a:lnTo>
                  <a:pt x="334" y="339"/>
                </a:lnTo>
                <a:lnTo>
                  <a:pt x="337" y="345"/>
                </a:lnTo>
                <a:lnTo>
                  <a:pt x="339" y="343"/>
                </a:lnTo>
                <a:lnTo>
                  <a:pt x="343" y="345"/>
                </a:lnTo>
                <a:lnTo>
                  <a:pt x="343" y="350"/>
                </a:lnTo>
                <a:lnTo>
                  <a:pt x="351" y="359"/>
                </a:lnTo>
                <a:lnTo>
                  <a:pt x="355" y="373"/>
                </a:lnTo>
                <a:lnTo>
                  <a:pt x="353" y="375"/>
                </a:lnTo>
                <a:lnTo>
                  <a:pt x="355" y="379"/>
                </a:lnTo>
                <a:lnTo>
                  <a:pt x="361" y="379"/>
                </a:lnTo>
                <a:lnTo>
                  <a:pt x="362" y="382"/>
                </a:lnTo>
                <a:lnTo>
                  <a:pt x="361" y="383"/>
                </a:lnTo>
                <a:lnTo>
                  <a:pt x="364" y="386"/>
                </a:lnTo>
                <a:lnTo>
                  <a:pt x="371" y="387"/>
                </a:lnTo>
                <a:lnTo>
                  <a:pt x="384" y="399"/>
                </a:lnTo>
                <a:lnTo>
                  <a:pt x="391" y="392"/>
                </a:lnTo>
                <a:lnTo>
                  <a:pt x="396" y="390"/>
                </a:lnTo>
                <a:lnTo>
                  <a:pt x="396" y="387"/>
                </a:lnTo>
                <a:lnTo>
                  <a:pt x="409" y="378"/>
                </a:lnTo>
                <a:lnTo>
                  <a:pt x="413" y="372"/>
                </a:lnTo>
                <a:lnTo>
                  <a:pt x="416" y="368"/>
                </a:lnTo>
                <a:lnTo>
                  <a:pt x="427" y="368"/>
                </a:lnTo>
                <a:lnTo>
                  <a:pt x="432" y="365"/>
                </a:lnTo>
                <a:lnTo>
                  <a:pt x="434" y="356"/>
                </a:lnTo>
                <a:lnTo>
                  <a:pt x="428" y="354"/>
                </a:lnTo>
                <a:lnTo>
                  <a:pt x="425" y="348"/>
                </a:lnTo>
                <a:lnTo>
                  <a:pt x="441" y="334"/>
                </a:lnTo>
                <a:lnTo>
                  <a:pt x="446" y="337"/>
                </a:lnTo>
                <a:lnTo>
                  <a:pt x="447" y="336"/>
                </a:lnTo>
                <a:lnTo>
                  <a:pt x="447" y="329"/>
                </a:lnTo>
                <a:lnTo>
                  <a:pt x="451" y="327"/>
                </a:lnTo>
                <a:lnTo>
                  <a:pt x="451" y="316"/>
                </a:lnTo>
                <a:lnTo>
                  <a:pt x="450" y="312"/>
                </a:lnTo>
                <a:lnTo>
                  <a:pt x="443" y="302"/>
                </a:lnTo>
                <a:lnTo>
                  <a:pt x="443" y="296"/>
                </a:lnTo>
                <a:lnTo>
                  <a:pt x="451" y="296"/>
                </a:lnTo>
                <a:lnTo>
                  <a:pt x="458" y="291"/>
                </a:lnTo>
                <a:lnTo>
                  <a:pt x="464" y="289"/>
                </a:lnTo>
                <a:lnTo>
                  <a:pt x="468" y="289"/>
                </a:lnTo>
                <a:lnTo>
                  <a:pt x="473" y="292"/>
                </a:lnTo>
                <a:lnTo>
                  <a:pt x="477" y="292"/>
                </a:lnTo>
                <a:lnTo>
                  <a:pt x="485" y="293"/>
                </a:lnTo>
                <a:lnTo>
                  <a:pt x="495" y="298"/>
                </a:lnTo>
                <a:lnTo>
                  <a:pt x="501" y="296"/>
                </a:lnTo>
                <a:lnTo>
                  <a:pt x="513" y="294"/>
                </a:lnTo>
                <a:lnTo>
                  <a:pt x="513" y="287"/>
                </a:lnTo>
                <a:lnTo>
                  <a:pt x="521" y="285"/>
                </a:lnTo>
                <a:lnTo>
                  <a:pt x="527" y="282"/>
                </a:lnTo>
                <a:lnTo>
                  <a:pt x="541" y="282"/>
                </a:lnTo>
                <a:lnTo>
                  <a:pt x="551" y="291"/>
                </a:lnTo>
                <a:lnTo>
                  <a:pt x="557" y="298"/>
                </a:lnTo>
                <a:lnTo>
                  <a:pt x="568" y="302"/>
                </a:lnTo>
                <a:lnTo>
                  <a:pt x="571" y="298"/>
                </a:lnTo>
                <a:lnTo>
                  <a:pt x="571" y="293"/>
                </a:lnTo>
                <a:lnTo>
                  <a:pt x="573" y="293"/>
                </a:lnTo>
                <a:lnTo>
                  <a:pt x="584" y="285"/>
                </a:lnTo>
                <a:lnTo>
                  <a:pt x="590" y="293"/>
                </a:lnTo>
                <a:lnTo>
                  <a:pt x="595" y="293"/>
                </a:lnTo>
                <a:lnTo>
                  <a:pt x="599" y="292"/>
                </a:lnTo>
                <a:lnTo>
                  <a:pt x="604" y="287"/>
                </a:lnTo>
                <a:lnTo>
                  <a:pt x="608" y="288"/>
                </a:lnTo>
                <a:lnTo>
                  <a:pt x="613" y="291"/>
                </a:lnTo>
                <a:lnTo>
                  <a:pt x="618" y="288"/>
                </a:lnTo>
                <a:lnTo>
                  <a:pt x="622" y="292"/>
                </a:lnTo>
                <a:lnTo>
                  <a:pt x="625" y="289"/>
                </a:lnTo>
                <a:lnTo>
                  <a:pt x="626" y="293"/>
                </a:lnTo>
                <a:lnTo>
                  <a:pt x="630" y="292"/>
                </a:lnTo>
                <a:lnTo>
                  <a:pt x="638" y="294"/>
                </a:lnTo>
                <a:lnTo>
                  <a:pt x="639" y="297"/>
                </a:lnTo>
                <a:lnTo>
                  <a:pt x="649" y="306"/>
                </a:lnTo>
                <a:lnTo>
                  <a:pt x="652" y="306"/>
                </a:lnTo>
                <a:lnTo>
                  <a:pt x="656" y="303"/>
                </a:lnTo>
                <a:lnTo>
                  <a:pt x="661" y="306"/>
                </a:lnTo>
                <a:lnTo>
                  <a:pt x="668" y="305"/>
                </a:lnTo>
                <a:lnTo>
                  <a:pt x="674" y="296"/>
                </a:lnTo>
                <a:lnTo>
                  <a:pt x="675" y="289"/>
                </a:lnTo>
                <a:lnTo>
                  <a:pt x="680" y="291"/>
                </a:lnTo>
                <a:lnTo>
                  <a:pt x="685" y="296"/>
                </a:lnTo>
                <a:lnTo>
                  <a:pt x="689" y="296"/>
                </a:lnTo>
                <a:lnTo>
                  <a:pt x="699" y="292"/>
                </a:lnTo>
                <a:lnTo>
                  <a:pt x="703" y="282"/>
                </a:lnTo>
                <a:lnTo>
                  <a:pt x="697" y="271"/>
                </a:lnTo>
                <a:lnTo>
                  <a:pt x="697" y="264"/>
                </a:lnTo>
                <a:lnTo>
                  <a:pt x="701" y="258"/>
                </a:lnTo>
                <a:lnTo>
                  <a:pt x="703" y="253"/>
                </a:lnTo>
                <a:lnTo>
                  <a:pt x="707" y="248"/>
                </a:lnTo>
                <a:lnTo>
                  <a:pt x="706" y="246"/>
                </a:lnTo>
                <a:lnTo>
                  <a:pt x="707" y="240"/>
                </a:lnTo>
                <a:lnTo>
                  <a:pt x="711" y="238"/>
                </a:lnTo>
                <a:lnTo>
                  <a:pt x="720" y="244"/>
                </a:lnTo>
                <a:lnTo>
                  <a:pt x="734" y="247"/>
                </a:lnTo>
                <a:lnTo>
                  <a:pt x="739" y="244"/>
                </a:lnTo>
                <a:lnTo>
                  <a:pt x="742" y="240"/>
                </a:lnTo>
                <a:lnTo>
                  <a:pt x="747" y="237"/>
                </a:lnTo>
                <a:lnTo>
                  <a:pt x="747" y="230"/>
                </a:lnTo>
                <a:lnTo>
                  <a:pt x="749" y="227"/>
                </a:lnTo>
                <a:lnTo>
                  <a:pt x="758" y="227"/>
                </a:lnTo>
                <a:lnTo>
                  <a:pt x="769" y="224"/>
                </a:lnTo>
                <a:lnTo>
                  <a:pt x="774" y="220"/>
                </a:lnTo>
                <a:lnTo>
                  <a:pt x="782" y="226"/>
                </a:lnTo>
                <a:lnTo>
                  <a:pt x="782" y="231"/>
                </a:lnTo>
                <a:lnTo>
                  <a:pt x="791" y="233"/>
                </a:lnTo>
                <a:lnTo>
                  <a:pt x="800" y="242"/>
                </a:lnTo>
                <a:lnTo>
                  <a:pt x="806" y="235"/>
                </a:lnTo>
                <a:lnTo>
                  <a:pt x="811" y="235"/>
                </a:lnTo>
                <a:lnTo>
                  <a:pt x="818" y="235"/>
                </a:lnTo>
                <a:lnTo>
                  <a:pt x="821" y="238"/>
                </a:lnTo>
                <a:lnTo>
                  <a:pt x="828" y="238"/>
                </a:lnTo>
                <a:lnTo>
                  <a:pt x="832" y="237"/>
                </a:lnTo>
                <a:lnTo>
                  <a:pt x="833" y="231"/>
                </a:lnTo>
                <a:lnTo>
                  <a:pt x="841" y="222"/>
                </a:lnTo>
                <a:lnTo>
                  <a:pt x="848" y="225"/>
                </a:lnTo>
                <a:lnTo>
                  <a:pt x="851" y="221"/>
                </a:lnTo>
                <a:lnTo>
                  <a:pt x="857" y="221"/>
                </a:lnTo>
                <a:lnTo>
                  <a:pt x="866" y="218"/>
                </a:lnTo>
                <a:lnTo>
                  <a:pt x="872" y="218"/>
                </a:lnTo>
                <a:lnTo>
                  <a:pt x="892" y="207"/>
                </a:lnTo>
                <a:lnTo>
                  <a:pt x="911" y="208"/>
                </a:lnTo>
                <a:lnTo>
                  <a:pt x="917" y="206"/>
                </a:lnTo>
                <a:lnTo>
                  <a:pt x="920" y="207"/>
                </a:lnTo>
                <a:lnTo>
                  <a:pt x="932" y="199"/>
                </a:lnTo>
                <a:lnTo>
                  <a:pt x="936" y="200"/>
                </a:lnTo>
                <a:lnTo>
                  <a:pt x="947" y="182"/>
                </a:lnTo>
                <a:lnTo>
                  <a:pt x="947" y="171"/>
                </a:lnTo>
                <a:lnTo>
                  <a:pt x="954" y="173"/>
                </a:lnTo>
                <a:lnTo>
                  <a:pt x="959" y="173"/>
                </a:lnTo>
                <a:lnTo>
                  <a:pt x="972" y="167"/>
                </a:lnTo>
                <a:lnTo>
                  <a:pt x="981" y="171"/>
                </a:lnTo>
                <a:lnTo>
                  <a:pt x="986" y="179"/>
                </a:lnTo>
                <a:lnTo>
                  <a:pt x="994" y="181"/>
                </a:lnTo>
                <a:lnTo>
                  <a:pt x="1007" y="177"/>
                </a:lnTo>
                <a:lnTo>
                  <a:pt x="1010" y="179"/>
                </a:lnTo>
                <a:lnTo>
                  <a:pt x="1025" y="177"/>
                </a:lnTo>
                <a:lnTo>
                  <a:pt x="1027" y="175"/>
                </a:lnTo>
                <a:lnTo>
                  <a:pt x="1027" y="168"/>
                </a:lnTo>
                <a:lnTo>
                  <a:pt x="1030" y="171"/>
                </a:lnTo>
                <a:lnTo>
                  <a:pt x="1032" y="171"/>
                </a:lnTo>
                <a:lnTo>
                  <a:pt x="1043" y="175"/>
                </a:lnTo>
                <a:lnTo>
                  <a:pt x="1052" y="173"/>
                </a:lnTo>
                <a:lnTo>
                  <a:pt x="1053" y="172"/>
                </a:lnTo>
                <a:lnTo>
                  <a:pt x="1054" y="163"/>
                </a:lnTo>
                <a:lnTo>
                  <a:pt x="1053" y="154"/>
                </a:lnTo>
                <a:lnTo>
                  <a:pt x="1057" y="155"/>
                </a:lnTo>
                <a:lnTo>
                  <a:pt x="1055" y="153"/>
                </a:lnTo>
                <a:lnTo>
                  <a:pt x="1059" y="154"/>
                </a:lnTo>
                <a:lnTo>
                  <a:pt x="1061" y="153"/>
                </a:lnTo>
                <a:lnTo>
                  <a:pt x="1058" y="152"/>
                </a:lnTo>
                <a:lnTo>
                  <a:pt x="1064" y="148"/>
                </a:lnTo>
                <a:lnTo>
                  <a:pt x="1064" y="141"/>
                </a:lnTo>
                <a:lnTo>
                  <a:pt x="1067" y="139"/>
                </a:lnTo>
                <a:lnTo>
                  <a:pt x="1063" y="135"/>
                </a:lnTo>
                <a:lnTo>
                  <a:pt x="1059" y="128"/>
                </a:lnTo>
                <a:lnTo>
                  <a:pt x="1049" y="130"/>
                </a:lnTo>
                <a:lnTo>
                  <a:pt x="1046" y="130"/>
                </a:lnTo>
                <a:lnTo>
                  <a:pt x="1046" y="126"/>
                </a:lnTo>
                <a:lnTo>
                  <a:pt x="1041" y="126"/>
                </a:lnTo>
                <a:lnTo>
                  <a:pt x="1037" y="122"/>
                </a:lnTo>
                <a:lnTo>
                  <a:pt x="1034" y="121"/>
                </a:lnTo>
                <a:lnTo>
                  <a:pt x="1031" y="117"/>
                </a:lnTo>
                <a:lnTo>
                  <a:pt x="1018" y="114"/>
                </a:lnTo>
                <a:lnTo>
                  <a:pt x="1009" y="108"/>
                </a:lnTo>
                <a:lnTo>
                  <a:pt x="1014" y="104"/>
                </a:lnTo>
                <a:lnTo>
                  <a:pt x="1014" y="101"/>
                </a:lnTo>
                <a:lnTo>
                  <a:pt x="1005" y="95"/>
                </a:lnTo>
                <a:lnTo>
                  <a:pt x="1014" y="87"/>
                </a:lnTo>
                <a:lnTo>
                  <a:pt x="1018" y="90"/>
                </a:lnTo>
                <a:lnTo>
                  <a:pt x="1023" y="90"/>
                </a:lnTo>
                <a:lnTo>
                  <a:pt x="1023" y="82"/>
                </a:lnTo>
                <a:lnTo>
                  <a:pt x="1025" y="80"/>
                </a:lnTo>
                <a:lnTo>
                  <a:pt x="1021" y="76"/>
                </a:lnTo>
                <a:lnTo>
                  <a:pt x="1013" y="76"/>
                </a:lnTo>
                <a:lnTo>
                  <a:pt x="1004" y="81"/>
                </a:lnTo>
                <a:lnTo>
                  <a:pt x="998" y="80"/>
                </a:lnTo>
                <a:lnTo>
                  <a:pt x="995" y="81"/>
                </a:lnTo>
                <a:lnTo>
                  <a:pt x="989" y="73"/>
                </a:lnTo>
                <a:lnTo>
                  <a:pt x="981" y="71"/>
                </a:lnTo>
                <a:lnTo>
                  <a:pt x="978" y="68"/>
                </a:lnTo>
                <a:lnTo>
                  <a:pt x="980" y="63"/>
                </a:lnTo>
                <a:lnTo>
                  <a:pt x="987" y="55"/>
                </a:lnTo>
                <a:lnTo>
                  <a:pt x="983" y="49"/>
                </a:lnTo>
                <a:lnTo>
                  <a:pt x="983" y="44"/>
                </a:lnTo>
                <a:lnTo>
                  <a:pt x="987" y="45"/>
                </a:lnTo>
                <a:lnTo>
                  <a:pt x="999" y="40"/>
                </a:lnTo>
                <a:lnTo>
                  <a:pt x="996" y="36"/>
                </a:lnTo>
                <a:lnTo>
                  <a:pt x="1001" y="29"/>
                </a:lnTo>
                <a:lnTo>
                  <a:pt x="1004" y="24"/>
                </a:lnTo>
                <a:lnTo>
                  <a:pt x="1000" y="18"/>
                </a:lnTo>
                <a:lnTo>
                  <a:pt x="996" y="15"/>
                </a:lnTo>
                <a:lnTo>
                  <a:pt x="996" y="13"/>
                </a:lnTo>
                <a:lnTo>
                  <a:pt x="1007" y="15"/>
                </a:lnTo>
                <a:lnTo>
                  <a:pt x="1013" y="4"/>
                </a:lnTo>
                <a:lnTo>
                  <a:pt x="1017" y="0"/>
                </a:lnTo>
                <a:lnTo>
                  <a:pt x="1027" y="0"/>
                </a:lnTo>
                <a:lnTo>
                  <a:pt x="1032" y="9"/>
                </a:lnTo>
                <a:lnTo>
                  <a:pt x="1037" y="20"/>
                </a:lnTo>
                <a:lnTo>
                  <a:pt x="1044" y="20"/>
                </a:lnTo>
                <a:lnTo>
                  <a:pt x="1046" y="18"/>
                </a:lnTo>
                <a:lnTo>
                  <a:pt x="1057" y="15"/>
                </a:lnTo>
                <a:lnTo>
                  <a:pt x="1063" y="23"/>
                </a:lnTo>
                <a:lnTo>
                  <a:pt x="1070" y="24"/>
                </a:lnTo>
                <a:lnTo>
                  <a:pt x="1070" y="37"/>
                </a:lnTo>
                <a:lnTo>
                  <a:pt x="1072" y="41"/>
                </a:lnTo>
                <a:lnTo>
                  <a:pt x="1079" y="44"/>
                </a:lnTo>
                <a:lnTo>
                  <a:pt x="1085" y="49"/>
                </a:lnTo>
                <a:lnTo>
                  <a:pt x="1093" y="49"/>
                </a:lnTo>
                <a:lnTo>
                  <a:pt x="1100" y="46"/>
                </a:lnTo>
                <a:lnTo>
                  <a:pt x="1102" y="42"/>
                </a:lnTo>
                <a:lnTo>
                  <a:pt x="1117" y="35"/>
                </a:lnTo>
                <a:lnTo>
                  <a:pt x="1125" y="36"/>
                </a:lnTo>
                <a:lnTo>
                  <a:pt x="1127" y="41"/>
                </a:lnTo>
                <a:lnTo>
                  <a:pt x="1130" y="44"/>
                </a:lnTo>
                <a:lnTo>
                  <a:pt x="1130" y="47"/>
                </a:lnTo>
                <a:lnTo>
                  <a:pt x="1140" y="51"/>
                </a:lnTo>
                <a:lnTo>
                  <a:pt x="1144" y="38"/>
                </a:lnTo>
                <a:lnTo>
                  <a:pt x="1143" y="29"/>
                </a:lnTo>
                <a:lnTo>
                  <a:pt x="1151" y="27"/>
                </a:lnTo>
                <a:lnTo>
                  <a:pt x="1154" y="33"/>
                </a:lnTo>
                <a:lnTo>
                  <a:pt x="1148" y="44"/>
                </a:lnTo>
                <a:lnTo>
                  <a:pt x="1145" y="53"/>
                </a:lnTo>
                <a:lnTo>
                  <a:pt x="1166" y="62"/>
                </a:lnTo>
                <a:lnTo>
                  <a:pt x="1171" y="67"/>
                </a:lnTo>
                <a:lnTo>
                  <a:pt x="1171" y="69"/>
                </a:lnTo>
                <a:lnTo>
                  <a:pt x="1167" y="69"/>
                </a:lnTo>
                <a:lnTo>
                  <a:pt x="1166" y="73"/>
                </a:lnTo>
                <a:lnTo>
                  <a:pt x="1166" y="74"/>
                </a:lnTo>
                <a:lnTo>
                  <a:pt x="1167" y="76"/>
                </a:lnTo>
                <a:lnTo>
                  <a:pt x="1184" y="74"/>
                </a:lnTo>
                <a:lnTo>
                  <a:pt x="1188" y="72"/>
                </a:lnTo>
                <a:lnTo>
                  <a:pt x="1188" y="76"/>
                </a:lnTo>
                <a:lnTo>
                  <a:pt x="1196" y="85"/>
                </a:lnTo>
                <a:lnTo>
                  <a:pt x="1197" y="91"/>
                </a:lnTo>
                <a:lnTo>
                  <a:pt x="1205" y="99"/>
                </a:lnTo>
                <a:lnTo>
                  <a:pt x="1207" y="99"/>
                </a:lnTo>
                <a:lnTo>
                  <a:pt x="1206" y="108"/>
                </a:lnTo>
                <a:lnTo>
                  <a:pt x="1203" y="113"/>
                </a:lnTo>
                <a:lnTo>
                  <a:pt x="1203" y="118"/>
                </a:lnTo>
                <a:lnTo>
                  <a:pt x="1199" y="121"/>
                </a:lnTo>
                <a:lnTo>
                  <a:pt x="1201" y="125"/>
                </a:lnTo>
                <a:lnTo>
                  <a:pt x="1193" y="136"/>
                </a:lnTo>
                <a:lnTo>
                  <a:pt x="1190" y="143"/>
                </a:lnTo>
                <a:lnTo>
                  <a:pt x="1181" y="150"/>
                </a:lnTo>
                <a:lnTo>
                  <a:pt x="1172" y="162"/>
                </a:lnTo>
                <a:lnTo>
                  <a:pt x="1174" y="170"/>
                </a:lnTo>
                <a:lnTo>
                  <a:pt x="1179" y="171"/>
                </a:lnTo>
                <a:lnTo>
                  <a:pt x="1184" y="176"/>
                </a:lnTo>
                <a:lnTo>
                  <a:pt x="1198" y="171"/>
                </a:lnTo>
                <a:lnTo>
                  <a:pt x="1206" y="170"/>
                </a:lnTo>
                <a:lnTo>
                  <a:pt x="1211" y="167"/>
                </a:lnTo>
                <a:lnTo>
                  <a:pt x="1217" y="168"/>
                </a:lnTo>
                <a:lnTo>
                  <a:pt x="1228" y="163"/>
                </a:lnTo>
                <a:lnTo>
                  <a:pt x="1233" y="163"/>
                </a:lnTo>
                <a:lnTo>
                  <a:pt x="1234" y="171"/>
                </a:lnTo>
                <a:lnTo>
                  <a:pt x="1232" y="191"/>
                </a:lnTo>
                <a:lnTo>
                  <a:pt x="1220" y="197"/>
                </a:lnTo>
                <a:lnTo>
                  <a:pt x="1216" y="209"/>
                </a:lnTo>
                <a:lnTo>
                  <a:pt x="1206" y="229"/>
                </a:lnTo>
                <a:lnTo>
                  <a:pt x="1202" y="231"/>
                </a:lnTo>
                <a:lnTo>
                  <a:pt x="1202" y="239"/>
                </a:lnTo>
                <a:lnTo>
                  <a:pt x="1192" y="253"/>
                </a:lnTo>
                <a:lnTo>
                  <a:pt x="1189" y="255"/>
                </a:lnTo>
                <a:lnTo>
                  <a:pt x="1184" y="256"/>
                </a:lnTo>
                <a:lnTo>
                  <a:pt x="1179" y="257"/>
                </a:lnTo>
                <a:lnTo>
                  <a:pt x="1165" y="253"/>
                </a:lnTo>
                <a:lnTo>
                  <a:pt x="1163" y="256"/>
                </a:lnTo>
                <a:lnTo>
                  <a:pt x="1165" y="264"/>
                </a:lnTo>
                <a:lnTo>
                  <a:pt x="1160" y="266"/>
                </a:lnTo>
                <a:lnTo>
                  <a:pt x="1160" y="274"/>
                </a:lnTo>
                <a:lnTo>
                  <a:pt x="1156" y="279"/>
                </a:lnTo>
                <a:lnTo>
                  <a:pt x="1157" y="288"/>
                </a:lnTo>
                <a:lnTo>
                  <a:pt x="1154" y="294"/>
                </a:lnTo>
                <a:lnTo>
                  <a:pt x="1145" y="297"/>
                </a:lnTo>
                <a:lnTo>
                  <a:pt x="1142" y="297"/>
                </a:lnTo>
                <a:lnTo>
                  <a:pt x="1142" y="296"/>
                </a:lnTo>
                <a:lnTo>
                  <a:pt x="1140" y="298"/>
                </a:lnTo>
                <a:lnTo>
                  <a:pt x="1136" y="294"/>
                </a:lnTo>
                <a:lnTo>
                  <a:pt x="1129" y="296"/>
                </a:lnTo>
                <a:lnTo>
                  <a:pt x="1127" y="292"/>
                </a:lnTo>
                <a:lnTo>
                  <a:pt x="1121" y="289"/>
                </a:lnTo>
                <a:lnTo>
                  <a:pt x="1118" y="283"/>
                </a:lnTo>
                <a:lnTo>
                  <a:pt x="1112" y="276"/>
                </a:lnTo>
                <a:lnTo>
                  <a:pt x="1108" y="276"/>
                </a:lnTo>
                <a:lnTo>
                  <a:pt x="1107" y="279"/>
                </a:lnTo>
                <a:lnTo>
                  <a:pt x="1104" y="278"/>
                </a:lnTo>
                <a:lnTo>
                  <a:pt x="1100" y="278"/>
                </a:lnTo>
                <a:lnTo>
                  <a:pt x="1104" y="275"/>
                </a:lnTo>
                <a:lnTo>
                  <a:pt x="1104" y="271"/>
                </a:lnTo>
                <a:lnTo>
                  <a:pt x="1102" y="271"/>
                </a:lnTo>
                <a:lnTo>
                  <a:pt x="1099" y="270"/>
                </a:lnTo>
                <a:lnTo>
                  <a:pt x="1093" y="273"/>
                </a:lnTo>
                <a:lnTo>
                  <a:pt x="1088" y="275"/>
                </a:lnTo>
                <a:lnTo>
                  <a:pt x="1082" y="270"/>
                </a:lnTo>
                <a:lnTo>
                  <a:pt x="1076" y="273"/>
                </a:lnTo>
                <a:lnTo>
                  <a:pt x="1079" y="276"/>
                </a:lnTo>
                <a:lnTo>
                  <a:pt x="1077" y="278"/>
                </a:lnTo>
                <a:lnTo>
                  <a:pt x="1080" y="279"/>
                </a:lnTo>
                <a:lnTo>
                  <a:pt x="1082" y="276"/>
                </a:lnTo>
                <a:lnTo>
                  <a:pt x="1086" y="278"/>
                </a:lnTo>
                <a:lnTo>
                  <a:pt x="1085" y="280"/>
                </a:lnTo>
                <a:lnTo>
                  <a:pt x="1082" y="279"/>
                </a:lnTo>
                <a:lnTo>
                  <a:pt x="1080" y="283"/>
                </a:lnTo>
                <a:lnTo>
                  <a:pt x="1081" y="285"/>
                </a:lnTo>
                <a:lnTo>
                  <a:pt x="1080" y="289"/>
                </a:lnTo>
                <a:lnTo>
                  <a:pt x="1080" y="292"/>
                </a:lnTo>
                <a:lnTo>
                  <a:pt x="1082" y="291"/>
                </a:lnTo>
                <a:lnTo>
                  <a:pt x="1084" y="292"/>
                </a:lnTo>
                <a:lnTo>
                  <a:pt x="1085" y="293"/>
                </a:lnTo>
                <a:lnTo>
                  <a:pt x="1084" y="296"/>
                </a:lnTo>
                <a:lnTo>
                  <a:pt x="1077" y="298"/>
                </a:lnTo>
                <a:lnTo>
                  <a:pt x="1077" y="301"/>
                </a:lnTo>
                <a:lnTo>
                  <a:pt x="1082" y="307"/>
                </a:lnTo>
                <a:lnTo>
                  <a:pt x="1075" y="315"/>
                </a:lnTo>
                <a:lnTo>
                  <a:pt x="1071" y="311"/>
                </a:lnTo>
                <a:lnTo>
                  <a:pt x="1064" y="311"/>
                </a:lnTo>
                <a:lnTo>
                  <a:pt x="1064" y="312"/>
                </a:lnTo>
                <a:lnTo>
                  <a:pt x="1059" y="319"/>
                </a:lnTo>
                <a:lnTo>
                  <a:pt x="1057" y="330"/>
                </a:lnTo>
                <a:lnTo>
                  <a:pt x="1054" y="334"/>
                </a:lnTo>
                <a:lnTo>
                  <a:pt x="1052" y="336"/>
                </a:lnTo>
                <a:lnTo>
                  <a:pt x="1049" y="343"/>
                </a:lnTo>
                <a:lnTo>
                  <a:pt x="1058" y="350"/>
                </a:lnTo>
                <a:lnTo>
                  <a:pt x="1054" y="354"/>
                </a:lnTo>
                <a:lnTo>
                  <a:pt x="1049" y="354"/>
                </a:lnTo>
                <a:lnTo>
                  <a:pt x="1046" y="352"/>
                </a:lnTo>
                <a:lnTo>
                  <a:pt x="1048" y="350"/>
                </a:lnTo>
                <a:lnTo>
                  <a:pt x="1046" y="345"/>
                </a:lnTo>
                <a:lnTo>
                  <a:pt x="1043" y="348"/>
                </a:lnTo>
                <a:lnTo>
                  <a:pt x="1043" y="351"/>
                </a:lnTo>
                <a:lnTo>
                  <a:pt x="1037" y="357"/>
                </a:lnTo>
                <a:lnTo>
                  <a:pt x="1027" y="361"/>
                </a:lnTo>
                <a:lnTo>
                  <a:pt x="1018" y="363"/>
                </a:lnTo>
                <a:lnTo>
                  <a:pt x="1016" y="368"/>
                </a:lnTo>
                <a:lnTo>
                  <a:pt x="1014" y="375"/>
                </a:lnTo>
                <a:lnTo>
                  <a:pt x="1010" y="378"/>
                </a:lnTo>
                <a:lnTo>
                  <a:pt x="1009" y="386"/>
                </a:lnTo>
                <a:lnTo>
                  <a:pt x="1014" y="391"/>
                </a:lnTo>
                <a:lnTo>
                  <a:pt x="1016" y="395"/>
                </a:lnTo>
                <a:lnTo>
                  <a:pt x="999" y="405"/>
                </a:lnTo>
                <a:lnTo>
                  <a:pt x="998" y="404"/>
                </a:lnTo>
                <a:lnTo>
                  <a:pt x="989" y="415"/>
                </a:lnTo>
                <a:lnTo>
                  <a:pt x="987" y="426"/>
                </a:lnTo>
                <a:lnTo>
                  <a:pt x="992" y="428"/>
                </a:lnTo>
                <a:lnTo>
                  <a:pt x="998" y="427"/>
                </a:lnTo>
                <a:lnTo>
                  <a:pt x="1000" y="428"/>
                </a:lnTo>
                <a:lnTo>
                  <a:pt x="998" y="433"/>
                </a:lnTo>
                <a:lnTo>
                  <a:pt x="998" y="437"/>
                </a:lnTo>
                <a:lnTo>
                  <a:pt x="996" y="438"/>
                </a:lnTo>
                <a:lnTo>
                  <a:pt x="1000" y="446"/>
                </a:lnTo>
                <a:lnTo>
                  <a:pt x="999" y="450"/>
                </a:lnTo>
                <a:lnTo>
                  <a:pt x="994" y="459"/>
                </a:lnTo>
                <a:lnTo>
                  <a:pt x="1000" y="465"/>
                </a:lnTo>
                <a:lnTo>
                  <a:pt x="999" y="467"/>
                </a:lnTo>
                <a:lnTo>
                  <a:pt x="999" y="469"/>
                </a:lnTo>
                <a:lnTo>
                  <a:pt x="1005" y="474"/>
                </a:lnTo>
                <a:lnTo>
                  <a:pt x="1007" y="486"/>
                </a:lnTo>
                <a:lnTo>
                  <a:pt x="1004" y="490"/>
                </a:lnTo>
                <a:lnTo>
                  <a:pt x="1008" y="492"/>
                </a:lnTo>
                <a:lnTo>
                  <a:pt x="1010" y="498"/>
                </a:lnTo>
                <a:lnTo>
                  <a:pt x="1010" y="501"/>
                </a:lnTo>
                <a:lnTo>
                  <a:pt x="1018" y="505"/>
                </a:lnTo>
                <a:lnTo>
                  <a:pt x="1018" y="510"/>
                </a:lnTo>
                <a:lnTo>
                  <a:pt x="1019" y="512"/>
                </a:lnTo>
                <a:lnTo>
                  <a:pt x="1017" y="513"/>
                </a:lnTo>
                <a:lnTo>
                  <a:pt x="1021" y="513"/>
                </a:lnTo>
                <a:lnTo>
                  <a:pt x="1021" y="522"/>
                </a:lnTo>
                <a:lnTo>
                  <a:pt x="1023" y="521"/>
                </a:lnTo>
                <a:lnTo>
                  <a:pt x="1022" y="525"/>
                </a:lnTo>
                <a:lnTo>
                  <a:pt x="1025" y="528"/>
                </a:lnTo>
                <a:lnTo>
                  <a:pt x="1025" y="536"/>
                </a:lnTo>
                <a:lnTo>
                  <a:pt x="1023" y="540"/>
                </a:lnTo>
                <a:lnTo>
                  <a:pt x="1028" y="544"/>
                </a:lnTo>
                <a:lnTo>
                  <a:pt x="1030" y="550"/>
                </a:lnTo>
                <a:lnTo>
                  <a:pt x="1031" y="552"/>
                </a:lnTo>
                <a:lnTo>
                  <a:pt x="1031" y="553"/>
                </a:lnTo>
                <a:lnTo>
                  <a:pt x="1032" y="553"/>
                </a:lnTo>
                <a:lnTo>
                  <a:pt x="1032" y="555"/>
                </a:lnTo>
                <a:lnTo>
                  <a:pt x="1034" y="558"/>
                </a:lnTo>
                <a:lnTo>
                  <a:pt x="1032" y="558"/>
                </a:lnTo>
                <a:lnTo>
                  <a:pt x="1034" y="559"/>
                </a:lnTo>
                <a:lnTo>
                  <a:pt x="1035" y="559"/>
                </a:lnTo>
                <a:lnTo>
                  <a:pt x="1036" y="561"/>
                </a:lnTo>
                <a:lnTo>
                  <a:pt x="1032" y="566"/>
                </a:lnTo>
                <a:lnTo>
                  <a:pt x="1035" y="567"/>
                </a:lnTo>
                <a:lnTo>
                  <a:pt x="1037" y="566"/>
                </a:lnTo>
                <a:lnTo>
                  <a:pt x="1035" y="572"/>
                </a:lnTo>
                <a:lnTo>
                  <a:pt x="1043" y="575"/>
                </a:lnTo>
                <a:lnTo>
                  <a:pt x="1044" y="573"/>
                </a:lnTo>
                <a:lnTo>
                  <a:pt x="1045" y="573"/>
                </a:lnTo>
                <a:lnTo>
                  <a:pt x="1044" y="575"/>
                </a:lnTo>
                <a:lnTo>
                  <a:pt x="1046" y="577"/>
                </a:lnTo>
                <a:lnTo>
                  <a:pt x="1048" y="575"/>
                </a:lnTo>
                <a:lnTo>
                  <a:pt x="1050" y="577"/>
                </a:lnTo>
                <a:lnTo>
                  <a:pt x="1054" y="577"/>
                </a:lnTo>
                <a:lnTo>
                  <a:pt x="1054" y="579"/>
                </a:lnTo>
                <a:lnTo>
                  <a:pt x="1053" y="580"/>
                </a:lnTo>
                <a:lnTo>
                  <a:pt x="1057" y="581"/>
                </a:lnTo>
                <a:lnTo>
                  <a:pt x="1057" y="589"/>
                </a:lnTo>
                <a:lnTo>
                  <a:pt x="1058" y="590"/>
                </a:lnTo>
                <a:lnTo>
                  <a:pt x="1061" y="594"/>
                </a:lnTo>
                <a:lnTo>
                  <a:pt x="1062" y="602"/>
                </a:lnTo>
                <a:lnTo>
                  <a:pt x="1052" y="595"/>
                </a:lnTo>
                <a:lnTo>
                  <a:pt x="1052" y="607"/>
                </a:lnTo>
                <a:lnTo>
                  <a:pt x="1040" y="608"/>
                </a:lnTo>
                <a:lnTo>
                  <a:pt x="1048" y="629"/>
                </a:lnTo>
                <a:lnTo>
                  <a:pt x="1046" y="638"/>
                </a:lnTo>
                <a:lnTo>
                  <a:pt x="1044" y="638"/>
                </a:lnTo>
                <a:lnTo>
                  <a:pt x="1048" y="639"/>
                </a:lnTo>
                <a:lnTo>
                  <a:pt x="1046" y="643"/>
                </a:lnTo>
                <a:lnTo>
                  <a:pt x="1046" y="647"/>
                </a:lnTo>
                <a:lnTo>
                  <a:pt x="1045" y="649"/>
                </a:lnTo>
                <a:lnTo>
                  <a:pt x="1044" y="660"/>
                </a:lnTo>
                <a:lnTo>
                  <a:pt x="1036" y="658"/>
                </a:lnTo>
                <a:lnTo>
                  <a:pt x="1028" y="652"/>
                </a:lnTo>
                <a:lnTo>
                  <a:pt x="1027" y="661"/>
                </a:lnTo>
                <a:lnTo>
                  <a:pt x="1021" y="660"/>
                </a:lnTo>
                <a:lnTo>
                  <a:pt x="1012" y="651"/>
                </a:lnTo>
                <a:lnTo>
                  <a:pt x="1012" y="665"/>
                </a:lnTo>
                <a:lnTo>
                  <a:pt x="1007" y="667"/>
                </a:lnTo>
                <a:lnTo>
                  <a:pt x="1005" y="667"/>
                </a:lnTo>
                <a:lnTo>
                  <a:pt x="1008" y="670"/>
                </a:lnTo>
                <a:lnTo>
                  <a:pt x="1005" y="671"/>
                </a:lnTo>
                <a:lnTo>
                  <a:pt x="1004" y="670"/>
                </a:lnTo>
                <a:lnTo>
                  <a:pt x="999" y="672"/>
                </a:lnTo>
                <a:lnTo>
                  <a:pt x="1000" y="675"/>
                </a:lnTo>
                <a:lnTo>
                  <a:pt x="1005" y="675"/>
                </a:lnTo>
                <a:lnTo>
                  <a:pt x="1007" y="676"/>
                </a:lnTo>
                <a:lnTo>
                  <a:pt x="1004" y="679"/>
                </a:lnTo>
                <a:lnTo>
                  <a:pt x="1005" y="683"/>
                </a:lnTo>
                <a:lnTo>
                  <a:pt x="1003" y="681"/>
                </a:lnTo>
                <a:lnTo>
                  <a:pt x="1001" y="684"/>
                </a:lnTo>
                <a:lnTo>
                  <a:pt x="987" y="676"/>
                </a:lnTo>
                <a:lnTo>
                  <a:pt x="977" y="665"/>
                </a:lnTo>
                <a:lnTo>
                  <a:pt x="973" y="666"/>
                </a:lnTo>
                <a:lnTo>
                  <a:pt x="972" y="669"/>
                </a:lnTo>
                <a:lnTo>
                  <a:pt x="969" y="669"/>
                </a:lnTo>
                <a:lnTo>
                  <a:pt x="965" y="670"/>
                </a:lnTo>
                <a:lnTo>
                  <a:pt x="965" y="672"/>
                </a:lnTo>
                <a:lnTo>
                  <a:pt x="969" y="675"/>
                </a:lnTo>
                <a:lnTo>
                  <a:pt x="969" y="676"/>
                </a:lnTo>
                <a:lnTo>
                  <a:pt x="972" y="678"/>
                </a:lnTo>
                <a:lnTo>
                  <a:pt x="972" y="680"/>
                </a:lnTo>
                <a:lnTo>
                  <a:pt x="968" y="680"/>
                </a:lnTo>
                <a:lnTo>
                  <a:pt x="968" y="683"/>
                </a:lnTo>
                <a:lnTo>
                  <a:pt x="972" y="685"/>
                </a:lnTo>
                <a:lnTo>
                  <a:pt x="971" y="688"/>
                </a:lnTo>
                <a:lnTo>
                  <a:pt x="973" y="692"/>
                </a:lnTo>
                <a:lnTo>
                  <a:pt x="971" y="693"/>
                </a:lnTo>
                <a:lnTo>
                  <a:pt x="969" y="690"/>
                </a:lnTo>
                <a:lnTo>
                  <a:pt x="964" y="693"/>
                </a:lnTo>
                <a:lnTo>
                  <a:pt x="964" y="696"/>
                </a:lnTo>
                <a:lnTo>
                  <a:pt x="968" y="699"/>
                </a:lnTo>
                <a:lnTo>
                  <a:pt x="967" y="703"/>
                </a:lnTo>
                <a:lnTo>
                  <a:pt x="971" y="705"/>
                </a:lnTo>
                <a:lnTo>
                  <a:pt x="973" y="707"/>
                </a:lnTo>
                <a:lnTo>
                  <a:pt x="972" y="710"/>
                </a:lnTo>
                <a:lnTo>
                  <a:pt x="971" y="711"/>
                </a:lnTo>
                <a:lnTo>
                  <a:pt x="971" y="715"/>
                </a:lnTo>
                <a:lnTo>
                  <a:pt x="969" y="728"/>
                </a:lnTo>
                <a:lnTo>
                  <a:pt x="963" y="725"/>
                </a:lnTo>
                <a:lnTo>
                  <a:pt x="962" y="734"/>
                </a:lnTo>
                <a:lnTo>
                  <a:pt x="962" y="735"/>
                </a:lnTo>
                <a:lnTo>
                  <a:pt x="963" y="737"/>
                </a:lnTo>
                <a:lnTo>
                  <a:pt x="963" y="739"/>
                </a:lnTo>
                <a:lnTo>
                  <a:pt x="964" y="739"/>
                </a:lnTo>
                <a:lnTo>
                  <a:pt x="963" y="743"/>
                </a:lnTo>
                <a:lnTo>
                  <a:pt x="964" y="743"/>
                </a:lnTo>
                <a:lnTo>
                  <a:pt x="958" y="753"/>
                </a:lnTo>
                <a:lnTo>
                  <a:pt x="956" y="752"/>
                </a:lnTo>
                <a:lnTo>
                  <a:pt x="953" y="755"/>
                </a:lnTo>
                <a:lnTo>
                  <a:pt x="951" y="753"/>
                </a:lnTo>
                <a:lnTo>
                  <a:pt x="953" y="752"/>
                </a:lnTo>
                <a:lnTo>
                  <a:pt x="951" y="751"/>
                </a:lnTo>
                <a:lnTo>
                  <a:pt x="949" y="751"/>
                </a:lnTo>
                <a:lnTo>
                  <a:pt x="950" y="753"/>
                </a:lnTo>
                <a:lnTo>
                  <a:pt x="949" y="753"/>
                </a:lnTo>
                <a:lnTo>
                  <a:pt x="947" y="755"/>
                </a:lnTo>
                <a:lnTo>
                  <a:pt x="947" y="750"/>
                </a:lnTo>
                <a:lnTo>
                  <a:pt x="944" y="750"/>
                </a:lnTo>
                <a:lnTo>
                  <a:pt x="944" y="747"/>
                </a:lnTo>
                <a:lnTo>
                  <a:pt x="940" y="747"/>
                </a:lnTo>
                <a:lnTo>
                  <a:pt x="940" y="744"/>
                </a:lnTo>
                <a:lnTo>
                  <a:pt x="933" y="743"/>
                </a:lnTo>
                <a:lnTo>
                  <a:pt x="932" y="744"/>
                </a:lnTo>
                <a:lnTo>
                  <a:pt x="929" y="743"/>
                </a:lnTo>
                <a:lnTo>
                  <a:pt x="928" y="748"/>
                </a:lnTo>
                <a:lnTo>
                  <a:pt x="919" y="746"/>
                </a:lnTo>
                <a:lnTo>
                  <a:pt x="919" y="750"/>
                </a:lnTo>
                <a:lnTo>
                  <a:pt x="915" y="750"/>
                </a:lnTo>
                <a:lnTo>
                  <a:pt x="911" y="746"/>
                </a:lnTo>
                <a:lnTo>
                  <a:pt x="910" y="748"/>
                </a:lnTo>
                <a:lnTo>
                  <a:pt x="909" y="750"/>
                </a:lnTo>
                <a:lnTo>
                  <a:pt x="905" y="748"/>
                </a:lnTo>
                <a:lnTo>
                  <a:pt x="897" y="742"/>
                </a:lnTo>
                <a:lnTo>
                  <a:pt x="893" y="747"/>
                </a:lnTo>
                <a:lnTo>
                  <a:pt x="892" y="744"/>
                </a:lnTo>
                <a:lnTo>
                  <a:pt x="887" y="752"/>
                </a:lnTo>
                <a:lnTo>
                  <a:pt x="887" y="755"/>
                </a:lnTo>
                <a:lnTo>
                  <a:pt x="882" y="759"/>
                </a:lnTo>
                <a:lnTo>
                  <a:pt x="881" y="757"/>
                </a:lnTo>
                <a:lnTo>
                  <a:pt x="875" y="766"/>
                </a:lnTo>
                <a:lnTo>
                  <a:pt x="873" y="766"/>
                </a:lnTo>
                <a:lnTo>
                  <a:pt x="874" y="764"/>
                </a:lnTo>
                <a:lnTo>
                  <a:pt x="869" y="760"/>
                </a:lnTo>
                <a:lnTo>
                  <a:pt x="855" y="751"/>
                </a:lnTo>
                <a:lnTo>
                  <a:pt x="852" y="755"/>
                </a:lnTo>
                <a:lnTo>
                  <a:pt x="850" y="753"/>
                </a:lnTo>
                <a:lnTo>
                  <a:pt x="850" y="756"/>
                </a:lnTo>
                <a:lnTo>
                  <a:pt x="843" y="753"/>
                </a:lnTo>
                <a:lnTo>
                  <a:pt x="843" y="755"/>
                </a:lnTo>
                <a:lnTo>
                  <a:pt x="839" y="750"/>
                </a:lnTo>
                <a:lnTo>
                  <a:pt x="841" y="748"/>
                </a:lnTo>
                <a:lnTo>
                  <a:pt x="832" y="743"/>
                </a:lnTo>
                <a:lnTo>
                  <a:pt x="832" y="747"/>
                </a:lnTo>
                <a:lnTo>
                  <a:pt x="830" y="753"/>
                </a:lnTo>
                <a:lnTo>
                  <a:pt x="821" y="752"/>
                </a:lnTo>
                <a:lnTo>
                  <a:pt x="821" y="753"/>
                </a:lnTo>
                <a:lnTo>
                  <a:pt x="806" y="752"/>
                </a:lnTo>
                <a:lnTo>
                  <a:pt x="803" y="753"/>
                </a:lnTo>
                <a:lnTo>
                  <a:pt x="801" y="752"/>
                </a:lnTo>
                <a:lnTo>
                  <a:pt x="793" y="750"/>
                </a:lnTo>
                <a:lnTo>
                  <a:pt x="785" y="748"/>
                </a:lnTo>
                <a:lnTo>
                  <a:pt x="785" y="747"/>
                </a:lnTo>
                <a:lnTo>
                  <a:pt x="771" y="746"/>
                </a:lnTo>
                <a:lnTo>
                  <a:pt x="760" y="743"/>
                </a:lnTo>
                <a:lnTo>
                  <a:pt x="757" y="743"/>
                </a:lnTo>
                <a:lnTo>
                  <a:pt x="757" y="741"/>
                </a:lnTo>
                <a:lnTo>
                  <a:pt x="755" y="739"/>
                </a:lnTo>
                <a:lnTo>
                  <a:pt x="752" y="737"/>
                </a:lnTo>
                <a:lnTo>
                  <a:pt x="743" y="734"/>
                </a:lnTo>
                <a:lnTo>
                  <a:pt x="733" y="728"/>
                </a:lnTo>
                <a:lnTo>
                  <a:pt x="733" y="729"/>
                </a:lnTo>
                <a:lnTo>
                  <a:pt x="729" y="729"/>
                </a:lnTo>
                <a:lnTo>
                  <a:pt x="729" y="733"/>
                </a:lnTo>
                <a:lnTo>
                  <a:pt x="725" y="732"/>
                </a:lnTo>
                <a:lnTo>
                  <a:pt x="721" y="724"/>
                </a:lnTo>
                <a:lnTo>
                  <a:pt x="712" y="725"/>
                </a:lnTo>
                <a:lnTo>
                  <a:pt x="710" y="728"/>
                </a:lnTo>
                <a:lnTo>
                  <a:pt x="706" y="729"/>
                </a:lnTo>
                <a:lnTo>
                  <a:pt x="703" y="732"/>
                </a:lnTo>
                <a:lnTo>
                  <a:pt x="699" y="733"/>
                </a:lnTo>
                <a:lnTo>
                  <a:pt x="701" y="734"/>
                </a:lnTo>
                <a:lnTo>
                  <a:pt x="693" y="735"/>
                </a:lnTo>
                <a:lnTo>
                  <a:pt x="693" y="748"/>
                </a:lnTo>
                <a:lnTo>
                  <a:pt x="695" y="748"/>
                </a:lnTo>
                <a:lnTo>
                  <a:pt x="698" y="755"/>
                </a:lnTo>
                <a:lnTo>
                  <a:pt x="695" y="761"/>
                </a:lnTo>
                <a:lnTo>
                  <a:pt x="697" y="762"/>
                </a:lnTo>
                <a:lnTo>
                  <a:pt x="697" y="765"/>
                </a:lnTo>
                <a:lnTo>
                  <a:pt x="694" y="765"/>
                </a:lnTo>
                <a:lnTo>
                  <a:pt x="697" y="766"/>
                </a:lnTo>
                <a:lnTo>
                  <a:pt x="697" y="768"/>
                </a:lnTo>
                <a:lnTo>
                  <a:pt x="694" y="769"/>
                </a:lnTo>
                <a:lnTo>
                  <a:pt x="681" y="768"/>
                </a:lnTo>
                <a:lnTo>
                  <a:pt x="681" y="765"/>
                </a:lnTo>
                <a:lnTo>
                  <a:pt x="675" y="765"/>
                </a:lnTo>
                <a:lnTo>
                  <a:pt x="674" y="762"/>
                </a:lnTo>
                <a:lnTo>
                  <a:pt x="668" y="761"/>
                </a:lnTo>
                <a:close/>
              </a:path>
            </a:pathLst>
          </a:custGeom>
          <a:solidFill>
            <a:srgbClr val="FFFFFF"/>
          </a:solidFill>
          <a:ln w="12700" cap="sq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6646" name="Freeform 102"/>
          <p:cNvSpPr>
            <a:spLocks noChangeAspect="1"/>
          </p:cNvSpPr>
          <p:nvPr/>
        </p:nvSpPr>
        <p:spPr bwMode="auto">
          <a:xfrm rot="-609737">
            <a:off x="1381125" y="1778794"/>
            <a:ext cx="491729" cy="350044"/>
          </a:xfrm>
          <a:custGeom>
            <a:avLst/>
            <a:gdLst>
              <a:gd name="T0" fmla="*/ 2147483646 w 797"/>
              <a:gd name="T1" fmla="*/ 2147483646 h 587"/>
              <a:gd name="T2" fmla="*/ 2147483646 w 797"/>
              <a:gd name="T3" fmla="*/ 2147483646 h 587"/>
              <a:gd name="T4" fmla="*/ 2147483646 w 797"/>
              <a:gd name="T5" fmla="*/ 2147483646 h 587"/>
              <a:gd name="T6" fmla="*/ 2147483646 w 797"/>
              <a:gd name="T7" fmla="*/ 2147483646 h 587"/>
              <a:gd name="T8" fmla="*/ 2147483646 w 797"/>
              <a:gd name="T9" fmla="*/ 2147483646 h 587"/>
              <a:gd name="T10" fmla="*/ 2147483646 w 797"/>
              <a:gd name="T11" fmla="*/ 2147483646 h 587"/>
              <a:gd name="T12" fmla="*/ 2147483646 w 797"/>
              <a:gd name="T13" fmla="*/ 2147483646 h 587"/>
              <a:gd name="T14" fmla="*/ 2147483646 w 797"/>
              <a:gd name="T15" fmla="*/ 2147483646 h 587"/>
              <a:gd name="T16" fmla="*/ 2147483646 w 797"/>
              <a:gd name="T17" fmla="*/ 2147483646 h 587"/>
              <a:gd name="T18" fmla="*/ 2147483646 w 797"/>
              <a:gd name="T19" fmla="*/ 2147483646 h 587"/>
              <a:gd name="T20" fmla="*/ 2147483646 w 797"/>
              <a:gd name="T21" fmla="*/ 2147483646 h 587"/>
              <a:gd name="T22" fmla="*/ 2147483646 w 797"/>
              <a:gd name="T23" fmla="*/ 2147483646 h 587"/>
              <a:gd name="T24" fmla="*/ 2147483646 w 797"/>
              <a:gd name="T25" fmla="*/ 2147483646 h 587"/>
              <a:gd name="T26" fmla="*/ 2147483646 w 797"/>
              <a:gd name="T27" fmla="*/ 2147483646 h 587"/>
              <a:gd name="T28" fmla="*/ 2147483646 w 797"/>
              <a:gd name="T29" fmla="*/ 2147483646 h 587"/>
              <a:gd name="T30" fmla="*/ 2147483646 w 797"/>
              <a:gd name="T31" fmla="*/ 2147483646 h 587"/>
              <a:gd name="T32" fmla="*/ 2147483646 w 797"/>
              <a:gd name="T33" fmla="*/ 2147483646 h 587"/>
              <a:gd name="T34" fmla="*/ 2147483646 w 797"/>
              <a:gd name="T35" fmla="*/ 2147483646 h 587"/>
              <a:gd name="T36" fmla="*/ 2147483646 w 797"/>
              <a:gd name="T37" fmla="*/ 2147483646 h 587"/>
              <a:gd name="T38" fmla="*/ 2147483646 w 797"/>
              <a:gd name="T39" fmla="*/ 2147483646 h 587"/>
              <a:gd name="T40" fmla="*/ 2147483646 w 797"/>
              <a:gd name="T41" fmla="*/ 2147483646 h 587"/>
              <a:gd name="T42" fmla="*/ 2147483646 w 797"/>
              <a:gd name="T43" fmla="*/ 2147483646 h 587"/>
              <a:gd name="T44" fmla="*/ 2147483646 w 797"/>
              <a:gd name="T45" fmla="*/ 2147483646 h 587"/>
              <a:gd name="T46" fmla="*/ 2147483646 w 797"/>
              <a:gd name="T47" fmla="*/ 2147483646 h 587"/>
              <a:gd name="T48" fmla="*/ 2147483646 w 797"/>
              <a:gd name="T49" fmla="*/ 2147483646 h 587"/>
              <a:gd name="T50" fmla="*/ 2147483646 w 797"/>
              <a:gd name="T51" fmla="*/ 2147483646 h 587"/>
              <a:gd name="T52" fmla="*/ 2147483646 w 797"/>
              <a:gd name="T53" fmla="*/ 2147483646 h 587"/>
              <a:gd name="T54" fmla="*/ 2147483646 w 797"/>
              <a:gd name="T55" fmla="*/ 2147483646 h 587"/>
              <a:gd name="T56" fmla="*/ 2147483646 w 797"/>
              <a:gd name="T57" fmla="*/ 2147483646 h 587"/>
              <a:gd name="T58" fmla="*/ 2147483646 w 797"/>
              <a:gd name="T59" fmla="*/ 2147483646 h 587"/>
              <a:gd name="T60" fmla="*/ 2147483646 w 797"/>
              <a:gd name="T61" fmla="*/ 2147483646 h 587"/>
              <a:gd name="T62" fmla="*/ 2147483646 w 797"/>
              <a:gd name="T63" fmla="*/ 2147483646 h 587"/>
              <a:gd name="T64" fmla="*/ 2147483646 w 797"/>
              <a:gd name="T65" fmla="*/ 2147483646 h 587"/>
              <a:gd name="T66" fmla="*/ 2147483646 w 797"/>
              <a:gd name="T67" fmla="*/ 2147483646 h 587"/>
              <a:gd name="T68" fmla="*/ 2147483646 w 797"/>
              <a:gd name="T69" fmla="*/ 2147483646 h 587"/>
              <a:gd name="T70" fmla="*/ 2147483646 w 797"/>
              <a:gd name="T71" fmla="*/ 2147483646 h 587"/>
              <a:gd name="T72" fmla="*/ 2147483646 w 797"/>
              <a:gd name="T73" fmla="*/ 2147483646 h 587"/>
              <a:gd name="T74" fmla="*/ 2147483646 w 797"/>
              <a:gd name="T75" fmla="*/ 2147483646 h 587"/>
              <a:gd name="T76" fmla="*/ 2147483646 w 797"/>
              <a:gd name="T77" fmla="*/ 2147483646 h 587"/>
              <a:gd name="T78" fmla="*/ 2147483646 w 797"/>
              <a:gd name="T79" fmla="*/ 2147483646 h 587"/>
              <a:gd name="T80" fmla="*/ 2147483646 w 797"/>
              <a:gd name="T81" fmla="*/ 2147483646 h 587"/>
              <a:gd name="T82" fmla="*/ 2147483646 w 797"/>
              <a:gd name="T83" fmla="*/ 2147483646 h 587"/>
              <a:gd name="T84" fmla="*/ 2147483646 w 797"/>
              <a:gd name="T85" fmla="*/ 2147483646 h 587"/>
              <a:gd name="T86" fmla="*/ 2147483646 w 797"/>
              <a:gd name="T87" fmla="*/ 2147483646 h 587"/>
              <a:gd name="T88" fmla="*/ 2147483646 w 797"/>
              <a:gd name="T89" fmla="*/ 2147483646 h 587"/>
              <a:gd name="T90" fmla="*/ 2147483646 w 797"/>
              <a:gd name="T91" fmla="*/ 2147483646 h 587"/>
              <a:gd name="T92" fmla="*/ 2147483646 w 797"/>
              <a:gd name="T93" fmla="*/ 2147483646 h 587"/>
              <a:gd name="T94" fmla="*/ 2147483646 w 797"/>
              <a:gd name="T95" fmla="*/ 2147483646 h 587"/>
              <a:gd name="T96" fmla="*/ 2147483646 w 797"/>
              <a:gd name="T97" fmla="*/ 2147483646 h 587"/>
              <a:gd name="T98" fmla="*/ 2147483646 w 797"/>
              <a:gd name="T99" fmla="*/ 2147483646 h 587"/>
              <a:gd name="T100" fmla="*/ 2147483646 w 797"/>
              <a:gd name="T101" fmla="*/ 2147483646 h 587"/>
              <a:gd name="T102" fmla="*/ 2147483646 w 797"/>
              <a:gd name="T103" fmla="*/ 2147483646 h 587"/>
              <a:gd name="T104" fmla="*/ 2147483646 w 797"/>
              <a:gd name="T105" fmla="*/ 2147483646 h 587"/>
              <a:gd name="T106" fmla="*/ 2147483646 w 797"/>
              <a:gd name="T107" fmla="*/ 2147483646 h 587"/>
              <a:gd name="T108" fmla="*/ 2147483646 w 797"/>
              <a:gd name="T109" fmla="*/ 2147483646 h 587"/>
              <a:gd name="T110" fmla="*/ 2147483646 w 797"/>
              <a:gd name="T111" fmla="*/ 2147483646 h 587"/>
              <a:gd name="T112" fmla="*/ 2147483646 w 797"/>
              <a:gd name="T113" fmla="*/ 2147483646 h 587"/>
              <a:gd name="T114" fmla="*/ 2147483646 w 797"/>
              <a:gd name="T115" fmla="*/ 2147483646 h 58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97"/>
              <a:gd name="T175" fmla="*/ 0 h 587"/>
              <a:gd name="T176" fmla="*/ 797 w 797"/>
              <a:gd name="T177" fmla="*/ 587 h 58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97" h="587">
                <a:moveTo>
                  <a:pt x="778" y="476"/>
                </a:moveTo>
                <a:lnTo>
                  <a:pt x="775" y="477"/>
                </a:lnTo>
                <a:lnTo>
                  <a:pt x="774" y="472"/>
                </a:lnTo>
                <a:lnTo>
                  <a:pt x="773" y="472"/>
                </a:lnTo>
                <a:lnTo>
                  <a:pt x="775" y="479"/>
                </a:lnTo>
                <a:lnTo>
                  <a:pt x="774" y="481"/>
                </a:lnTo>
                <a:lnTo>
                  <a:pt x="769" y="479"/>
                </a:lnTo>
                <a:lnTo>
                  <a:pt x="764" y="481"/>
                </a:lnTo>
                <a:lnTo>
                  <a:pt x="759" y="479"/>
                </a:lnTo>
                <a:lnTo>
                  <a:pt x="756" y="481"/>
                </a:lnTo>
                <a:lnTo>
                  <a:pt x="756" y="485"/>
                </a:lnTo>
                <a:lnTo>
                  <a:pt x="751" y="486"/>
                </a:lnTo>
                <a:lnTo>
                  <a:pt x="752" y="479"/>
                </a:lnTo>
                <a:lnTo>
                  <a:pt x="750" y="483"/>
                </a:lnTo>
                <a:lnTo>
                  <a:pt x="746" y="483"/>
                </a:lnTo>
                <a:lnTo>
                  <a:pt x="743" y="481"/>
                </a:lnTo>
                <a:lnTo>
                  <a:pt x="739" y="479"/>
                </a:lnTo>
                <a:lnTo>
                  <a:pt x="742" y="482"/>
                </a:lnTo>
                <a:lnTo>
                  <a:pt x="738" y="483"/>
                </a:lnTo>
                <a:lnTo>
                  <a:pt x="737" y="487"/>
                </a:lnTo>
                <a:lnTo>
                  <a:pt x="741" y="488"/>
                </a:lnTo>
                <a:lnTo>
                  <a:pt x="743" y="492"/>
                </a:lnTo>
                <a:lnTo>
                  <a:pt x="742" y="494"/>
                </a:lnTo>
                <a:lnTo>
                  <a:pt x="743" y="506"/>
                </a:lnTo>
                <a:lnTo>
                  <a:pt x="742" y="508"/>
                </a:lnTo>
                <a:lnTo>
                  <a:pt x="738" y="508"/>
                </a:lnTo>
                <a:lnTo>
                  <a:pt x="733" y="517"/>
                </a:lnTo>
                <a:lnTo>
                  <a:pt x="732" y="526"/>
                </a:lnTo>
                <a:lnTo>
                  <a:pt x="736" y="533"/>
                </a:lnTo>
                <a:lnTo>
                  <a:pt x="733" y="536"/>
                </a:lnTo>
                <a:lnTo>
                  <a:pt x="728" y="536"/>
                </a:lnTo>
                <a:lnTo>
                  <a:pt x="716" y="531"/>
                </a:lnTo>
                <a:lnTo>
                  <a:pt x="709" y="519"/>
                </a:lnTo>
                <a:lnTo>
                  <a:pt x="703" y="515"/>
                </a:lnTo>
                <a:lnTo>
                  <a:pt x="702" y="513"/>
                </a:lnTo>
                <a:lnTo>
                  <a:pt x="705" y="508"/>
                </a:lnTo>
                <a:lnTo>
                  <a:pt x="702" y="508"/>
                </a:lnTo>
                <a:lnTo>
                  <a:pt x="701" y="510"/>
                </a:lnTo>
                <a:lnTo>
                  <a:pt x="701" y="513"/>
                </a:lnTo>
                <a:lnTo>
                  <a:pt x="701" y="515"/>
                </a:lnTo>
                <a:lnTo>
                  <a:pt x="701" y="517"/>
                </a:lnTo>
                <a:lnTo>
                  <a:pt x="698" y="515"/>
                </a:lnTo>
                <a:lnTo>
                  <a:pt x="698" y="512"/>
                </a:lnTo>
                <a:lnTo>
                  <a:pt x="700" y="510"/>
                </a:lnTo>
                <a:lnTo>
                  <a:pt x="697" y="508"/>
                </a:lnTo>
                <a:lnTo>
                  <a:pt x="696" y="508"/>
                </a:lnTo>
                <a:lnTo>
                  <a:pt x="696" y="505"/>
                </a:lnTo>
                <a:lnTo>
                  <a:pt x="693" y="505"/>
                </a:lnTo>
                <a:lnTo>
                  <a:pt x="689" y="503"/>
                </a:lnTo>
                <a:lnTo>
                  <a:pt x="689" y="504"/>
                </a:lnTo>
                <a:lnTo>
                  <a:pt x="688" y="503"/>
                </a:lnTo>
                <a:lnTo>
                  <a:pt x="688" y="500"/>
                </a:lnTo>
                <a:lnTo>
                  <a:pt x="688" y="499"/>
                </a:lnTo>
                <a:lnTo>
                  <a:pt x="688" y="497"/>
                </a:lnTo>
                <a:lnTo>
                  <a:pt x="687" y="497"/>
                </a:lnTo>
                <a:lnTo>
                  <a:pt x="685" y="500"/>
                </a:lnTo>
                <a:lnTo>
                  <a:pt x="684" y="497"/>
                </a:lnTo>
                <a:lnTo>
                  <a:pt x="678" y="496"/>
                </a:lnTo>
                <a:lnTo>
                  <a:pt x="680" y="496"/>
                </a:lnTo>
                <a:lnTo>
                  <a:pt x="680" y="494"/>
                </a:lnTo>
                <a:lnTo>
                  <a:pt x="675" y="495"/>
                </a:lnTo>
                <a:lnTo>
                  <a:pt x="675" y="496"/>
                </a:lnTo>
                <a:lnTo>
                  <a:pt x="673" y="496"/>
                </a:lnTo>
                <a:lnTo>
                  <a:pt x="667" y="495"/>
                </a:lnTo>
                <a:lnTo>
                  <a:pt x="666" y="495"/>
                </a:lnTo>
                <a:lnTo>
                  <a:pt x="665" y="492"/>
                </a:lnTo>
                <a:lnTo>
                  <a:pt x="660" y="496"/>
                </a:lnTo>
                <a:lnTo>
                  <a:pt x="655" y="490"/>
                </a:lnTo>
                <a:lnTo>
                  <a:pt x="652" y="492"/>
                </a:lnTo>
                <a:lnTo>
                  <a:pt x="648" y="490"/>
                </a:lnTo>
                <a:lnTo>
                  <a:pt x="648" y="485"/>
                </a:lnTo>
                <a:lnTo>
                  <a:pt x="647" y="485"/>
                </a:lnTo>
                <a:lnTo>
                  <a:pt x="647" y="481"/>
                </a:lnTo>
                <a:lnTo>
                  <a:pt x="640" y="483"/>
                </a:lnTo>
                <a:lnTo>
                  <a:pt x="640" y="485"/>
                </a:lnTo>
                <a:lnTo>
                  <a:pt x="637" y="487"/>
                </a:lnTo>
                <a:lnTo>
                  <a:pt x="635" y="486"/>
                </a:lnTo>
                <a:lnTo>
                  <a:pt x="634" y="488"/>
                </a:lnTo>
                <a:lnTo>
                  <a:pt x="635" y="495"/>
                </a:lnTo>
                <a:lnTo>
                  <a:pt x="630" y="496"/>
                </a:lnTo>
                <a:lnTo>
                  <a:pt x="625" y="494"/>
                </a:lnTo>
                <a:lnTo>
                  <a:pt x="622" y="499"/>
                </a:lnTo>
                <a:lnTo>
                  <a:pt x="624" y="500"/>
                </a:lnTo>
                <a:lnTo>
                  <a:pt x="626" y="499"/>
                </a:lnTo>
                <a:lnTo>
                  <a:pt x="628" y="500"/>
                </a:lnTo>
                <a:lnTo>
                  <a:pt x="622" y="505"/>
                </a:lnTo>
                <a:lnTo>
                  <a:pt x="613" y="503"/>
                </a:lnTo>
                <a:lnTo>
                  <a:pt x="611" y="504"/>
                </a:lnTo>
                <a:lnTo>
                  <a:pt x="608" y="509"/>
                </a:lnTo>
                <a:lnTo>
                  <a:pt x="607" y="509"/>
                </a:lnTo>
                <a:lnTo>
                  <a:pt x="599" y="508"/>
                </a:lnTo>
                <a:lnTo>
                  <a:pt x="601" y="513"/>
                </a:lnTo>
                <a:lnTo>
                  <a:pt x="595" y="515"/>
                </a:lnTo>
                <a:lnTo>
                  <a:pt x="592" y="514"/>
                </a:lnTo>
                <a:lnTo>
                  <a:pt x="592" y="515"/>
                </a:lnTo>
                <a:lnTo>
                  <a:pt x="586" y="518"/>
                </a:lnTo>
                <a:lnTo>
                  <a:pt x="588" y="519"/>
                </a:lnTo>
                <a:lnTo>
                  <a:pt x="584" y="523"/>
                </a:lnTo>
                <a:lnTo>
                  <a:pt x="580" y="518"/>
                </a:lnTo>
                <a:lnTo>
                  <a:pt x="571" y="519"/>
                </a:lnTo>
                <a:lnTo>
                  <a:pt x="571" y="531"/>
                </a:lnTo>
                <a:lnTo>
                  <a:pt x="568" y="531"/>
                </a:lnTo>
                <a:lnTo>
                  <a:pt x="570" y="530"/>
                </a:lnTo>
                <a:lnTo>
                  <a:pt x="565" y="526"/>
                </a:lnTo>
                <a:lnTo>
                  <a:pt x="561" y="531"/>
                </a:lnTo>
                <a:lnTo>
                  <a:pt x="552" y="528"/>
                </a:lnTo>
                <a:lnTo>
                  <a:pt x="543" y="528"/>
                </a:lnTo>
                <a:lnTo>
                  <a:pt x="540" y="531"/>
                </a:lnTo>
                <a:lnTo>
                  <a:pt x="539" y="537"/>
                </a:lnTo>
                <a:lnTo>
                  <a:pt x="544" y="549"/>
                </a:lnTo>
                <a:lnTo>
                  <a:pt x="544" y="553"/>
                </a:lnTo>
                <a:lnTo>
                  <a:pt x="541" y="551"/>
                </a:lnTo>
                <a:lnTo>
                  <a:pt x="538" y="553"/>
                </a:lnTo>
                <a:lnTo>
                  <a:pt x="540" y="554"/>
                </a:lnTo>
                <a:lnTo>
                  <a:pt x="538" y="557"/>
                </a:lnTo>
                <a:lnTo>
                  <a:pt x="541" y="559"/>
                </a:lnTo>
                <a:lnTo>
                  <a:pt x="541" y="563"/>
                </a:lnTo>
                <a:lnTo>
                  <a:pt x="536" y="567"/>
                </a:lnTo>
                <a:lnTo>
                  <a:pt x="535" y="569"/>
                </a:lnTo>
                <a:lnTo>
                  <a:pt x="531" y="567"/>
                </a:lnTo>
                <a:lnTo>
                  <a:pt x="530" y="571"/>
                </a:lnTo>
                <a:lnTo>
                  <a:pt x="525" y="572"/>
                </a:lnTo>
                <a:lnTo>
                  <a:pt x="521" y="577"/>
                </a:lnTo>
                <a:lnTo>
                  <a:pt x="517" y="576"/>
                </a:lnTo>
                <a:lnTo>
                  <a:pt x="518" y="578"/>
                </a:lnTo>
                <a:lnTo>
                  <a:pt x="517" y="580"/>
                </a:lnTo>
                <a:lnTo>
                  <a:pt x="511" y="577"/>
                </a:lnTo>
                <a:lnTo>
                  <a:pt x="512" y="582"/>
                </a:lnTo>
                <a:lnTo>
                  <a:pt x="511" y="584"/>
                </a:lnTo>
                <a:lnTo>
                  <a:pt x="508" y="582"/>
                </a:lnTo>
                <a:lnTo>
                  <a:pt x="500" y="576"/>
                </a:lnTo>
                <a:lnTo>
                  <a:pt x="498" y="572"/>
                </a:lnTo>
                <a:lnTo>
                  <a:pt x="498" y="569"/>
                </a:lnTo>
                <a:lnTo>
                  <a:pt x="493" y="566"/>
                </a:lnTo>
                <a:lnTo>
                  <a:pt x="486" y="566"/>
                </a:lnTo>
                <a:lnTo>
                  <a:pt x="477" y="573"/>
                </a:lnTo>
                <a:lnTo>
                  <a:pt x="468" y="569"/>
                </a:lnTo>
                <a:lnTo>
                  <a:pt x="463" y="572"/>
                </a:lnTo>
                <a:lnTo>
                  <a:pt x="459" y="572"/>
                </a:lnTo>
                <a:lnTo>
                  <a:pt x="459" y="566"/>
                </a:lnTo>
                <a:lnTo>
                  <a:pt x="453" y="559"/>
                </a:lnTo>
                <a:lnTo>
                  <a:pt x="446" y="562"/>
                </a:lnTo>
                <a:lnTo>
                  <a:pt x="442" y="558"/>
                </a:lnTo>
                <a:lnTo>
                  <a:pt x="441" y="562"/>
                </a:lnTo>
                <a:lnTo>
                  <a:pt x="440" y="562"/>
                </a:lnTo>
                <a:lnTo>
                  <a:pt x="437" y="558"/>
                </a:lnTo>
                <a:lnTo>
                  <a:pt x="437" y="555"/>
                </a:lnTo>
                <a:lnTo>
                  <a:pt x="435" y="558"/>
                </a:lnTo>
                <a:lnTo>
                  <a:pt x="437" y="554"/>
                </a:lnTo>
                <a:lnTo>
                  <a:pt x="435" y="550"/>
                </a:lnTo>
                <a:lnTo>
                  <a:pt x="427" y="551"/>
                </a:lnTo>
                <a:lnTo>
                  <a:pt x="423" y="548"/>
                </a:lnTo>
                <a:lnTo>
                  <a:pt x="421" y="548"/>
                </a:lnTo>
                <a:lnTo>
                  <a:pt x="419" y="551"/>
                </a:lnTo>
                <a:lnTo>
                  <a:pt x="413" y="553"/>
                </a:lnTo>
                <a:lnTo>
                  <a:pt x="408" y="558"/>
                </a:lnTo>
                <a:lnTo>
                  <a:pt x="404" y="554"/>
                </a:lnTo>
                <a:lnTo>
                  <a:pt x="403" y="550"/>
                </a:lnTo>
                <a:lnTo>
                  <a:pt x="400" y="550"/>
                </a:lnTo>
                <a:lnTo>
                  <a:pt x="399" y="553"/>
                </a:lnTo>
                <a:lnTo>
                  <a:pt x="392" y="554"/>
                </a:lnTo>
                <a:lnTo>
                  <a:pt x="388" y="550"/>
                </a:lnTo>
                <a:lnTo>
                  <a:pt x="386" y="553"/>
                </a:lnTo>
                <a:lnTo>
                  <a:pt x="377" y="560"/>
                </a:lnTo>
                <a:lnTo>
                  <a:pt x="372" y="560"/>
                </a:lnTo>
                <a:lnTo>
                  <a:pt x="365" y="555"/>
                </a:lnTo>
                <a:lnTo>
                  <a:pt x="360" y="554"/>
                </a:lnTo>
                <a:lnTo>
                  <a:pt x="359" y="554"/>
                </a:lnTo>
                <a:lnTo>
                  <a:pt x="363" y="560"/>
                </a:lnTo>
                <a:lnTo>
                  <a:pt x="363" y="569"/>
                </a:lnTo>
                <a:lnTo>
                  <a:pt x="349" y="567"/>
                </a:lnTo>
                <a:lnTo>
                  <a:pt x="336" y="568"/>
                </a:lnTo>
                <a:lnTo>
                  <a:pt x="336" y="571"/>
                </a:lnTo>
                <a:lnTo>
                  <a:pt x="340" y="573"/>
                </a:lnTo>
                <a:lnTo>
                  <a:pt x="340" y="584"/>
                </a:lnTo>
                <a:lnTo>
                  <a:pt x="338" y="587"/>
                </a:lnTo>
                <a:lnTo>
                  <a:pt x="331" y="586"/>
                </a:lnTo>
                <a:lnTo>
                  <a:pt x="333" y="584"/>
                </a:lnTo>
                <a:lnTo>
                  <a:pt x="332" y="581"/>
                </a:lnTo>
                <a:lnTo>
                  <a:pt x="331" y="567"/>
                </a:lnTo>
                <a:lnTo>
                  <a:pt x="327" y="562"/>
                </a:lnTo>
                <a:lnTo>
                  <a:pt x="316" y="558"/>
                </a:lnTo>
                <a:lnTo>
                  <a:pt x="304" y="557"/>
                </a:lnTo>
                <a:lnTo>
                  <a:pt x="302" y="560"/>
                </a:lnTo>
                <a:lnTo>
                  <a:pt x="300" y="559"/>
                </a:lnTo>
                <a:lnTo>
                  <a:pt x="298" y="562"/>
                </a:lnTo>
                <a:lnTo>
                  <a:pt x="295" y="560"/>
                </a:lnTo>
                <a:lnTo>
                  <a:pt x="292" y="564"/>
                </a:lnTo>
                <a:lnTo>
                  <a:pt x="291" y="573"/>
                </a:lnTo>
                <a:lnTo>
                  <a:pt x="283" y="569"/>
                </a:lnTo>
                <a:lnTo>
                  <a:pt x="279" y="576"/>
                </a:lnTo>
                <a:lnTo>
                  <a:pt x="277" y="569"/>
                </a:lnTo>
                <a:lnTo>
                  <a:pt x="271" y="563"/>
                </a:lnTo>
                <a:lnTo>
                  <a:pt x="260" y="564"/>
                </a:lnTo>
                <a:lnTo>
                  <a:pt x="251" y="558"/>
                </a:lnTo>
                <a:lnTo>
                  <a:pt x="251" y="542"/>
                </a:lnTo>
                <a:lnTo>
                  <a:pt x="248" y="539"/>
                </a:lnTo>
                <a:lnTo>
                  <a:pt x="243" y="536"/>
                </a:lnTo>
                <a:lnTo>
                  <a:pt x="235" y="532"/>
                </a:lnTo>
                <a:lnTo>
                  <a:pt x="228" y="531"/>
                </a:lnTo>
                <a:lnTo>
                  <a:pt x="223" y="527"/>
                </a:lnTo>
                <a:lnTo>
                  <a:pt x="220" y="523"/>
                </a:lnTo>
                <a:lnTo>
                  <a:pt x="216" y="523"/>
                </a:lnTo>
                <a:lnTo>
                  <a:pt x="217" y="519"/>
                </a:lnTo>
                <a:lnTo>
                  <a:pt x="207" y="519"/>
                </a:lnTo>
                <a:lnTo>
                  <a:pt x="203" y="508"/>
                </a:lnTo>
                <a:lnTo>
                  <a:pt x="203" y="504"/>
                </a:lnTo>
                <a:lnTo>
                  <a:pt x="211" y="496"/>
                </a:lnTo>
                <a:lnTo>
                  <a:pt x="214" y="495"/>
                </a:lnTo>
                <a:lnTo>
                  <a:pt x="220" y="495"/>
                </a:lnTo>
                <a:lnTo>
                  <a:pt x="223" y="485"/>
                </a:lnTo>
                <a:lnTo>
                  <a:pt x="228" y="482"/>
                </a:lnTo>
                <a:lnTo>
                  <a:pt x="223" y="472"/>
                </a:lnTo>
                <a:lnTo>
                  <a:pt x="214" y="470"/>
                </a:lnTo>
                <a:lnTo>
                  <a:pt x="210" y="461"/>
                </a:lnTo>
                <a:lnTo>
                  <a:pt x="211" y="459"/>
                </a:lnTo>
                <a:lnTo>
                  <a:pt x="205" y="454"/>
                </a:lnTo>
                <a:lnTo>
                  <a:pt x="201" y="455"/>
                </a:lnTo>
                <a:lnTo>
                  <a:pt x="199" y="456"/>
                </a:lnTo>
                <a:lnTo>
                  <a:pt x="194" y="458"/>
                </a:lnTo>
                <a:lnTo>
                  <a:pt x="190" y="460"/>
                </a:lnTo>
                <a:lnTo>
                  <a:pt x="184" y="461"/>
                </a:lnTo>
                <a:lnTo>
                  <a:pt x="184" y="458"/>
                </a:lnTo>
                <a:lnTo>
                  <a:pt x="180" y="454"/>
                </a:lnTo>
                <a:lnTo>
                  <a:pt x="188" y="452"/>
                </a:lnTo>
                <a:lnTo>
                  <a:pt x="188" y="447"/>
                </a:lnTo>
                <a:lnTo>
                  <a:pt x="187" y="442"/>
                </a:lnTo>
                <a:lnTo>
                  <a:pt x="181" y="443"/>
                </a:lnTo>
                <a:lnTo>
                  <a:pt x="178" y="438"/>
                </a:lnTo>
                <a:lnTo>
                  <a:pt x="167" y="436"/>
                </a:lnTo>
                <a:lnTo>
                  <a:pt x="169" y="433"/>
                </a:lnTo>
                <a:lnTo>
                  <a:pt x="165" y="432"/>
                </a:lnTo>
                <a:lnTo>
                  <a:pt x="169" y="428"/>
                </a:lnTo>
                <a:lnTo>
                  <a:pt x="167" y="425"/>
                </a:lnTo>
                <a:lnTo>
                  <a:pt x="157" y="427"/>
                </a:lnTo>
                <a:lnTo>
                  <a:pt x="153" y="424"/>
                </a:lnTo>
                <a:lnTo>
                  <a:pt x="153" y="419"/>
                </a:lnTo>
                <a:lnTo>
                  <a:pt x="147" y="419"/>
                </a:lnTo>
                <a:lnTo>
                  <a:pt x="145" y="414"/>
                </a:lnTo>
                <a:lnTo>
                  <a:pt x="135" y="404"/>
                </a:lnTo>
                <a:lnTo>
                  <a:pt x="136" y="397"/>
                </a:lnTo>
                <a:lnTo>
                  <a:pt x="133" y="395"/>
                </a:lnTo>
                <a:lnTo>
                  <a:pt x="130" y="393"/>
                </a:lnTo>
                <a:lnTo>
                  <a:pt x="122" y="400"/>
                </a:lnTo>
                <a:lnTo>
                  <a:pt x="120" y="398"/>
                </a:lnTo>
                <a:lnTo>
                  <a:pt x="120" y="393"/>
                </a:lnTo>
                <a:lnTo>
                  <a:pt x="116" y="383"/>
                </a:lnTo>
                <a:lnTo>
                  <a:pt x="118" y="380"/>
                </a:lnTo>
                <a:lnTo>
                  <a:pt x="118" y="377"/>
                </a:lnTo>
                <a:lnTo>
                  <a:pt x="116" y="377"/>
                </a:lnTo>
                <a:lnTo>
                  <a:pt x="115" y="374"/>
                </a:lnTo>
                <a:lnTo>
                  <a:pt x="106" y="369"/>
                </a:lnTo>
                <a:lnTo>
                  <a:pt x="91" y="369"/>
                </a:lnTo>
                <a:lnTo>
                  <a:pt x="88" y="362"/>
                </a:lnTo>
                <a:lnTo>
                  <a:pt x="80" y="365"/>
                </a:lnTo>
                <a:lnTo>
                  <a:pt x="80" y="359"/>
                </a:lnTo>
                <a:lnTo>
                  <a:pt x="93" y="347"/>
                </a:lnTo>
                <a:lnTo>
                  <a:pt x="88" y="343"/>
                </a:lnTo>
                <a:lnTo>
                  <a:pt x="84" y="337"/>
                </a:lnTo>
                <a:lnTo>
                  <a:pt x="80" y="333"/>
                </a:lnTo>
                <a:lnTo>
                  <a:pt x="80" y="329"/>
                </a:lnTo>
                <a:lnTo>
                  <a:pt x="76" y="326"/>
                </a:lnTo>
                <a:lnTo>
                  <a:pt x="75" y="325"/>
                </a:lnTo>
                <a:lnTo>
                  <a:pt x="76" y="323"/>
                </a:lnTo>
                <a:lnTo>
                  <a:pt x="72" y="323"/>
                </a:lnTo>
                <a:lnTo>
                  <a:pt x="66" y="323"/>
                </a:lnTo>
                <a:lnTo>
                  <a:pt x="63" y="320"/>
                </a:lnTo>
                <a:lnTo>
                  <a:pt x="66" y="315"/>
                </a:lnTo>
                <a:lnTo>
                  <a:pt x="61" y="312"/>
                </a:lnTo>
                <a:lnTo>
                  <a:pt x="54" y="312"/>
                </a:lnTo>
                <a:lnTo>
                  <a:pt x="52" y="307"/>
                </a:lnTo>
                <a:lnTo>
                  <a:pt x="48" y="302"/>
                </a:lnTo>
                <a:lnTo>
                  <a:pt x="50" y="296"/>
                </a:lnTo>
                <a:lnTo>
                  <a:pt x="48" y="289"/>
                </a:lnTo>
                <a:lnTo>
                  <a:pt x="50" y="275"/>
                </a:lnTo>
                <a:lnTo>
                  <a:pt x="49" y="270"/>
                </a:lnTo>
                <a:lnTo>
                  <a:pt x="50" y="266"/>
                </a:lnTo>
                <a:lnTo>
                  <a:pt x="55" y="265"/>
                </a:lnTo>
                <a:lnTo>
                  <a:pt x="57" y="260"/>
                </a:lnTo>
                <a:lnTo>
                  <a:pt x="54" y="258"/>
                </a:lnTo>
                <a:lnTo>
                  <a:pt x="64" y="251"/>
                </a:lnTo>
                <a:lnTo>
                  <a:pt x="68" y="243"/>
                </a:lnTo>
                <a:lnTo>
                  <a:pt x="63" y="240"/>
                </a:lnTo>
                <a:lnTo>
                  <a:pt x="64" y="239"/>
                </a:lnTo>
                <a:lnTo>
                  <a:pt x="64" y="235"/>
                </a:lnTo>
                <a:lnTo>
                  <a:pt x="63" y="229"/>
                </a:lnTo>
                <a:lnTo>
                  <a:pt x="63" y="221"/>
                </a:lnTo>
                <a:lnTo>
                  <a:pt x="55" y="211"/>
                </a:lnTo>
                <a:lnTo>
                  <a:pt x="57" y="209"/>
                </a:lnTo>
                <a:lnTo>
                  <a:pt x="62" y="208"/>
                </a:lnTo>
                <a:lnTo>
                  <a:pt x="57" y="208"/>
                </a:lnTo>
                <a:lnTo>
                  <a:pt x="57" y="206"/>
                </a:lnTo>
                <a:lnTo>
                  <a:pt x="53" y="207"/>
                </a:lnTo>
                <a:lnTo>
                  <a:pt x="52" y="204"/>
                </a:lnTo>
                <a:lnTo>
                  <a:pt x="54" y="202"/>
                </a:lnTo>
                <a:lnTo>
                  <a:pt x="53" y="202"/>
                </a:lnTo>
                <a:lnTo>
                  <a:pt x="53" y="200"/>
                </a:lnTo>
                <a:lnTo>
                  <a:pt x="50" y="200"/>
                </a:lnTo>
                <a:lnTo>
                  <a:pt x="49" y="190"/>
                </a:lnTo>
                <a:lnTo>
                  <a:pt x="43" y="189"/>
                </a:lnTo>
                <a:lnTo>
                  <a:pt x="39" y="191"/>
                </a:lnTo>
                <a:lnTo>
                  <a:pt x="37" y="188"/>
                </a:lnTo>
                <a:lnTo>
                  <a:pt x="43" y="184"/>
                </a:lnTo>
                <a:lnTo>
                  <a:pt x="41" y="181"/>
                </a:lnTo>
                <a:lnTo>
                  <a:pt x="43" y="177"/>
                </a:lnTo>
                <a:lnTo>
                  <a:pt x="39" y="177"/>
                </a:lnTo>
                <a:lnTo>
                  <a:pt x="40" y="176"/>
                </a:lnTo>
                <a:lnTo>
                  <a:pt x="41" y="175"/>
                </a:lnTo>
                <a:lnTo>
                  <a:pt x="37" y="171"/>
                </a:lnTo>
                <a:lnTo>
                  <a:pt x="32" y="168"/>
                </a:lnTo>
                <a:lnTo>
                  <a:pt x="37" y="166"/>
                </a:lnTo>
                <a:lnTo>
                  <a:pt x="37" y="163"/>
                </a:lnTo>
                <a:lnTo>
                  <a:pt x="31" y="166"/>
                </a:lnTo>
                <a:lnTo>
                  <a:pt x="31" y="168"/>
                </a:lnTo>
                <a:lnTo>
                  <a:pt x="21" y="164"/>
                </a:lnTo>
                <a:lnTo>
                  <a:pt x="9" y="157"/>
                </a:lnTo>
                <a:lnTo>
                  <a:pt x="9" y="148"/>
                </a:lnTo>
                <a:lnTo>
                  <a:pt x="4" y="146"/>
                </a:lnTo>
                <a:lnTo>
                  <a:pt x="0" y="141"/>
                </a:lnTo>
                <a:lnTo>
                  <a:pt x="0" y="139"/>
                </a:lnTo>
                <a:lnTo>
                  <a:pt x="5" y="139"/>
                </a:lnTo>
                <a:lnTo>
                  <a:pt x="8" y="137"/>
                </a:lnTo>
                <a:lnTo>
                  <a:pt x="9" y="135"/>
                </a:lnTo>
                <a:lnTo>
                  <a:pt x="5" y="130"/>
                </a:lnTo>
                <a:lnTo>
                  <a:pt x="12" y="128"/>
                </a:lnTo>
                <a:lnTo>
                  <a:pt x="17" y="126"/>
                </a:lnTo>
                <a:lnTo>
                  <a:pt x="22" y="127"/>
                </a:lnTo>
                <a:lnTo>
                  <a:pt x="23" y="126"/>
                </a:lnTo>
                <a:lnTo>
                  <a:pt x="27" y="125"/>
                </a:lnTo>
                <a:lnTo>
                  <a:pt x="36" y="121"/>
                </a:lnTo>
                <a:lnTo>
                  <a:pt x="37" y="118"/>
                </a:lnTo>
                <a:lnTo>
                  <a:pt x="35" y="114"/>
                </a:lnTo>
                <a:lnTo>
                  <a:pt x="35" y="110"/>
                </a:lnTo>
                <a:lnTo>
                  <a:pt x="28" y="103"/>
                </a:lnTo>
                <a:lnTo>
                  <a:pt x="27" y="92"/>
                </a:lnTo>
                <a:lnTo>
                  <a:pt x="32" y="87"/>
                </a:lnTo>
                <a:lnTo>
                  <a:pt x="32" y="85"/>
                </a:lnTo>
                <a:lnTo>
                  <a:pt x="26" y="78"/>
                </a:lnTo>
                <a:lnTo>
                  <a:pt x="21" y="76"/>
                </a:lnTo>
                <a:lnTo>
                  <a:pt x="18" y="72"/>
                </a:lnTo>
                <a:lnTo>
                  <a:pt x="22" y="68"/>
                </a:lnTo>
                <a:lnTo>
                  <a:pt x="25" y="69"/>
                </a:lnTo>
                <a:lnTo>
                  <a:pt x="28" y="69"/>
                </a:lnTo>
                <a:lnTo>
                  <a:pt x="27" y="74"/>
                </a:lnTo>
                <a:lnTo>
                  <a:pt x="34" y="77"/>
                </a:lnTo>
                <a:lnTo>
                  <a:pt x="37" y="73"/>
                </a:lnTo>
                <a:lnTo>
                  <a:pt x="49" y="72"/>
                </a:lnTo>
                <a:lnTo>
                  <a:pt x="61" y="74"/>
                </a:lnTo>
                <a:lnTo>
                  <a:pt x="76" y="76"/>
                </a:lnTo>
                <a:lnTo>
                  <a:pt x="73" y="81"/>
                </a:lnTo>
                <a:lnTo>
                  <a:pt x="75" y="86"/>
                </a:lnTo>
                <a:lnTo>
                  <a:pt x="80" y="90"/>
                </a:lnTo>
                <a:lnTo>
                  <a:pt x="82" y="94"/>
                </a:lnTo>
                <a:lnTo>
                  <a:pt x="84" y="91"/>
                </a:lnTo>
                <a:lnTo>
                  <a:pt x="79" y="108"/>
                </a:lnTo>
                <a:lnTo>
                  <a:pt x="81" y="113"/>
                </a:lnTo>
                <a:lnTo>
                  <a:pt x="80" y="127"/>
                </a:lnTo>
                <a:lnTo>
                  <a:pt x="79" y="128"/>
                </a:lnTo>
                <a:lnTo>
                  <a:pt x="88" y="135"/>
                </a:lnTo>
                <a:lnTo>
                  <a:pt x="99" y="136"/>
                </a:lnTo>
                <a:lnTo>
                  <a:pt x="107" y="140"/>
                </a:lnTo>
                <a:lnTo>
                  <a:pt x="113" y="139"/>
                </a:lnTo>
                <a:lnTo>
                  <a:pt x="117" y="149"/>
                </a:lnTo>
                <a:lnTo>
                  <a:pt x="118" y="152"/>
                </a:lnTo>
                <a:lnTo>
                  <a:pt x="117" y="158"/>
                </a:lnTo>
                <a:lnTo>
                  <a:pt x="117" y="162"/>
                </a:lnTo>
                <a:lnTo>
                  <a:pt x="113" y="159"/>
                </a:lnTo>
                <a:lnTo>
                  <a:pt x="111" y="159"/>
                </a:lnTo>
                <a:lnTo>
                  <a:pt x="109" y="154"/>
                </a:lnTo>
                <a:lnTo>
                  <a:pt x="106" y="150"/>
                </a:lnTo>
                <a:lnTo>
                  <a:pt x="108" y="155"/>
                </a:lnTo>
                <a:lnTo>
                  <a:pt x="102" y="159"/>
                </a:lnTo>
                <a:lnTo>
                  <a:pt x="99" y="163"/>
                </a:lnTo>
                <a:lnTo>
                  <a:pt x="107" y="168"/>
                </a:lnTo>
                <a:lnTo>
                  <a:pt x="107" y="173"/>
                </a:lnTo>
                <a:lnTo>
                  <a:pt x="113" y="177"/>
                </a:lnTo>
                <a:lnTo>
                  <a:pt x="115" y="181"/>
                </a:lnTo>
                <a:lnTo>
                  <a:pt x="121" y="181"/>
                </a:lnTo>
                <a:lnTo>
                  <a:pt x="127" y="190"/>
                </a:lnTo>
                <a:lnTo>
                  <a:pt x="122" y="190"/>
                </a:lnTo>
                <a:lnTo>
                  <a:pt x="125" y="191"/>
                </a:lnTo>
                <a:lnTo>
                  <a:pt x="121" y="193"/>
                </a:lnTo>
                <a:lnTo>
                  <a:pt x="126" y="193"/>
                </a:lnTo>
                <a:lnTo>
                  <a:pt x="131" y="197"/>
                </a:lnTo>
                <a:lnTo>
                  <a:pt x="122" y="203"/>
                </a:lnTo>
                <a:lnTo>
                  <a:pt x="121" y="208"/>
                </a:lnTo>
                <a:lnTo>
                  <a:pt x="126" y="207"/>
                </a:lnTo>
                <a:lnTo>
                  <a:pt x="124" y="209"/>
                </a:lnTo>
                <a:lnTo>
                  <a:pt x="125" y="212"/>
                </a:lnTo>
                <a:lnTo>
                  <a:pt x="124" y="215"/>
                </a:lnTo>
                <a:lnTo>
                  <a:pt x="117" y="217"/>
                </a:lnTo>
                <a:lnTo>
                  <a:pt x="115" y="218"/>
                </a:lnTo>
                <a:lnTo>
                  <a:pt x="115" y="225"/>
                </a:lnTo>
                <a:lnTo>
                  <a:pt x="117" y="227"/>
                </a:lnTo>
                <a:lnTo>
                  <a:pt x="120" y="227"/>
                </a:lnTo>
                <a:lnTo>
                  <a:pt x="120" y="233"/>
                </a:lnTo>
                <a:lnTo>
                  <a:pt x="122" y="231"/>
                </a:lnTo>
                <a:lnTo>
                  <a:pt x="124" y="235"/>
                </a:lnTo>
                <a:lnTo>
                  <a:pt x="121" y="242"/>
                </a:lnTo>
                <a:lnTo>
                  <a:pt x="125" y="244"/>
                </a:lnTo>
                <a:lnTo>
                  <a:pt x="129" y="244"/>
                </a:lnTo>
                <a:lnTo>
                  <a:pt x="136" y="249"/>
                </a:lnTo>
                <a:lnTo>
                  <a:pt x="151" y="252"/>
                </a:lnTo>
                <a:lnTo>
                  <a:pt x="152" y="251"/>
                </a:lnTo>
                <a:lnTo>
                  <a:pt x="147" y="248"/>
                </a:lnTo>
                <a:lnTo>
                  <a:pt x="147" y="243"/>
                </a:lnTo>
                <a:lnTo>
                  <a:pt x="144" y="240"/>
                </a:lnTo>
                <a:lnTo>
                  <a:pt x="148" y="240"/>
                </a:lnTo>
                <a:lnTo>
                  <a:pt x="149" y="236"/>
                </a:lnTo>
                <a:lnTo>
                  <a:pt x="154" y="235"/>
                </a:lnTo>
                <a:lnTo>
                  <a:pt x="156" y="231"/>
                </a:lnTo>
                <a:lnTo>
                  <a:pt x="156" y="229"/>
                </a:lnTo>
                <a:lnTo>
                  <a:pt x="154" y="226"/>
                </a:lnTo>
                <a:lnTo>
                  <a:pt x="154" y="222"/>
                </a:lnTo>
                <a:lnTo>
                  <a:pt x="151" y="220"/>
                </a:lnTo>
                <a:lnTo>
                  <a:pt x="149" y="215"/>
                </a:lnTo>
                <a:lnTo>
                  <a:pt x="152" y="211"/>
                </a:lnTo>
                <a:lnTo>
                  <a:pt x="153" y="202"/>
                </a:lnTo>
                <a:lnTo>
                  <a:pt x="158" y="204"/>
                </a:lnTo>
                <a:lnTo>
                  <a:pt x="160" y="199"/>
                </a:lnTo>
                <a:lnTo>
                  <a:pt x="157" y="195"/>
                </a:lnTo>
                <a:lnTo>
                  <a:pt x="160" y="186"/>
                </a:lnTo>
                <a:lnTo>
                  <a:pt x="157" y="185"/>
                </a:lnTo>
                <a:lnTo>
                  <a:pt x="161" y="181"/>
                </a:lnTo>
                <a:lnTo>
                  <a:pt x="160" y="176"/>
                </a:lnTo>
                <a:lnTo>
                  <a:pt x="166" y="180"/>
                </a:lnTo>
                <a:lnTo>
                  <a:pt x="171" y="186"/>
                </a:lnTo>
                <a:lnTo>
                  <a:pt x="172" y="185"/>
                </a:lnTo>
                <a:lnTo>
                  <a:pt x="176" y="185"/>
                </a:lnTo>
                <a:lnTo>
                  <a:pt x="174" y="182"/>
                </a:lnTo>
                <a:lnTo>
                  <a:pt x="179" y="180"/>
                </a:lnTo>
                <a:lnTo>
                  <a:pt x="178" y="177"/>
                </a:lnTo>
                <a:lnTo>
                  <a:pt x="175" y="168"/>
                </a:lnTo>
                <a:lnTo>
                  <a:pt x="178" y="158"/>
                </a:lnTo>
                <a:lnTo>
                  <a:pt x="185" y="152"/>
                </a:lnTo>
                <a:lnTo>
                  <a:pt x="187" y="145"/>
                </a:lnTo>
                <a:lnTo>
                  <a:pt x="189" y="141"/>
                </a:lnTo>
                <a:lnTo>
                  <a:pt x="193" y="140"/>
                </a:lnTo>
                <a:lnTo>
                  <a:pt x="194" y="136"/>
                </a:lnTo>
                <a:lnTo>
                  <a:pt x="203" y="134"/>
                </a:lnTo>
                <a:lnTo>
                  <a:pt x="212" y="135"/>
                </a:lnTo>
                <a:lnTo>
                  <a:pt x="216" y="130"/>
                </a:lnTo>
                <a:lnTo>
                  <a:pt x="220" y="121"/>
                </a:lnTo>
                <a:lnTo>
                  <a:pt x="217" y="116"/>
                </a:lnTo>
                <a:lnTo>
                  <a:pt x="221" y="105"/>
                </a:lnTo>
                <a:lnTo>
                  <a:pt x="220" y="101"/>
                </a:lnTo>
                <a:lnTo>
                  <a:pt x="224" y="99"/>
                </a:lnTo>
                <a:lnTo>
                  <a:pt x="233" y="100"/>
                </a:lnTo>
                <a:lnTo>
                  <a:pt x="235" y="103"/>
                </a:lnTo>
                <a:lnTo>
                  <a:pt x="239" y="101"/>
                </a:lnTo>
                <a:lnTo>
                  <a:pt x="243" y="103"/>
                </a:lnTo>
                <a:lnTo>
                  <a:pt x="248" y="98"/>
                </a:lnTo>
                <a:lnTo>
                  <a:pt x="247" y="92"/>
                </a:lnTo>
                <a:lnTo>
                  <a:pt x="251" y="89"/>
                </a:lnTo>
                <a:lnTo>
                  <a:pt x="253" y="85"/>
                </a:lnTo>
                <a:lnTo>
                  <a:pt x="257" y="82"/>
                </a:lnTo>
                <a:lnTo>
                  <a:pt x="265" y="80"/>
                </a:lnTo>
                <a:lnTo>
                  <a:pt x="266" y="77"/>
                </a:lnTo>
                <a:lnTo>
                  <a:pt x="274" y="73"/>
                </a:lnTo>
                <a:lnTo>
                  <a:pt x="283" y="83"/>
                </a:lnTo>
                <a:lnTo>
                  <a:pt x="287" y="81"/>
                </a:lnTo>
                <a:lnTo>
                  <a:pt x="289" y="74"/>
                </a:lnTo>
                <a:lnTo>
                  <a:pt x="288" y="60"/>
                </a:lnTo>
                <a:lnTo>
                  <a:pt x="291" y="55"/>
                </a:lnTo>
                <a:lnTo>
                  <a:pt x="297" y="51"/>
                </a:lnTo>
                <a:lnTo>
                  <a:pt x="301" y="44"/>
                </a:lnTo>
                <a:lnTo>
                  <a:pt x="307" y="40"/>
                </a:lnTo>
                <a:lnTo>
                  <a:pt x="310" y="33"/>
                </a:lnTo>
                <a:lnTo>
                  <a:pt x="311" y="33"/>
                </a:lnTo>
                <a:lnTo>
                  <a:pt x="322" y="36"/>
                </a:lnTo>
                <a:lnTo>
                  <a:pt x="325" y="33"/>
                </a:lnTo>
                <a:lnTo>
                  <a:pt x="332" y="36"/>
                </a:lnTo>
                <a:lnTo>
                  <a:pt x="333" y="33"/>
                </a:lnTo>
                <a:lnTo>
                  <a:pt x="337" y="36"/>
                </a:lnTo>
                <a:lnTo>
                  <a:pt x="342" y="37"/>
                </a:lnTo>
                <a:lnTo>
                  <a:pt x="354" y="35"/>
                </a:lnTo>
                <a:lnTo>
                  <a:pt x="358" y="31"/>
                </a:lnTo>
                <a:lnTo>
                  <a:pt x="364" y="31"/>
                </a:lnTo>
                <a:lnTo>
                  <a:pt x="367" y="32"/>
                </a:lnTo>
                <a:lnTo>
                  <a:pt x="368" y="33"/>
                </a:lnTo>
                <a:lnTo>
                  <a:pt x="373" y="33"/>
                </a:lnTo>
                <a:lnTo>
                  <a:pt x="383" y="27"/>
                </a:lnTo>
                <a:lnTo>
                  <a:pt x="385" y="26"/>
                </a:lnTo>
                <a:lnTo>
                  <a:pt x="391" y="26"/>
                </a:lnTo>
                <a:lnTo>
                  <a:pt x="399" y="32"/>
                </a:lnTo>
                <a:lnTo>
                  <a:pt x="403" y="35"/>
                </a:lnTo>
                <a:lnTo>
                  <a:pt x="410" y="35"/>
                </a:lnTo>
                <a:lnTo>
                  <a:pt x="423" y="31"/>
                </a:lnTo>
                <a:lnTo>
                  <a:pt x="427" y="38"/>
                </a:lnTo>
                <a:lnTo>
                  <a:pt x="433" y="45"/>
                </a:lnTo>
                <a:lnTo>
                  <a:pt x="435" y="49"/>
                </a:lnTo>
                <a:lnTo>
                  <a:pt x="442" y="55"/>
                </a:lnTo>
                <a:lnTo>
                  <a:pt x="444" y="51"/>
                </a:lnTo>
                <a:lnTo>
                  <a:pt x="442" y="47"/>
                </a:lnTo>
                <a:lnTo>
                  <a:pt x="444" y="44"/>
                </a:lnTo>
                <a:lnTo>
                  <a:pt x="454" y="35"/>
                </a:lnTo>
                <a:lnTo>
                  <a:pt x="462" y="31"/>
                </a:lnTo>
                <a:lnTo>
                  <a:pt x="466" y="22"/>
                </a:lnTo>
                <a:lnTo>
                  <a:pt x="511" y="9"/>
                </a:lnTo>
                <a:lnTo>
                  <a:pt x="513" y="20"/>
                </a:lnTo>
                <a:lnTo>
                  <a:pt x="518" y="29"/>
                </a:lnTo>
                <a:lnTo>
                  <a:pt x="520" y="26"/>
                </a:lnTo>
                <a:lnTo>
                  <a:pt x="517" y="22"/>
                </a:lnTo>
                <a:lnTo>
                  <a:pt x="517" y="17"/>
                </a:lnTo>
                <a:lnTo>
                  <a:pt x="526" y="10"/>
                </a:lnTo>
                <a:lnTo>
                  <a:pt x="529" y="0"/>
                </a:lnTo>
                <a:lnTo>
                  <a:pt x="541" y="10"/>
                </a:lnTo>
                <a:lnTo>
                  <a:pt x="547" y="18"/>
                </a:lnTo>
                <a:lnTo>
                  <a:pt x="575" y="41"/>
                </a:lnTo>
                <a:lnTo>
                  <a:pt x="580" y="50"/>
                </a:lnTo>
                <a:lnTo>
                  <a:pt x="585" y="49"/>
                </a:lnTo>
                <a:lnTo>
                  <a:pt x="588" y="51"/>
                </a:lnTo>
                <a:lnTo>
                  <a:pt x="601" y="64"/>
                </a:lnTo>
                <a:lnTo>
                  <a:pt x="599" y="69"/>
                </a:lnTo>
                <a:lnTo>
                  <a:pt x="601" y="71"/>
                </a:lnTo>
                <a:lnTo>
                  <a:pt x="603" y="73"/>
                </a:lnTo>
                <a:lnTo>
                  <a:pt x="606" y="73"/>
                </a:lnTo>
                <a:lnTo>
                  <a:pt x="616" y="80"/>
                </a:lnTo>
                <a:lnTo>
                  <a:pt x="620" y="86"/>
                </a:lnTo>
                <a:lnTo>
                  <a:pt x="622" y="92"/>
                </a:lnTo>
                <a:lnTo>
                  <a:pt x="633" y="90"/>
                </a:lnTo>
                <a:lnTo>
                  <a:pt x="634" y="92"/>
                </a:lnTo>
                <a:lnTo>
                  <a:pt x="637" y="91"/>
                </a:lnTo>
                <a:lnTo>
                  <a:pt x="635" y="95"/>
                </a:lnTo>
                <a:lnTo>
                  <a:pt x="638" y="95"/>
                </a:lnTo>
                <a:lnTo>
                  <a:pt x="647" y="92"/>
                </a:lnTo>
                <a:lnTo>
                  <a:pt x="655" y="90"/>
                </a:lnTo>
                <a:lnTo>
                  <a:pt x="657" y="96"/>
                </a:lnTo>
                <a:lnTo>
                  <a:pt x="669" y="105"/>
                </a:lnTo>
                <a:lnTo>
                  <a:pt x="671" y="101"/>
                </a:lnTo>
                <a:lnTo>
                  <a:pt x="685" y="104"/>
                </a:lnTo>
                <a:lnTo>
                  <a:pt x="685" y="101"/>
                </a:lnTo>
                <a:lnTo>
                  <a:pt x="692" y="112"/>
                </a:lnTo>
                <a:lnTo>
                  <a:pt x="698" y="114"/>
                </a:lnTo>
                <a:lnTo>
                  <a:pt x="702" y="112"/>
                </a:lnTo>
                <a:lnTo>
                  <a:pt x="705" y="113"/>
                </a:lnTo>
                <a:lnTo>
                  <a:pt x="710" y="125"/>
                </a:lnTo>
                <a:lnTo>
                  <a:pt x="710" y="127"/>
                </a:lnTo>
                <a:lnTo>
                  <a:pt x="703" y="127"/>
                </a:lnTo>
                <a:lnTo>
                  <a:pt x="701" y="136"/>
                </a:lnTo>
                <a:lnTo>
                  <a:pt x="697" y="137"/>
                </a:lnTo>
                <a:lnTo>
                  <a:pt x="696" y="140"/>
                </a:lnTo>
                <a:lnTo>
                  <a:pt x="697" y="141"/>
                </a:lnTo>
                <a:lnTo>
                  <a:pt x="700" y="140"/>
                </a:lnTo>
                <a:lnTo>
                  <a:pt x="703" y="144"/>
                </a:lnTo>
                <a:lnTo>
                  <a:pt x="707" y="144"/>
                </a:lnTo>
                <a:lnTo>
                  <a:pt x="709" y="145"/>
                </a:lnTo>
                <a:lnTo>
                  <a:pt x="707" y="148"/>
                </a:lnTo>
                <a:lnTo>
                  <a:pt x="711" y="150"/>
                </a:lnTo>
                <a:lnTo>
                  <a:pt x="712" y="149"/>
                </a:lnTo>
                <a:lnTo>
                  <a:pt x="716" y="148"/>
                </a:lnTo>
                <a:lnTo>
                  <a:pt x="715" y="144"/>
                </a:lnTo>
                <a:lnTo>
                  <a:pt x="718" y="144"/>
                </a:lnTo>
                <a:lnTo>
                  <a:pt x="723" y="141"/>
                </a:lnTo>
                <a:lnTo>
                  <a:pt x="727" y="144"/>
                </a:lnTo>
                <a:lnTo>
                  <a:pt x="736" y="145"/>
                </a:lnTo>
                <a:lnTo>
                  <a:pt x="737" y="149"/>
                </a:lnTo>
                <a:lnTo>
                  <a:pt x="738" y="149"/>
                </a:lnTo>
                <a:lnTo>
                  <a:pt x="741" y="150"/>
                </a:lnTo>
                <a:lnTo>
                  <a:pt x="745" y="150"/>
                </a:lnTo>
                <a:lnTo>
                  <a:pt x="748" y="153"/>
                </a:lnTo>
                <a:lnTo>
                  <a:pt x="757" y="152"/>
                </a:lnTo>
                <a:lnTo>
                  <a:pt x="757" y="155"/>
                </a:lnTo>
                <a:lnTo>
                  <a:pt x="761" y="152"/>
                </a:lnTo>
                <a:lnTo>
                  <a:pt x="765" y="154"/>
                </a:lnTo>
                <a:lnTo>
                  <a:pt x="770" y="149"/>
                </a:lnTo>
                <a:lnTo>
                  <a:pt x="775" y="146"/>
                </a:lnTo>
                <a:lnTo>
                  <a:pt x="777" y="149"/>
                </a:lnTo>
                <a:lnTo>
                  <a:pt x="774" y="153"/>
                </a:lnTo>
                <a:lnTo>
                  <a:pt x="783" y="158"/>
                </a:lnTo>
                <a:lnTo>
                  <a:pt x="784" y="163"/>
                </a:lnTo>
                <a:lnTo>
                  <a:pt x="784" y="172"/>
                </a:lnTo>
                <a:lnTo>
                  <a:pt x="791" y="176"/>
                </a:lnTo>
                <a:lnTo>
                  <a:pt x="787" y="179"/>
                </a:lnTo>
                <a:lnTo>
                  <a:pt x="790" y="182"/>
                </a:lnTo>
                <a:lnTo>
                  <a:pt x="790" y="189"/>
                </a:lnTo>
                <a:lnTo>
                  <a:pt x="787" y="189"/>
                </a:lnTo>
                <a:lnTo>
                  <a:pt x="787" y="191"/>
                </a:lnTo>
                <a:lnTo>
                  <a:pt x="782" y="193"/>
                </a:lnTo>
                <a:lnTo>
                  <a:pt x="781" y="195"/>
                </a:lnTo>
                <a:lnTo>
                  <a:pt x="779" y="194"/>
                </a:lnTo>
                <a:lnTo>
                  <a:pt x="775" y="197"/>
                </a:lnTo>
                <a:lnTo>
                  <a:pt x="775" y="199"/>
                </a:lnTo>
                <a:lnTo>
                  <a:pt x="778" y="203"/>
                </a:lnTo>
                <a:lnTo>
                  <a:pt x="777" y="206"/>
                </a:lnTo>
                <a:lnTo>
                  <a:pt x="779" y="206"/>
                </a:lnTo>
                <a:lnTo>
                  <a:pt x="778" y="209"/>
                </a:lnTo>
                <a:lnTo>
                  <a:pt x="783" y="212"/>
                </a:lnTo>
                <a:lnTo>
                  <a:pt x="782" y="217"/>
                </a:lnTo>
                <a:lnTo>
                  <a:pt x="779" y="217"/>
                </a:lnTo>
                <a:lnTo>
                  <a:pt x="775" y="220"/>
                </a:lnTo>
                <a:lnTo>
                  <a:pt x="774" y="224"/>
                </a:lnTo>
                <a:lnTo>
                  <a:pt x="775" y="225"/>
                </a:lnTo>
                <a:lnTo>
                  <a:pt x="774" y="227"/>
                </a:lnTo>
                <a:lnTo>
                  <a:pt x="770" y="227"/>
                </a:lnTo>
                <a:lnTo>
                  <a:pt x="772" y="230"/>
                </a:lnTo>
                <a:lnTo>
                  <a:pt x="768" y="238"/>
                </a:lnTo>
                <a:lnTo>
                  <a:pt x="765" y="239"/>
                </a:lnTo>
                <a:lnTo>
                  <a:pt x="765" y="240"/>
                </a:lnTo>
                <a:lnTo>
                  <a:pt x="769" y="240"/>
                </a:lnTo>
                <a:lnTo>
                  <a:pt x="778" y="243"/>
                </a:lnTo>
                <a:lnTo>
                  <a:pt x="774" y="248"/>
                </a:lnTo>
                <a:lnTo>
                  <a:pt x="774" y="253"/>
                </a:lnTo>
                <a:lnTo>
                  <a:pt x="775" y="253"/>
                </a:lnTo>
                <a:lnTo>
                  <a:pt x="775" y="262"/>
                </a:lnTo>
                <a:lnTo>
                  <a:pt x="777" y="270"/>
                </a:lnTo>
                <a:lnTo>
                  <a:pt x="773" y="272"/>
                </a:lnTo>
                <a:lnTo>
                  <a:pt x="769" y="271"/>
                </a:lnTo>
                <a:lnTo>
                  <a:pt x="765" y="274"/>
                </a:lnTo>
                <a:lnTo>
                  <a:pt x="768" y="275"/>
                </a:lnTo>
                <a:lnTo>
                  <a:pt x="766" y="278"/>
                </a:lnTo>
                <a:lnTo>
                  <a:pt x="769" y="285"/>
                </a:lnTo>
                <a:lnTo>
                  <a:pt x="773" y="287"/>
                </a:lnTo>
                <a:lnTo>
                  <a:pt x="778" y="285"/>
                </a:lnTo>
                <a:lnTo>
                  <a:pt x="781" y="287"/>
                </a:lnTo>
                <a:lnTo>
                  <a:pt x="781" y="289"/>
                </a:lnTo>
                <a:lnTo>
                  <a:pt x="786" y="292"/>
                </a:lnTo>
                <a:lnTo>
                  <a:pt x="784" y="294"/>
                </a:lnTo>
                <a:lnTo>
                  <a:pt x="781" y="294"/>
                </a:lnTo>
                <a:lnTo>
                  <a:pt x="782" y="297"/>
                </a:lnTo>
                <a:lnTo>
                  <a:pt x="782" y="299"/>
                </a:lnTo>
                <a:lnTo>
                  <a:pt x="779" y="302"/>
                </a:lnTo>
                <a:lnTo>
                  <a:pt x="781" y="307"/>
                </a:lnTo>
                <a:lnTo>
                  <a:pt x="773" y="307"/>
                </a:lnTo>
                <a:lnTo>
                  <a:pt x="773" y="314"/>
                </a:lnTo>
                <a:lnTo>
                  <a:pt x="781" y="316"/>
                </a:lnTo>
                <a:lnTo>
                  <a:pt x="784" y="315"/>
                </a:lnTo>
                <a:lnTo>
                  <a:pt x="784" y="319"/>
                </a:lnTo>
                <a:lnTo>
                  <a:pt x="781" y="321"/>
                </a:lnTo>
                <a:lnTo>
                  <a:pt x="783" y="324"/>
                </a:lnTo>
                <a:lnTo>
                  <a:pt x="784" y="323"/>
                </a:lnTo>
                <a:lnTo>
                  <a:pt x="790" y="329"/>
                </a:lnTo>
                <a:lnTo>
                  <a:pt x="787" y="334"/>
                </a:lnTo>
                <a:lnTo>
                  <a:pt x="792" y="339"/>
                </a:lnTo>
                <a:lnTo>
                  <a:pt x="792" y="347"/>
                </a:lnTo>
                <a:lnTo>
                  <a:pt x="793" y="350"/>
                </a:lnTo>
                <a:lnTo>
                  <a:pt x="792" y="355"/>
                </a:lnTo>
                <a:lnTo>
                  <a:pt x="788" y="357"/>
                </a:lnTo>
                <a:lnTo>
                  <a:pt x="797" y="359"/>
                </a:lnTo>
                <a:lnTo>
                  <a:pt x="793" y="370"/>
                </a:lnTo>
                <a:lnTo>
                  <a:pt x="786" y="368"/>
                </a:lnTo>
                <a:lnTo>
                  <a:pt x="781" y="370"/>
                </a:lnTo>
                <a:lnTo>
                  <a:pt x="783" y="370"/>
                </a:lnTo>
                <a:lnTo>
                  <a:pt x="782" y="374"/>
                </a:lnTo>
                <a:lnTo>
                  <a:pt x="788" y="378"/>
                </a:lnTo>
                <a:lnTo>
                  <a:pt x="790" y="382"/>
                </a:lnTo>
                <a:lnTo>
                  <a:pt x="788" y="382"/>
                </a:lnTo>
                <a:lnTo>
                  <a:pt x="792" y="384"/>
                </a:lnTo>
                <a:lnTo>
                  <a:pt x="788" y="386"/>
                </a:lnTo>
                <a:lnTo>
                  <a:pt x="790" y="392"/>
                </a:lnTo>
                <a:lnTo>
                  <a:pt x="787" y="392"/>
                </a:lnTo>
                <a:lnTo>
                  <a:pt x="781" y="386"/>
                </a:lnTo>
                <a:lnTo>
                  <a:pt x="782" y="386"/>
                </a:lnTo>
                <a:lnTo>
                  <a:pt x="781" y="383"/>
                </a:lnTo>
                <a:lnTo>
                  <a:pt x="779" y="384"/>
                </a:lnTo>
                <a:lnTo>
                  <a:pt x="775" y="383"/>
                </a:lnTo>
                <a:lnTo>
                  <a:pt x="775" y="384"/>
                </a:lnTo>
                <a:lnTo>
                  <a:pt x="769" y="379"/>
                </a:lnTo>
                <a:lnTo>
                  <a:pt x="768" y="382"/>
                </a:lnTo>
                <a:lnTo>
                  <a:pt x="766" y="382"/>
                </a:lnTo>
                <a:lnTo>
                  <a:pt x="763" y="383"/>
                </a:lnTo>
                <a:lnTo>
                  <a:pt x="759" y="383"/>
                </a:lnTo>
                <a:lnTo>
                  <a:pt x="757" y="386"/>
                </a:lnTo>
                <a:lnTo>
                  <a:pt x="757" y="387"/>
                </a:lnTo>
                <a:lnTo>
                  <a:pt x="759" y="388"/>
                </a:lnTo>
                <a:lnTo>
                  <a:pt x="761" y="388"/>
                </a:lnTo>
                <a:lnTo>
                  <a:pt x="760" y="391"/>
                </a:lnTo>
                <a:lnTo>
                  <a:pt x="756" y="389"/>
                </a:lnTo>
                <a:lnTo>
                  <a:pt x="752" y="389"/>
                </a:lnTo>
                <a:lnTo>
                  <a:pt x="754" y="393"/>
                </a:lnTo>
                <a:lnTo>
                  <a:pt x="757" y="393"/>
                </a:lnTo>
                <a:lnTo>
                  <a:pt x="763" y="400"/>
                </a:lnTo>
                <a:lnTo>
                  <a:pt x="764" y="401"/>
                </a:lnTo>
                <a:lnTo>
                  <a:pt x="765" y="401"/>
                </a:lnTo>
                <a:lnTo>
                  <a:pt x="766" y="398"/>
                </a:lnTo>
                <a:lnTo>
                  <a:pt x="768" y="400"/>
                </a:lnTo>
                <a:lnTo>
                  <a:pt x="770" y="401"/>
                </a:lnTo>
                <a:lnTo>
                  <a:pt x="778" y="400"/>
                </a:lnTo>
                <a:lnTo>
                  <a:pt x="783" y="401"/>
                </a:lnTo>
                <a:lnTo>
                  <a:pt x="784" y="406"/>
                </a:lnTo>
                <a:lnTo>
                  <a:pt x="784" y="409"/>
                </a:lnTo>
                <a:lnTo>
                  <a:pt x="791" y="413"/>
                </a:lnTo>
                <a:lnTo>
                  <a:pt x="786" y="414"/>
                </a:lnTo>
                <a:lnTo>
                  <a:pt x="784" y="416"/>
                </a:lnTo>
                <a:lnTo>
                  <a:pt x="792" y="415"/>
                </a:lnTo>
                <a:lnTo>
                  <a:pt x="795" y="418"/>
                </a:lnTo>
                <a:lnTo>
                  <a:pt x="795" y="429"/>
                </a:lnTo>
                <a:lnTo>
                  <a:pt x="792" y="432"/>
                </a:lnTo>
                <a:lnTo>
                  <a:pt x="796" y="433"/>
                </a:lnTo>
                <a:lnTo>
                  <a:pt x="796" y="436"/>
                </a:lnTo>
                <a:lnTo>
                  <a:pt x="792" y="436"/>
                </a:lnTo>
                <a:lnTo>
                  <a:pt x="790" y="436"/>
                </a:lnTo>
                <a:lnTo>
                  <a:pt x="788" y="432"/>
                </a:lnTo>
                <a:lnTo>
                  <a:pt x="783" y="432"/>
                </a:lnTo>
                <a:lnTo>
                  <a:pt x="783" y="434"/>
                </a:lnTo>
                <a:lnTo>
                  <a:pt x="786" y="436"/>
                </a:lnTo>
                <a:lnTo>
                  <a:pt x="787" y="438"/>
                </a:lnTo>
                <a:lnTo>
                  <a:pt x="775" y="454"/>
                </a:lnTo>
                <a:lnTo>
                  <a:pt x="779" y="458"/>
                </a:lnTo>
                <a:lnTo>
                  <a:pt x="787" y="456"/>
                </a:lnTo>
                <a:lnTo>
                  <a:pt x="787" y="459"/>
                </a:lnTo>
                <a:lnTo>
                  <a:pt x="790" y="459"/>
                </a:lnTo>
                <a:lnTo>
                  <a:pt x="790" y="464"/>
                </a:lnTo>
                <a:lnTo>
                  <a:pt x="786" y="469"/>
                </a:lnTo>
                <a:lnTo>
                  <a:pt x="784" y="473"/>
                </a:lnTo>
                <a:lnTo>
                  <a:pt x="778" y="476"/>
                </a:lnTo>
                <a:close/>
              </a:path>
            </a:pathLst>
          </a:custGeom>
          <a:solidFill>
            <a:srgbClr val="FFFFCC"/>
          </a:solidFill>
          <a:ln w="12700" cap="sq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6647" name="Freeform 103"/>
          <p:cNvSpPr>
            <a:spLocks noChangeAspect="1"/>
          </p:cNvSpPr>
          <p:nvPr/>
        </p:nvSpPr>
        <p:spPr bwMode="auto">
          <a:xfrm rot="-609737">
            <a:off x="2639616" y="1503760"/>
            <a:ext cx="606028" cy="508397"/>
          </a:xfrm>
          <a:custGeom>
            <a:avLst/>
            <a:gdLst>
              <a:gd name="T0" fmla="*/ 2147483646 w 982"/>
              <a:gd name="T1" fmla="*/ 2147483646 h 851"/>
              <a:gd name="T2" fmla="*/ 2147483646 w 982"/>
              <a:gd name="T3" fmla="*/ 2147483646 h 851"/>
              <a:gd name="T4" fmla="*/ 2147483646 w 982"/>
              <a:gd name="T5" fmla="*/ 2147483646 h 851"/>
              <a:gd name="T6" fmla="*/ 2147483646 w 982"/>
              <a:gd name="T7" fmla="*/ 2147483646 h 851"/>
              <a:gd name="T8" fmla="*/ 2147483646 w 982"/>
              <a:gd name="T9" fmla="*/ 2147483646 h 851"/>
              <a:gd name="T10" fmla="*/ 2147483646 w 982"/>
              <a:gd name="T11" fmla="*/ 2147483646 h 851"/>
              <a:gd name="T12" fmla="*/ 2147483646 w 982"/>
              <a:gd name="T13" fmla="*/ 2147483646 h 851"/>
              <a:gd name="T14" fmla="*/ 2147483646 w 982"/>
              <a:gd name="T15" fmla="*/ 2147483646 h 851"/>
              <a:gd name="T16" fmla="*/ 2147483646 w 982"/>
              <a:gd name="T17" fmla="*/ 2147483646 h 851"/>
              <a:gd name="T18" fmla="*/ 2147483646 w 982"/>
              <a:gd name="T19" fmla="*/ 2147483646 h 851"/>
              <a:gd name="T20" fmla="*/ 2147483646 w 982"/>
              <a:gd name="T21" fmla="*/ 2147483646 h 851"/>
              <a:gd name="T22" fmla="*/ 2147483646 w 982"/>
              <a:gd name="T23" fmla="*/ 2147483646 h 851"/>
              <a:gd name="T24" fmla="*/ 2147483646 w 982"/>
              <a:gd name="T25" fmla="*/ 2147483646 h 851"/>
              <a:gd name="T26" fmla="*/ 2147483646 w 982"/>
              <a:gd name="T27" fmla="*/ 2147483646 h 851"/>
              <a:gd name="T28" fmla="*/ 2147483646 w 982"/>
              <a:gd name="T29" fmla="*/ 2147483646 h 851"/>
              <a:gd name="T30" fmla="*/ 2147483646 w 982"/>
              <a:gd name="T31" fmla="*/ 2147483646 h 851"/>
              <a:gd name="T32" fmla="*/ 2147483646 w 982"/>
              <a:gd name="T33" fmla="*/ 2147483646 h 851"/>
              <a:gd name="T34" fmla="*/ 2147483646 w 982"/>
              <a:gd name="T35" fmla="*/ 2147483646 h 851"/>
              <a:gd name="T36" fmla="*/ 2147483646 w 982"/>
              <a:gd name="T37" fmla="*/ 2147483646 h 851"/>
              <a:gd name="T38" fmla="*/ 2147483646 w 982"/>
              <a:gd name="T39" fmla="*/ 2147483646 h 851"/>
              <a:gd name="T40" fmla="*/ 2147483646 w 982"/>
              <a:gd name="T41" fmla="*/ 2147483646 h 851"/>
              <a:gd name="T42" fmla="*/ 2147483646 w 982"/>
              <a:gd name="T43" fmla="*/ 2147483646 h 851"/>
              <a:gd name="T44" fmla="*/ 2147483646 w 982"/>
              <a:gd name="T45" fmla="*/ 2147483646 h 851"/>
              <a:gd name="T46" fmla="*/ 2147483646 w 982"/>
              <a:gd name="T47" fmla="*/ 2147483646 h 851"/>
              <a:gd name="T48" fmla="*/ 2147483646 w 982"/>
              <a:gd name="T49" fmla="*/ 2147483646 h 851"/>
              <a:gd name="T50" fmla="*/ 2147483646 w 982"/>
              <a:gd name="T51" fmla="*/ 2147483646 h 851"/>
              <a:gd name="T52" fmla="*/ 2147483646 w 982"/>
              <a:gd name="T53" fmla="*/ 2147483646 h 851"/>
              <a:gd name="T54" fmla="*/ 2147483646 w 982"/>
              <a:gd name="T55" fmla="*/ 2147483646 h 851"/>
              <a:gd name="T56" fmla="*/ 2147483646 w 982"/>
              <a:gd name="T57" fmla="*/ 2147483646 h 851"/>
              <a:gd name="T58" fmla="*/ 2147483646 w 982"/>
              <a:gd name="T59" fmla="*/ 2147483646 h 851"/>
              <a:gd name="T60" fmla="*/ 2147483646 w 982"/>
              <a:gd name="T61" fmla="*/ 2147483646 h 851"/>
              <a:gd name="T62" fmla="*/ 2147483646 w 982"/>
              <a:gd name="T63" fmla="*/ 2147483646 h 851"/>
              <a:gd name="T64" fmla="*/ 2147483646 w 982"/>
              <a:gd name="T65" fmla="*/ 2147483646 h 851"/>
              <a:gd name="T66" fmla="*/ 2147483646 w 982"/>
              <a:gd name="T67" fmla="*/ 2147483646 h 851"/>
              <a:gd name="T68" fmla="*/ 2147483646 w 982"/>
              <a:gd name="T69" fmla="*/ 2147483646 h 851"/>
              <a:gd name="T70" fmla="*/ 2147483646 w 982"/>
              <a:gd name="T71" fmla="*/ 2147483646 h 851"/>
              <a:gd name="T72" fmla="*/ 2147483646 w 982"/>
              <a:gd name="T73" fmla="*/ 2147483646 h 851"/>
              <a:gd name="T74" fmla="*/ 2147483646 w 982"/>
              <a:gd name="T75" fmla="*/ 2147483646 h 851"/>
              <a:gd name="T76" fmla="*/ 2147483646 w 982"/>
              <a:gd name="T77" fmla="*/ 2147483646 h 851"/>
              <a:gd name="T78" fmla="*/ 2147483646 w 982"/>
              <a:gd name="T79" fmla="*/ 2147483646 h 851"/>
              <a:gd name="T80" fmla="*/ 2147483646 w 982"/>
              <a:gd name="T81" fmla="*/ 2147483646 h 851"/>
              <a:gd name="T82" fmla="*/ 2147483646 w 982"/>
              <a:gd name="T83" fmla="*/ 2147483646 h 851"/>
              <a:gd name="T84" fmla="*/ 2147483646 w 982"/>
              <a:gd name="T85" fmla="*/ 2147483646 h 851"/>
              <a:gd name="T86" fmla="*/ 2147483646 w 982"/>
              <a:gd name="T87" fmla="*/ 2147483646 h 851"/>
              <a:gd name="T88" fmla="*/ 2147483646 w 982"/>
              <a:gd name="T89" fmla="*/ 2147483646 h 851"/>
              <a:gd name="T90" fmla="*/ 2147483646 w 982"/>
              <a:gd name="T91" fmla="*/ 2147483646 h 851"/>
              <a:gd name="T92" fmla="*/ 2147483646 w 982"/>
              <a:gd name="T93" fmla="*/ 2147483646 h 851"/>
              <a:gd name="T94" fmla="*/ 2147483646 w 982"/>
              <a:gd name="T95" fmla="*/ 2147483646 h 851"/>
              <a:gd name="T96" fmla="*/ 2147483646 w 982"/>
              <a:gd name="T97" fmla="*/ 2147483646 h 851"/>
              <a:gd name="T98" fmla="*/ 2147483646 w 982"/>
              <a:gd name="T99" fmla="*/ 2147483646 h 851"/>
              <a:gd name="T100" fmla="*/ 2147483646 w 982"/>
              <a:gd name="T101" fmla="*/ 2147483646 h 851"/>
              <a:gd name="T102" fmla="*/ 2147483646 w 982"/>
              <a:gd name="T103" fmla="*/ 2147483646 h 851"/>
              <a:gd name="T104" fmla="*/ 2147483646 w 982"/>
              <a:gd name="T105" fmla="*/ 2147483646 h 851"/>
              <a:gd name="T106" fmla="*/ 2147483646 w 982"/>
              <a:gd name="T107" fmla="*/ 2147483646 h 851"/>
              <a:gd name="T108" fmla="*/ 2147483646 w 982"/>
              <a:gd name="T109" fmla="*/ 2147483646 h 851"/>
              <a:gd name="T110" fmla="*/ 2147483646 w 982"/>
              <a:gd name="T111" fmla="*/ 2147483646 h 851"/>
              <a:gd name="T112" fmla="*/ 2147483646 w 982"/>
              <a:gd name="T113" fmla="*/ 2147483646 h 851"/>
              <a:gd name="T114" fmla="*/ 2147483646 w 982"/>
              <a:gd name="T115" fmla="*/ 2147483646 h 851"/>
              <a:gd name="T116" fmla="*/ 2147483646 w 982"/>
              <a:gd name="T117" fmla="*/ 2147483646 h 851"/>
              <a:gd name="T118" fmla="*/ 2147483646 w 982"/>
              <a:gd name="T119" fmla="*/ 2147483646 h 851"/>
              <a:gd name="T120" fmla="*/ 2147483646 w 982"/>
              <a:gd name="T121" fmla="*/ 2147483646 h 85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82"/>
              <a:gd name="T184" fmla="*/ 0 h 851"/>
              <a:gd name="T185" fmla="*/ 982 w 982"/>
              <a:gd name="T186" fmla="*/ 851 h 85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82" h="851">
                <a:moveTo>
                  <a:pt x="172" y="669"/>
                </a:moveTo>
                <a:lnTo>
                  <a:pt x="174" y="671"/>
                </a:lnTo>
                <a:lnTo>
                  <a:pt x="171" y="675"/>
                </a:lnTo>
                <a:lnTo>
                  <a:pt x="163" y="671"/>
                </a:lnTo>
                <a:lnTo>
                  <a:pt x="162" y="667"/>
                </a:lnTo>
                <a:lnTo>
                  <a:pt x="157" y="661"/>
                </a:lnTo>
                <a:lnTo>
                  <a:pt x="147" y="662"/>
                </a:lnTo>
                <a:lnTo>
                  <a:pt x="135" y="660"/>
                </a:lnTo>
                <a:lnTo>
                  <a:pt x="135" y="658"/>
                </a:lnTo>
                <a:lnTo>
                  <a:pt x="143" y="656"/>
                </a:lnTo>
                <a:lnTo>
                  <a:pt x="156" y="649"/>
                </a:lnTo>
                <a:lnTo>
                  <a:pt x="154" y="647"/>
                </a:lnTo>
                <a:lnTo>
                  <a:pt x="147" y="642"/>
                </a:lnTo>
                <a:lnTo>
                  <a:pt x="143" y="640"/>
                </a:lnTo>
                <a:lnTo>
                  <a:pt x="144" y="637"/>
                </a:lnTo>
                <a:lnTo>
                  <a:pt x="147" y="637"/>
                </a:lnTo>
                <a:lnTo>
                  <a:pt x="148" y="639"/>
                </a:lnTo>
                <a:lnTo>
                  <a:pt x="151" y="638"/>
                </a:lnTo>
                <a:lnTo>
                  <a:pt x="151" y="634"/>
                </a:lnTo>
                <a:lnTo>
                  <a:pt x="152" y="631"/>
                </a:lnTo>
                <a:lnTo>
                  <a:pt x="153" y="634"/>
                </a:lnTo>
                <a:lnTo>
                  <a:pt x="154" y="630"/>
                </a:lnTo>
                <a:lnTo>
                  <a:pt x="160" y="631"/>
                </a:lnTo>
                <a:lnTo>
                  <a:pt x="161" y="626"/>
                </a:lnTo>
                <a:lnTo>
                  <a:pt x="165" y="625"/>
                </a:lnTo>
                <a:lnTo>
                  <a:pt x="166" y="622"/>
                </a:lnTo>
                <a:lnTo>
                  <a:pt x="167" y="622"/>
                </a:lnTo>
                <a:lnTo>
                  <a:pt x="169" y="619"/>
                </a:lnTo>
                <a:lnTo>
                  <a:pt x="171" y="619"/>
                </a:lnTo>
                <a:lnTo>
                  <a:pt x="169" y="616"/>
                </a:lnTo>
                <a:lnTo>
                  <a:pt x="169" y="615"/>
                </a:lnTo>
                <a:lnTo>
                  <a:pt x="170" y="612"/>
                </a:lnTo>
                <a:lnTo>
                  <a:pt x="172" y="613"/>
                </a:lnTo>
                <a:lnTo>
                  <a:pt x="175" y="608"/>
                </a:lnTo>
                <a:lnTo>
                  <a:pt x="175" y="603"/>
                </a:lnTo>
                <a:lnTo>
                  <a:pt x="181" y="597"/>
                </a:lnTo>
                <a:lnTo>
                  <a:pt x="174" y="599"/>
                </a:lnTo>
                <a:lnTo>
                  <a:pt x="178" y="597"/>
                </a:lnTo>
                <a:lnTo>
                  <a:pt x="175" y="594"/>
                </a:lnTo>
                <a:lnTo>
                  <a:pt x="176" y="592"/>
                </a:lnTo>
                <a:lnTo>
                  <a:pt x="172" y="593"/>
                </a:lnTo>
                <a:lnTo>
                  <a:pt x="175" y="585"/>
                </a:lnTo>
                <a:lnTo>
                  <a:pt x="169" y="581"/>
                </a:lnTo>
                <a:lnTo>
                  <a:pt x="167" y="583"/>
                </a:lnTo>
                <a:lnTo>
                  <a:pt x="167" y="576"/>
                </a:lnTo>
                <a:lnTo>
                  <a:pt x="162" y="574"/>
                </a:lnTo>
                <a:lnTo>
                  <a:pt x="166" y="567"/>
                </a:lnTo>
                <a:lnTo>
                  <a:pt x="166" y="554"/>
                </a:lnTo>
                <a:lnTo>
                  <a:pt x="163" y="553"/>
                </a:lnTo>
                <a:lnTo>
                  <a:pt x="166" y="549"/>
                </a:lnTo>
                <a:lnTo>
                  <a:pt x="171" y="549"/>
                </a:lnTo>
                <a:lnTo>
                  <a:pt x="175" y="545"/>
                </a:lnTo>
                <a:lnTo>
                  <a:pt x="172" y="540"/>
                </a:lnTo>
                <a:lnTo>
                  <a:pt x="171" y="539"/>
                </a:lnTo>
                <a:lnTo>
                  <a:pt x="172" y="535"/>
                </a:lnTo>
                <a:lnTo>
                  <a:pt x="171" y="525"/>
                </a:lnTo>
                <a:lnTo>
                  <a:pt x="174" y="525"/>
                </a:lnTo>
                <a:lnTo>
                  <a:pt x="174" y="523"/>
                </a:lnTo>
                <a:lnTo>
                  <a:pt x="171" y="520"/>
                </a:lnTo>
                <a:lnTo>
                  <a:pt x="175" y="516"/>
                </a:lnTo>
                <a:lnTo>
                  <a:pt x="174" y="513"/>
                </a:lnTo>
                <a:lnTo>
                  <a:pt x="169" y="512"/>
                </a:lnTo>
                <a:lnTo>
                  <a:pt x="170" y="511"/>
                </a:lnTo>
                <a:lnTo>
                  <a:pt x="166" y="508"/>
                </a:lnTo>
                <a:lnTo>
                  <a:pt x="162" y="508"/>
                </a:lnTo>
                <a:lnTo>
                  <a:pt x="162" y="505"/>
                </a:lnTo>
                <a:lnTo>
                  <a:pt x="160" y="507"/>
                </a:lnTo>
                <a:lnTo>
                  <a:pt x="160" y="498"/>
                </a:lnTo>
                <a:lnTo>
                  <a:pt x="158" y="498"/>
                </a:lnTo>
                <a:lnTo>
                  <a:pt x="157" y="495"/>
                </a:lnTo>
                <a:lnTo>
                  <a:pt x="156" y="499"/>
                </a:lnTo>
                <a:lnTo>
                  <a:pt x="152" y="499"/>
                </a:lnTo>
                <a:lnTo>
                  <a:pt x="152" y="500"/>
                </a:lnTo>
                <a:lnTo>
                  <a:pt x="145" y="499"/>
                </a:lnTo>
                <a:lnTo>
                  <a:pt x="142" y="503"/>
                </a:lnTo>
                <a:lnTo>
                  <a:pt x="134" y="502"/>
                </a:lnTo>
                <a:lnTo>
                  <a:pt x="131" y="508"/>
                </a:lnTo>
                <a:lnTo>
                  <a:pt x="126" y="511"/>
                </a:lnTo>
                <a:lnTo>
                  <a:pt x="125" y="512"/>
                </a:lnTo>
                <a:lnTo>
                  <a:pt x="122" y="509"/>
                </a:lnTo>
                <a:lnTo>
                  <a:pt x="122" y="508"/>
                </a:lnTo>
                <a:lnTo>
                  <a:pt x="117" y="504"/>
                </a:lnTo>
                <a:lnTo>
                  <a:pt x="112" y="500"/>
                </a:lnTo>
                <a:lnTo>
                  <a:pt x="109" y="502"/>
                </a:lnTo>
                <a:lnTo>
                  <a:pt x="107" y="498"/>
                </a:lnTo>
                <a:lnTo>
                  <a:pt x="103" y="500"/>
                </a:lnTo>
                <a:lnTo>
                  <a:pt x="104" y="499"/>
                </a:lnTo>
                <a:lnTo>
                  <a:pt x="100" y="496"/>
                </a:lnTo>
                <a:lnTo>
                  <a:pt x="99" y="495"/>
                </a:lnTo>
                <a:lnTo>
                  <a:pt x="98" y="493"/>
                </a:lnTo>
                <a:lnTo>
                  <a:pt x="95" y="493"/>
                </a:lnTo>
                <a:lnTo>
                  <a:pt x="91" y="496"/>
                </a:lnTo>
                <a:lnTo>
                  <a:pt x="81" y="496"/>
                </a:lnTo>
                <a:lnTo>
                  <a:pt x="81" y="499"/>
                </a:lnTo>
                <a:lnTo>
                  <a:pt x="79" y="499"/>
                </a:lnTo>
                <a:lnTo>
                  <a:pt x="79" y="500"/>
                </a:lnTo>
                <a:lnTo>
                  <a:pt x="75" y="498"/>
                </a:lnTo>
                <a:lnTo>
                  <a:pt x="76" y="495"/>
                </a:lnTo>
                <a:lnTo>
                  <a:pt x="75" y="495"/>
                </a:lnTo>
                <a:lnTo>
                  <a:pt x="73" y="499"/>
                </a:lnTo>
                <a:lnTo>
                  <a:pt x="71" y="496"/>
                </a:lnTo>
                <a:lnTo>
                  <a:pt x="72" y="495"/>
                </a:lnTo>
                <a:lnTo>
                  <a:pt x="62" y="487"/>
                </a:lnTo>
                <a:lnTo>
                  <a:pt x="58" y="485"/>
                </a:lnTo>
                <a:lnTo>
                  <a:pt x="62" y="480"/>
                </a:lnTo>
                <a:lnTo>
                  <a:pt x="62" y="476"/>
                </a:lnTo>
                <a:lnTo>
                  <a:pt x="58" y="473"/>
                </a:lnTo>
                <a:lnTo>
                  <a:pt x="59" y="471"/>
                </a:lnTo>
                <a:lnTo>
                  <a:pt x="64" y="467"/>
                </a:lnTo>
                <a:lnTo>
                  <a:pt x="67" y="468"/>
                </a:lnTo>
                <a:lnTo>
                  <a:pt x="68" y="464"/>
                </a:lnTo>
                <a:lnTo>
                  <a:pt x="64" y="460"/>
                </a:lnTo>
                <a:lnTo>
                  <a:pt x="62" y="460"/>
                </a:lnTo>
                <a:lnTo>
                  <a:pt x="61" y="458"/>
                </a:lnTo>
                <a:lnTo>
                  <a:pt x="59" y="457"/>
                </a:lnTo>
                <a:lnTo>
                  <a:pt x="54" y="451"/>
                </a:lnTo>
                <a:lnTo>
                  <a:pt x="55" y="450"/>
                </a:lnTo>
                <a:lnTo>
                  <a:pt x="54" y="448"/>
                </a:lnTo>
                <a:lnTo>
                  <a:pt x="49" y="451"/>
                </a:lnTo>
                <a:lnTo>
                  <a:pt x="46" y="450"/>
                </a:lnTo>
                <a:lnTo>
                  <a:pt x="46" y="444"/>
                </a:lnTo>
                <a:lnTo>
                  <a:pt x="50" y="444"/>
                </a:lnTo>
                <a:lnTo>
                  <a:pt x="52" y="442"/>
                </a:lnTo>
                <a:lnTo>
                  <a:pt x="52" y="440"/>
                </a:lnTo>
                <a:lnTo>
                  <a:pt x="50" y="439"/>
                </a:lnTo>
                <a:lnTo>
                  <a:pt x="41" y="435"/>
                </a:lnTo>
                <a:lnTo>
                  <a:pt x="37" y="430"/>
                </a:lnTo>
                <a:lnTo>
                  <a:pt x="31" y="436"/>
                </a:lnTo>
                <a:lnTo>
                  <a:pt x="28" y="436"/>
                </a:lnTo>
                <a:lnTo>
                  <a:pt x="23" y="435"/>
                </a:lnTo>
                <a:lnTo>
                  <a:pt x="17" y="430"/>
                </a:lnTo>
                <a:lnTo>
                  <a:pt x="13" y="427"/>
                </a:lnTo>
                <a:lnTo>
                  <a:pt x="12" y="423"/>
                </a:lnTo>
                <a:lnTo>
                  <a:pt x="9" y="413"/>
                </a:lnTo>
                <a:lnTo>
                  <a:pt x="14" y="409"/>
                </a:lnTo>
                <a:lnTo>
                  <a:pt x="17" y="409"/>
                </a:lnTo>
                <a:lnTo>
                  <a:pt x="12" y="406"/>
                </a:lnTo>
                <a:lnTo>
                  <a:pt x="8" y="405"/>
                </a:lnTo>
                <a:lnTo>
                  <a:pt x="5" y="399"/>
                </a:lnTo>
                <a:lnTo>
                  <a:pt x="0" y="394"/>
                </a:lnTo>
                <a:lnTo>
                  <a:pt x="8" y="385"/>
                </a:lnTo>
                <a:lnTo>
                  <a:pt x="10" y="381"/>
                </a:lnTo>
                <a:lnTo>
                  <a:pt x="14" y="383"/>
                </a:lnTo>
                <a:lnTo>
                  <a:pt x="16" y="382"/>
                </a:lnTo>
                <a:lnTo>
                  <a:pt x="19" y="385"/>
                </a:lnTo>
                <a:lnTo>
                  <a:pt x="19" y="383"/>
                </a:lnTo>
                <a:lnTo>
                  <a:pt x="22" y="383"/>
                </a:lnTo>
                <a:lnTo>
                  <a:pt x="21" y="385"/>
                </a:lnTo>
                <a:lnTo>
                  <a:pt x="23" y="386"/>
                </a:lnTo>
                <a:lnTo>
                  <a:pt x="25" y="383"/>
                </a:lnTo>
                <a:lnTo>
                  <a:pt x="27" y="383"/>
                </a:lnTo>
                <a:lnTo>
                  <a:pt x="28" y="382"/>
                </a:lnTo>
                <a:lnTo>
                  <a:pt x="25" y="377"/>
                </a:lnTo>
                <a:lnTo>
                  <a:pt x="27" y="374"/>
                </a:lnTo>
                <a:lnTo>
                  <a:pt x="27" y="372"/>
                </a:lnTo>
                <a:lnTo>
                  <a:pt x="26" y="372"/>
                </a:lnTo>
                <a:lnTo>
                  <a:pt x="26" y="367"/>
                </a:lnTo>
                <a:lnTo>
                  <a:pt x="31" y="367"/>
                </a:lnTo>
                <a:lnTo>
                  <a:pt x="34" y="364"/>
                </a:lnTo>
                <a:lnTo>
                  <a:pt x="35" y="367"/>
                </a:lnTo>
                <a:lnTo>
                  <a:pt x="37" y="364"/>
                </a:lnTo>
                <a:lnTo>
                  <a:pt x="39" y="364"/>
                </a:lnTo>
                <a:lnTo>
                  <a:pt x="45" y="345"/>
                </a:lnTo>
                <a:lnTo>
                  <a:pt x="40" y="342"/>
                </a:lnTo>
                <a:lnTo>
                  <a:pt x="41" y="340"/>
                </a:lnTo>
                <a:lnTo>
                  <a:pt x="39" y="337"/>
                </a:lnTo>
                <a:lnTo>
                  <a:pt x="39" y="334"/>
                </a:lnTo>
                <a:lnTo>
                  <a:pt x="43" y="333"/>
                </a:lnTo>
                <a:lnTo>
                  <a:pt x="43" y="331"/>
                </a:lnTo>
                <a:lnTo>
                  <a:pt x="39" y="322"/>
                </a:lnTo>
                <a:lnTo>
                  <a:pt x="36" y="320"/>
                </a:lnTo>
                <a:lnTo>
                  <a:pt x="34" y="322"/>
                </a:lnTo>
                <a:lnTo>
                  <a:pt x="32" y="319"/>
                </a:lnTo>
                <a:lnTo>
                  <a:pt x="30" y="320"/>
                </a:lnTo>
                <a:lnTo>
                  <a:pt x="27" y="315"/>
                </a:lnTo>
                <a:lnTo>
                  <a:pt x="32" y="311"/>
                </a:lnTo>
                <a:lnTo>
                  <a:pt x="31" y="306"/>
                </a:lnTo>
                <a:lnTo>
                  <a:pt x="34" y="306"/>
                </a:lnTo>
                <a:lnTo>
                  <a:pt x="36" y="301"/>
                </a:lnTo>
                <a:lnTo>
                  <a:pt x="34" y="300"/>
                </a:lnTo>
                <a:lnTo>
                  <a:pt x="35" y="298"/>
                </a:lnTo>
                <a:lnTo>
                  <a:pt x="35" y="295"/>
                </a:lnTo>
                <a:lnTo>
                  <a:pt x="34" y="295"/>
                </a:lnTo>
                <a:lnTo>
                  <a:pt x="35" y="293"/>
                </a:lnTo>
                <a:lnTo>
                  <a:pt x="39" y="295"/>
                </a:lnTo>
                <a:lnTo>
                  <a:pt x="39" y="292"/>
                </a:lnTo>
                <a:lnTo>
                  <a:pt x="40" y="289"/>
                </a:lnTo>
                <a:lnTo>
                  <a:pt x="35" y="286"/>
                </a:lnTo>
                <a:lnTo>
                  <a:pt x="31" y="284"/>
                </a:lnTo>
                <a:lnTo>
                  <a:pt x="34" y="282"/>
                </a:lnTo>
                <a:lnTo>
                  <a:pt x="36" y="280"/>
                </a:lnTo>
                <a:lnTo>
                  <a:pt x="36" y="275"/>
                </a:lnTo>
                <a:lnTo>
                  <a:pt x="28" y="266"/>
                </a:lnTo>
                <a:lnTo>
                  <a:pt x="26" y="265"/>
                </a:lnTo>
                <a:lnTo>
                  <a:pt x="25" y="262"/>
                </a:lnTo>
                <a:lnTo>
                  <a:pt x="25" y="255"/>
                </a:lnTo>
                <a:lnTo>
                  <a:pt x="30" y="251"/>
                </a:lnTo>
                <a:lnTo>
                  <a:pt x="36" y="252"/>
                </a:lnTo>
                <a:lnTo>
                  <a:pt x="37" y="250"/>
                </a:lnTo>
                <a:lnTo>
                  <a:pt x="43" y="250"/>
                </a:lnTo>
                <a:lnTo>
                  <a:pt x="43" y="246"/>
                </a:lnTo>
                <a:lnTo>
                  <a:pt x="44" y="246"/>
                </a:lnTo>
                <a:lnTo>
                  <a:pt x="44" y="242"/>
                </a:lnTo>
                <a:lnTo>
                  <a:pt x="46" y="242"/>
                </a:lnTo>
                <a:lnTo>
                  <a:pt x="49" y="241"/>
                </a:lnTo>
                <a:lnTo>
                  <a:pt x="50" y="243"/>
                </a:lnTo>
                <a:lnTo>
                  <a:pt x="49" y="246"/>
                </a:lnTo>
                <a:lnTo>
                  <a:pt x="54" y="248"/>
                </a:lnTo>
                <a:lnTo>
                  <a:pt x="55" y="247"/>
                </a:lnTo>
                <a:lnTo>
                  <a:pt x="66" y="255"/>
                </a:lnTo>
                <a:lnTo>
                  <a:pt x="71" y="257"/>
                </a:lnTo>
                <a:lnTo>
                  <a:pt x="73" y="261"/>
                </a:lnTo>
                <a:lnTo>
                  <a:pt x="81" y="265"/>
                </a:lnTo>
                <a:lnTo>
                  <a:pt x="89" y="269"/>
                </a:lnTo>
                <a:lnTo>
                  <a:pt x="97" y="278"/>
                </a:lnTo>
                <a:lnTo>
                  <a:pt x="100" y="277"/>
                </a:lnTo>
                <a:lnTo>
                  <a:pt x="104" y="278"/>
                </a:lnTo>
                <a:lnTo>
                  <a:pt x="108" y="277"/>
                </a:lnTo>
                <a:lnTo>
                  <a:pt x="109" y="274"/>
                </a:lnTo>
                <a:lnTo>
                  <a:pt x="111" y="269"/>
                </a:lnTo>
                <a:lnTo>
                  <a:pt x="109" y="264"/>
                </a:lnTo>
                <a:lnTo>
                  <a:pt x="113" y="265"/>
                </a:lnTo>
                <a:lnTo>
                  <a:pt x="113" y="260"/>
                </a:lnTo>
                <a:lnTo>
                  <a:pt x="121" y="259"/>
                </a:lnTo>
                <a:lnTo>
                  <a:pt x="121" y="257"/>
                </a:lnTo>
                <a:lnTo>
                  <a:pt x="124" y="255"/>
                </a:lnTo>
                <a:lnTo>
                  <a:pt x="126" y="255"/>
                </a:lnTo>
                <a:lnTo>
                  <a:pt x="126" y="252"/>
                </a:lnTo>
                <a:lnTo>
                  <a:pt x="130" y="252"/>
                </a:lnTo>
                <a:lnTo>
                  <a:pt x="130" y="250"/>
                </a:lnTo>
                <a:lnTo>
                  <a:pt x="135" y="253"/>
                </a:lnTo>
                <a:lnTo>
                  <a:pt x="135" y="251"/>
                </a:lnTo>
                <a:lnTo>
                  <a:pt x="140" y="251"/>
                </a:lnTo>
                <a:lnTo>
                  <a:pt x="144" y="255"/>
                </a:lnTo>
                <a:lnTo>
                  <a:pt x="145" y="252"/>
                </a:lnTo>
                <a:lnTo>
                  <a:pt x="153" y="259"/>
                </a:lnTo>
                <a:lnTo>
                  <a:pt x="152" y="262"/>
                </a:lnTo>
                <a:lnTo>
                  <a:pt x="161" y="265"/>
                </a:lnTo>
                <a:lnTo>
                  <a:pt x="161" y="268"/>
                </a:lnTo>
                <a:lnTo>
                  <a:pt x="166" y="264"/>
                </a:lnTo>
                <a:lnTo>
                  <a:pt x="167" y="268"/>
                </a:lnTo>
                <a:lnTo>
                  <a:pt x="170" y="268"/>
                </a:lnTo>
                <a:lnTo>
                  <a:pt x="171" y="265"/>
                </a:lnTo>
                <a:lnTo>
                  <a:pt x="178" y="269"/>
                </a:lnTo>
                <a:lnTo>
                  <a:pt x="178" y="271"/>
                </a:lnTo>
                <a:lnTo>
                  <a:pt x="180" y="278"/>
                </a:lnTo>
                <a:lnTo>
                  <a:pt x="183" y="278"/>
                </a:lnTo>
                <a:lnTo>
                  <a:pt x="189" y="282"/>
                </a:lnTo>
                <a:lnTo>
                  <a:pt x="190" y="286"/>
                </a:lnTo>
                <a:lnTo>
                  <a:pt x="196" y="289"/>
                </a:lnTo>
                <a:lnTo>
                  <a:pt x="198" y="280"/>
                </a:lnTo>
                <a:lnTo>
                  <a:pt x="205" y="277"/>
                </a:lnTo>
                <a:lnTo>
                  <a:pt x="207" y="279"/>
                </a:lnTo>
                <a:lnTo>
                  <a:pt x="206" y="282"/>
                </a:lnTo>
                <a:lnTo>
                  <a:pt x="207" y="288"/>
                </a:lnTo>
                <a:lnTo>
                  <a:pt x="205" y="289"/>
                </a:lnTo>
                <a:lnTo>
                  <a:pt x="207" y="293"/>
                </a:lnTo>
                <a:lnTo>
                  <a:pt x="211" y="295"/>
                </a:lnTo>
                <a:lnTo>
                  <a:pt x="210" y="296"/>
                </a:lnTo>
                <a:lnTo>
                  <a:pt x="202" y="295"/>
                </a:lnTo>
                <a:lnTo>
                  <a:pt x="205" y="298"/>
                </a:lnTo>
                <a:lnTo>
                  <a:pt x="207" y="298"/>
                </a:lnTo>
                <a:lnTo>
                  <a:pt x="208" y="300"/>
                </a:lnTo>
                <a:lnTo>
                  <a:pt x="206" y="301"/>
                </a:lnTo>
                <a:lnTo>
                  <a:pt x="208" y="302"/>
                </a:lnTo>
                <a:lnTo>
                  <a:pt x="208" y="306"/>
                </a:lnTo>
                <a:lnTo>
                  <a:pt x="216" y="307"/>
                </a:lnTo>
                <a:lnTo>
                  <a:pt x="220" y="306"/>
                </a:lnTo>
                <a:lnTo>
                  <a:pt x="225" y="307"/>
                </a:lnTo>
                <a:lnTo>
                  <a:pt x="226" y="305"/>
                </a:lnTo>
                <a:lnTo>
                  <a:pt x="230" y="309"/>
                </a:lnTo>
                <a:lnTo>
                  <a:pt x="230" y="307"/>
                </a:lnTo>
                <a:lnTo>
                  <a:pt x="234" y="309"/>
                </a:lnTo>
                <a:lnTo>
                  <a:pt x="234" y="306"/>
                </a:lnTo>
                <a:lnTo>
                  <a:pt x="232" y="302"/>
                </a:lnTo>
                <a:lnTo>
                  <a:pt x="234" y="300"/>
                </a:lnTo>
                <a:lnTo>
                  <a:pt x="238" y="298"/>
                </a:lnTo>
                <a:lnTo>
                  <a:pt x="239" y="304"/>
                </a:lnTo>
                <a:lnTo>
                  <a:pt x="243" y="305"/>
                </a:lnTo>
                <a:lnTo>
                  <a:pt x="246" y="300"/>
                </a:lnTo>
                <a:lnTo>
                  <a:pt x="248" y="298"/>
                </a:lnTo>
                <a:lnTo>
                  <a:pt x="247" y="295"/>
                </a:lnTo>
                <a:lnTo>
                  <a:pt x="252" y="295"/>
                </a:lnTo>
                <a:lnTo>
                  <a:pt x="253" y="291"/>
                </a:lnTo>
                <a:lnTo>
                  <a:pt x="246" y="287"/>
                </a:lnTo>
                <a:lnTo>
                  <a:pt x="247" y="283"/>
                </a:lnTo>
                <a:lnTo>
                  <a:pt x="246" y="275"/>
                </a:lnTo>
                <a:lnTo>
                  <a:pt x="243" y="271"/>
                </a:lnTo>
                <a:lnTo>
                  <a:pt x="246" y="270"/>
                </a:lnTo>
                <a:lnTo>
                  <a:pt x="246" y="265"/>
                </a:lnTo>
                <a:lnTo>
                  <a:pt x="255" y="266"/>
                </a:lnTo>
                <a:lnTo>
                  <a:pt x="256" y="265"/>
                </a:lnTo>
                <a:lnTo>
                  <a:pt x="257" y="266"/>
                </a:lnTo>
                <a:lnTo>
                  <a:pt x="265" y="265"/>
                </a:lnTo>
                <a:lnTo>
                  <a:pt x="268" y="253"/>
                </a:lnTo>
                <a:lnTo>
                  <a:pt x="271" y="259"/>
                </a:lnTo>
                <a:lnTo>
                  <a:pt x="274" y="257"/>
                </a:lnTo>
                <a:lnTo>
                  <a:pt x="275" y="259"/>
                </a:lnTo>
                <a:lnTo>
                  <a:pt x="277" y="255"/>
                </a:lnTo>
                <a:lnTo>
                  <a:pt x="274" y="251"/>
                </a:lnTo>
                <a:lnTo>
                  <a:pt x="277" y="247"/>
                </a:lnTo>
                <a:lnTo>
                  <a:pt x="275" y="247"/>
                </a:lnTo>
                <a:lnTo>
                  <a:pt x="275" y="243"/>
                </a:lnTo>
                <a:lnTo>
                  <a:pt x="287" y="248"/>
                </a:lnTo>
                <a:lnTo>
                  <a:pt x="289" y="252"/>
                </a:lnTo>
                <a:lnTo>
                  <a:pt x="289" y="255"/>
                </a:lnTo>
                <a:lnTo>
                  <a:pt x="287" y="253"/>
                </a:lnTo>
                <a:lnTo>
                  <a:pt x="287" y="259"/>
                </a:lnTo>
                <a:lnTo>
                  <a:pt x="296" y="271"/>
                </a:lnTo>
                <a:lnTo>
                  <a:pt x="297" y="277"/>
                </a:lnTo>
                <a:lnTo>
                  <a:pt x="302" y="277"/>
                </a:lnTo>
                <a:lnTo>
                  <a:pt x="305" y="279"/>
                </a:lnTo>
                <a:lnTo>
                  <a:pt x="309" y="279"/>
                </a:lnTo>
                <a:lnTo>
                  <a:pt x="310" y="283"/>
                </a:lnTo>
                <a:lnTo>
                  <a:pt x="318" y="283"/>
                </a:lnTo>
                <a:lnTo>
                  <a:pt x="319" y="275"/>
                </a:lnTo>
                <a:lnTo>
                  <a:pt x="322" y="277"/>
                </a:lnTo>
                <a:lnTo>
                  <a:pt x="325" y="275"/>
                </a:lnTo>
                <a:lnTo>
                  <a:pt x="328" y="275"/>
                </a:lnTo>
                <a:lnTo>
                  <a:pt x="333" y="271"/>
                </a:lnTo>
                <a:lnTo>
                  <a:pt x="336" y="273"/>
                </a:lnTo>
                <a:lnTo>
                  <a:pt x="334" y="275"/>
                </a:lnTo>
                <a:lnTo>
                  <a:pt x="337" y="274"/>
                </a:lnTo>
                <a:lnTo>
                  <a:pt x="337" y="277"/>
                </a:lnTo>
                <a:lnTo>
                  <a:pt x="341" y="279"/>
                </a:lnTo>
                <a:lnTo>
                  <a:pt x="341" y="278"/>
                </a:lnTo>
                <a:lnTo>
                  <a:pt x="342" y="277"/>
                </a:lnTo>
                <a:lnTo>
                  <a:pt x="343" y="286"/>
                </a:lnTo>
                <a:lnTo>
                  <a:pt x="346" y="287"/>
                </a:lnTo>
                <a:lnTo>
                  <a:pt x="345" y="282"/>
                </a:lnTo>
                <a:lnTo>
                  <a:pt x="349" y="280"/>
                </a:lnTo>
                <a:lnTo>
                  <a:pt x="350" y="286"/>
                </a:lnTo>
                <a:lnTo>
                  <a:pt x="351" y="283"/>
                </a:lnTo>
                <a:lnTo>
                  <a:pt x="355" y="282"/>
                </a:lnTo>
                <a:lnTo>
                  <a:pt x="378" y="280"/>
                </a:lnTo>
                <a:lnTo>
                  <a:pt x="378" y="278"/>
                </a:lnTo>
                <a:lnTo>
                  <a:pt x="376" y="271"/>
                </a:lnTo>
                <a:lnTo>
                  <a:pt x="377" y="268"/>
                </a:lnTo>
                <a:lnTo>
                  <a:pt x="374" y="268"/>
                </a:lnTo>
                <a:lnTo>
                  <a:pt x="372" y="260"/>
                </a:lnTo>
                <a:lnTo>
                  <a:pt x="368" y="257"/>
                </a:lnTo>
                <a:lnTo>
                  <a:pt x="368" y="253"/>
                </a:lnTo>
                <a:lnTo>
                  <a:pt x="364" y="248"/>
                </a:lnTo>
                <a:lnTo>
                  <a:pt x="363" y="243"/>
                </a:lnTo>
                <a:lnTo>
                  <a:pt x="355" y="241"/>
                </a:lnTo>
                <a:lnTo>
                  <a:pt x="355" y="239"/>
                </a:lnTo>
                <a:lnTo>
                  <a:pt x="361" y="241"/>
                </a:lnTo>
                <a:lnTo>
                  <a:pt x="352" y="229"/>
                </a:lnTo>
                <a:lnTo>
                  <a:pt x="355" y="228"/>
                </a:lnTo>
                <a:lnTo>
                  <a:pt x="358" y="224"/>
                </a:lnTo>
                <a:lnTo>
                  <a:pt x="350" y="221"/>
                </a:lnTo>
                <a:lnTo>
                  <a:pt x="343" y="215"/>
                </a:lnTo>
                <a:lnTo>
                  <a:pt x="355" y="198"/>
                </a:lnTo>
                <a:lnTo>
                  <a:pt x="354" y="196"/>
                </a:lnTo>
                <a:lnTo>
                  <a:pt x="363" y="185"/>
                </a:lnTo>
                <a:lnTo>
                  <a:pt x="369" y="181"/>
                </a:lnTo>
                <a:lnTo>
                  <a:pt x="361" y="175"/>
                </a:lnTo>
                <a:lnTo>
                  <a:pt x="360" y="170"/>
                </a:lnTo>
                <a:lnTo>
                  <a:pt x="358" y="162"/>
                </a:lnTo>
                <a:lnTo>
                  <a:pt x="347" y="154"/>
                </a:lnTo>
                <a:lnTo>
                  <a:pt x="347" y="153"/>
                </a:lnTo>
                <a:lnTo>
                  <a:pt x="354" y="144"/>
                </a:lnTo>
                <a:lnTo>
                  <a:pt x="361" y="139"/>
                </a:lnTo>
                <a:lnTo>
                  <a:pt x="355" y="131"/>
                </a:lnTo>
                <a:lnTo>
                  <a:pt x="352" y="109"/>
                </a:lnTo>
                <a:lnTo>
                  <a:pt x="350" y="107"/>
                </a:lnTo>
                <a:lnTo>
                  <a:pt x="352" y="102"/>
                </a:lnTo>
                <a:lnTo>
                  <a:pt x="355" y="95"/>
                </a:lnTo>
                <a:lnTo>
                  <a:pt x="354" y="91"/>
                </a:lnTo>
                <a:lnTo>
                  <a:pt x="356" y="77"/>
                </a:lnTo>
                <a:lnTo>
                  <a:pt x="351" y="73"/>
                </a:lnTo>
                <a:lnTo>
                  <a:pt x="352" y="70"/>
                </a:lnTo>
                <a:lnTo>
                  <a:pt x="361" y="58"/>
                </a:lnTo>
                <a:lnTo>
                  <a:pt x="365" y="50"/>
                </a:lnTo>
                <a:lnTo>
                  <a:pt x="363" y="40"/>
                </a:lnTo>
                <a:lnTo>
                  <a:pt x="347" y="28"/>
                </a:lnTo>
                <a:lnTo>
                  <a:pt x="345" y="22"/>
                </a:lnTo>
                <a:lnTo>
                  <a:pt x="343" y="16"/>
                </a:lnTo>
                <a:lnTo>
                  <a:pt x="345" y="0"/>
                </a:lnTo>
                <a:lnTo>
                  <a:pt x="356" y="1"/>
                </a:lnTo>
                <a:lnTo>
                  <a:pt x="363" y="7"/>
                </a:lnTo>
                <a:lnTo>
                  <a:pt x="374" y="4"/>
                </a:lnTo>
                <a:lnTo>
                  <a:pt x="390" y="8"/>
                </a:lnTo>
                <a:lnTo>
                  <a:pt x="399" y="13"/>
                </a:lnTo>
                <a:lnTo>
                  <a:pt x="403" y="22"/>
                </a:lnTo>
                <a:lnTo>
                  <a:pt x="419" y="30"/>
                </a:lnTo>
                <a:lnTo>
                  <a:pt x="427" y="31"/>
                </a:lnTo>
                <a:lnTo>
                  <a:pt x="432" y="35"/>
                </a:lnTo>
                <a:lnTo>
                  <a:pt x="440" y="39"/>
                </a:lnTo>
                <a:lnTo>
                  <a:pt x="442" y="43"/>
                </a:lnTo>
                <a:lnTo>
                  <a:pt x="445" y="52"/>
                </a:lnTo>
                <a:lnTo>
                  <a:pt x="451" y="57"/>
                </a:lnTo>
                <a:lnTo>
                  <a:pt x="455" y="59"/>
                </a:lnTo>
                <a:lnTo>
                  <a:pt x="467" y="57"/>
                </a:lnTo>
                <a:lnTo>
                  <a:pt x="475" y="62"/>
                </a:lnTo>
                <a:lnTo>
                  <a:pt x="478" y="62"/>
                </a:lnTo>
                <a:lnTo>
                  <a:pt x="482" y="59"/>
                </a:lnTo>
                <a:lnTo>
                  <a:pt x="494" y="57"/>
                </a:lnTo>
                <a:lnTo>
                  <a:pt x="505" y="59"/>
                </a:lnTo>
                <a:lnTo>
                  <a:pt x="512" y="55"/>
                </a:lnTo>
                <a:lnTo>
                  <a:pt x="514" y="50"/>
                </a:lnTo>
                <a:lnTo>
                  <a:pt x="532" y="49"/>
                </a:lnTo>
                <a:lnTo>
                  <a:pt x="535" y="55"/>
                </a:lnTo>
                <a:lnTo>
                  <a:pt x="541" y="63"/>
                </a:lnTo>
                <a:lnTo>
                  <a:pt x="538" y="82"/>
                </a:lnTo>
                <a:lnTo>
                  <a:pt x="540" y="88"/>
                </a:lnTo>
                <a:lnTo>
                  <a:pt x="548" y="100"/>
                </a:lnTo>
                <a:lnTo>
                  <a:pt x="550" y="100"/>
                </a:lnTo>
                <a:lnTo>
                  <a:pt x="550" y="109"/>
                </a:lnTo>
                <a:lnTo>
                  <a:pt x="553" y="115"/>
                </a:lnTo>
                <a:lnTo>
                  <a:pt x="554" y="127"/>
                </a:lnTo>
                <a:lnTo>
                  <a:pt x="554" y="133"/>
                </a:lnTo>
                <a:lnTo>
                  <a:pt x="553" y="138"/>
                </a:lnTo>
                <a:lnTo>
                  <a:pt x="568" y="144"/>
                </a:lnTo>
                <a:lnTo>
                  <a:pt x="568" y="139"/>
                </a:lnTo>
                <a:lnTo>
                  <a:pt x="584" y="136"/>
                </a:lnTo>
                <a:lnTo>
                  <a:pt x="593" y="133"/>
                </a:lnTo>
                <a:lnTo>
                  <a:pt x="598" y="136"/>
                </a:lnTo>
                <a:lnTo>
                  <a:pt x="602" y="131"/>
                </a:lnTo>
                <a:lnTo>
                  <a:pt x="608" y="131"/>
                </a:lnTo>
                <a:lnTo>
                  <a:pt x="612" y="130"/>
                </a:lnTo>
                <a:lnTo>
                  <a:pt x="616" y="129"/>
                </a:lnTo>
                <a:lnTo>
                  <a:pt x="624" y="127"/>
                </a:lnTo>
                <a:lnTo>
                  <a:pt x="640" y="138"/>
                </a:lnTo>
                <a:lnTo>
                  <a:pt x="642" y="140"/>
                </a:lnTo>
                <a:lnTo>
                  <a:pt x="639" y="144"/>
                </a:lnTo>
                <a:lnTo>
                  <a:pt x="642" y="151"/>
                </a:lnTo>
                <a:lnTo>
                  <a:pt x="646" y="152"/>
                </a:lnTo>
                <a:lnTo>
                  <a:pt x="646" y="157"/>
                </a:lnTo>
                <a:lnTo>
                  <a:pt x="647" y="166"/>
                </a:lnTo>
                <a:lnTo>
                  <a:pt x="646" y="178"/>
                </a:lnTo>
                <a:lnTo>
                  <a:pt x="643" y="180"/>
                </a:lnTo>
                <a:lnTo>
                  <a:pt x="646" y="184"/>
                </a:lnTo>
                <a:lnTo>
                  <a:pt x="647" y="192"/>
                </a:lnTo>
                <a:lnTo>
                  <a:pt x="653" y="194"/>
                </a:lnTo>
                <a:lnTo>
                  <a:pt x="656" y="198"/>
                </a:lnTo>
                <a:lnTo>
                  <a:pt x="644" y="205"/>
                </a:lnTo>
                <a:lnTo>
                  <a:pt x="638" y="205"/>
                </a:lnTo>
                <a:lnTo>
                  <a:pt x="630" y="212"/>
                </a:lnTo>
                <a:lnTo>
                  <a:pt x="630" y="215"/>
                </a:lnTo>
                <a:lnTo>
                  <a:pt x="633" y="217"/>
                </a:lnTo>
                <a:lnTo>
                  <a:pt x="643" y="224"/>
                </a:lnTo>
                <a:lnTo>
                  <a:pt x="648" y="224"/>
                </a:lnTo>
                <a:lnTo>
                  <a:pt x="649" y="228"/>
                </a:lnTo>
                <a:lnTo>
                  <a:pt x="653" y="232"/>
                </a:lnTo>
                <a:lnTo>
                  <a:pt x="667" y="216"/>
                </a:lnTo>
                <a:lnTo>
                  <a:pt x="676" y="223"/>
                </a:lnTo>
                <a:lnTo>
                  <a:pt x="678" y="220"/>
                </a:lnTo>
                <a:lnTo>
                  <a:pt x="678" y="215"/>
                </a:lnTo>
                <a:lnTo>
                  <a:pt x="683" y="199"/>
                </a:lnTo>
                <a:lnTo>
                  <a:pt x="687" y="196"/>
                </a:lnTo>
                <a:lnTo>
                  <a:pt x="687" y="192"/>
                </a:lnTo>
                <a:lnTo>
                  <a:pt x="692" y="190"/>
                </a:lnTo>
                <a:lnTo>
                  <a:pt x="701" y="184"/>
                </a:lnTo>
                <a:lnTo>
                  <a:pt x="703" y="179"/>
                </a:lnTo>
                <a:lnTo>
                  <a:pt x="706" y="180"/>
                </a:lnTo>
                <a:lnTo>
                  <a:pt x="709" y="178"/>
                </a:lnTo>
                <a:lnTo>
                  <a:pt x="712" y="170"/>
                </a:lnTo>
                <a:lnTo>
                  <a:pt x="719" y="171"/>
                </a:lnTo>
                <a:lnTo>
                  <a:pt x="721" y="174"/>
                </a:lnTo>
                <a:lnTo>
                  <a:pt x="730" y="174"/>
                </a:lnTo>
                <a:lnTo>
                  <a:pt x="730" y="178"/>
                </a:lnTo>
                <a:lnTo>
                  <a:pt x="734" y="179"/>
                </a:lnTo>
                <a:lnTo>
                  <a:pt x="737" y="184"/>
                </a:lnTo>
                <a:lnTo>
                  <a:pt x="745" y="183"/>
                </a:lnTo>
                <a:lnTo>
                  <a:pt x="757" y="193"/>
                </a:lnTo>
                <a:lnTo>
                  <a:pt x="761" y="201"/>
                </a:lnTo>
                <a:lnTo>
                  <a:pt x="763" y="211"/>
                </a:lnTo>
                <a:lnTo>
                  <a:pt x="763" y="212"/>
                </a:lnTo>
                <a:lnTo>
                  <a:pt x="766" y="214"/>
                </a:lnTo>
                <a:lnTo>
                  <a:pt x="773" y="211"/>
                </a:lnTo>
                <a:lnTo>
                  <a:pt x="787" y="210"/>
                </a:lnTo>
                <a:lnTo>
                  <a:pt x="791" y="207"/>
                </a:lnTo>
                <a:lnTo>
                  <a:pt x="790" y="205"/>
                </a:lnTo>
                <a:lnTo>
                  <a:pt x="791" y="203"/>
                </a:lnTo>
                <a:lnTo>
                  <a:pt x="792" y="192"/>
                </a:lnTo>
                <a:lnTo>
                  <a:pt x="804" y="171"/>
                </a:lnTo>
                <a:lnTo>
                  <a:pt x="806" y="171"/>
                </a:lnTo>
                <a:lnTo>
                  <a:pt x="820" y="176"/>
                </a:lnTo>
                <a:lnTo>
                  <a:pt x="824" y="176"/>
                </a:lnTo>
                <a:lnTo>
                  <a:pt x="831" y="178"/>
                </a:lnTo>
                <a:lnTo>
                  <a:pt x="833" y="176"/>
                </a:lnTo>
                <a:lnTo>
                  <a:pt x="836" y="178"/>
                </a:lnTo>
                <a:lnTo>
                  <a:pt x="836" y="185"/>
                </a:lnTo>
                <a:lnTo>
                  <a:pt x="847" y="187"/>
                </a:lnTo>
                <a:lnTo>
                  <a:pt x="853" y="189"/>
                </a:lnTo>
                <a:lnTo>
                  <a:pt x="858" y="184"/>
                </a:lnTo>
                <a:lnTo>
                  <a:pt x="863" y="183"/>
                </a:lnTo>
                <a:lnTo>
                  <a:pt x="876" y="189"/>
                </a:lnTo>
                <a:lnTo>
                  <a:pt x="881" y="201"/>
                </a:lnTo>
                <a:lnTo>
                  <a:pt x="882" y="206"/>
                </a:lnTo>
                <a:lnTo>
                  <a:pt x="890" y="206"/>
                </a:lnTo>
                <a:lnTo>
                  <a:pt x="894" y="215"/>
                </a:lnTo>
                <a:lnTo>
                  <a:pt x="895" y="219"/>
                </a:lnTo>
                <a:lnTo>
                  <a:pt x="898" y="219"/>
                </a:lnTo>
                <a:lnTo>
                  <a:pt x="899" y="219"/>
                </a:lnTo>
                <a:lnTo>
                  <a:pt x="898" y="224"/>
                </a:lnTo>
                <a:lnTo>
                  <a:pt x="907" y="239"/>
                </a:lnTo>
                <a:lnTo>
                  <a:pt x="916" y="242"/>
                </a:lnTo>
                <a:lnTo>
                  <a:pt x="918" y="248"/>
                </a:lnTo>
                <a:lnTo>
                  <a:pt x="925" y="255"/>
                </a:lnTo>
                <a:lnTo>
                  <a:pt x="927" y="261"/>
                </a:lnTo>
                <a:lnTo>
                  <a:pt x="935" y="271"/>
                </a:lnTo>
                <a:lnTo>
                  <a:pt x="936" y="279"/>
                </a:lnTo>
                <a:lnTo>
                  <a:pt x="937" y="286"/>
                </a:lnTo>
                <a:lnTo>
                  <a:pt x="923" y="293"/>
                </a:lnTo>
                <a:lnTo>
                  <a:pt x="918" y="295"/>
                </a:lnTo>
                <a:lnTo>
                  <a:pt x="908" y="293"/>
                </a:lnTo>
                <a:lnTo>
                  <a:pt x="907" y="297"/>
                </a:lnTo>
                <a:lnTo>
                  <a:pt x="910" y="306"/>
                </a:lnTo>
                <a:lnTo>
                  <a:pt x="910" y="315"/>
                </a:lnTo>
                <a:lnTo>
                  <a:pt x="899" y="320"/>
                </a:lnTo>
                <a:lnTo>
                  <a:pt x="894" y="320"/>
                </a:lnTo>
                <a:lnTo>
                  <a:pt x="900" y="329"/>
                </a:lnTo>
                <a:lnTo>
                  <a:pt x="898" y="331"/>
                </a:lnTo>
                <a:lnTo>
                  <a:pt x="901" y="334"/>
                </a:lnTo>
                <a:lnTo>
                  <a:pt x="900" y="336"/>
                </a:lnTo>
                <a:lnTo>
                  <a:pt x="889" y="343"/>
                </a:lnTo>
                <a:lnTo>
                  <a:pt x="881" y="347"/>
                </a:lnTo>
                <a:lnTo>
                  <a:pt x="869" y="361"/>
                </a:lnTo>
                <a:lnTo>
                  <a:pt x="858" y="367"/>
                </a:lnTo>
                <a:lnTo>
                  <a:pt x="851" y="360"/>
                </a:lnTo>
                <a:lnTo>
                  <a:pt x="850" y="358"/>
                </a:lnTo>
                <a:lnTo>
                  <a:pt x="844" y="352"/>
                </a:lnTo>
                <a:lnTo>
                  <a:pt x="841" y="352"/>
                </a:lnTo>
                <a:lnTo>
                  <a:pt x="836" y="355"/>
                </a:lnTo>
                <a:lnTo>
                  <a:pt x="835" y="358"/>
                </a:lnTo>
                <a:lnTo>
                  <a:pt x="836" y="365"/>
                </a:lnTo>
                <a:lnTo>
                  <a:pt x="833" y="368"/>
                </a:lnTo>
                <a:lnTo>
                  <a:pt x="828" y="369"/>
                </a:lnTo>
                <a:lnTo>
                  <a:pt x="827" y="373"/>
                </a:lnTo>
                <a:lnTo>
                  <a:pt x="822" y="381"/>
                </a:lnTo>
                <a:lnTo>
                  <a:pt x="819" y="378"/>
                </a:lnTo>
                <a:lnTo>
                  <a:pt x="815" y="379"/>
                </a:lnTo>
                <a:lnTo>
                  <a:pt x="809" y="377"/>
                </a:lnTo>
                <a:lnTo>
                  <a:pt x="808" y="373"/>
                </a:lnTo>
                <a:lnTo>
                  <a:pt x="805" y="374"/>
                </a:lnTo>
                <a:lnTo>
                  <a:pt x="808" y="382"/>
                </a:lnTo>
                <a:lnTo>
                  <a:pt x="805" y="381"/>
                </a:lnTo>
                <a:lnTo>
                  <a:pt x="802" y="377"/>
                </a:lnTo>
                <a:lnTo>
                  <a:pt x="799" y="377"/>
                </a:lnTo>
                <a:lnTo>
                  <a:pt x="791" y="382"/>
                </a:lnTo>
                <a:lnTo>
                  <a:pt x="795" y="390"/>
                </a:lnTo>
                <a:lnTo>
                  <a:pt x="786" y="394"/>
                </a:lnTo>
                <a:lnTo>
                  <a:pt x="779" y="390"/>
                </a:lnTo>
                <a:lnTo>
                  <a:pt x="781" y="396"/>
                </a:lnTo>
                <a:lnTo>
                  <a:pt x="773" y="395"/>
                </a:lnTo>
                <a:lnTo>
                  <a:pt x="770" y="397"/>
                </a:lnTo>
                <a:lnTo>
                  <a:pt x="773" y="400"/>
                </a:lnTo>
                <a:lnTo>
                  <a:pt x="775" y="403"/>
                </a:lnTo>
                <a:lnTo>
                  <a:pt x="777" y="408"/>
                </a:lnTo>
                <a:lnTo>
                  <a:pt x="775" y="414"/>
                </a:lnTo>
                <a:lnTo>
                  <a:pt x="770" y="414"/>
                </a:lnTo>
                <a:lnTo>
                  <a:pt x="769" y="406"/>
                </a:lnTo>
                <a:lnTo>
                  <a:pt x="768" y="404"/>
                </a:lnTo>
                <a:lnTo>
                  <a:pt x="764" y="404"/>
                </a:lnTo>
                <a:lnTo>
                  <a:pt x="761" y="405"/>
                </a:lnTo>
                <a:lnTo>
                  <a:pt x="757" y="406"/>
                </a:lnTo>
                <a:lnTo>
                  <a:pt x="754" y="413"/>
                </a:lnTo>
                <a:lnTo>
                  <a:pt x="751" y="419"/>
                </a:lnTo>
                <a:lnTo>
                  <a:pt x="750" y="422"/>
                </a:lnTo>
                <a:lnTo>
                  <a:pt x="750" y="426"/>
                </a:lnTo>
                <a:lnTo>
                  <a:pt x="754" y="426"/>
                </a:lnTo>
                <a:lnTo>
                  <a:pt x="757" y="428"/>
                </a:lnTo>
                <a:lnTo>
                  <a:pt x="760" y="442"/>
                </a:lnTo>
                <a:lnTo>
                  <a:pt x="757" y="446"/>
                </a:lnTo>
                <a:lnTo>
                  <a:pt x="764" y="451"/>
                </a:lnTo>
                <a:lnTo>
                  <a:pt x="773" y="445"/>
                </a:lnTo>
                <a:lnTo>
                  <a:pt x="777" y="446"/>
                </a:lnTo>
                <a:lnTo>
                  <a:pt x="778" y="450"/>
                </a:lnTo>
                <a:lnTo>
                  <a:pt x="784" y="454"/>
                </a:lnTo>
                <a:lnTo>
                  <a:pt x="786" y="458"/>
                </a:lnTo>
                <a:lnTo>
                  <a:pt x="781" y="464"/>
                </a:lnTo>
                <a:lnTo>
                  <a:pt x="781" y="468"/>
                </a:lnTo>
                <a:lnTo>
                  <a:pt x="790" y="468"/>
                </a:lnTo>
                <a:lnTo>
                  <a:pt x="791" y="471"/>
                </a:lnTo>
                <a:lnTo>
                  <a:pt x="793" y="477"/>
                </a:lnTo>
                <a:lnTo>
                  <a:pt x="792" y="484"/>
                </a:lnTo>
                <a:lnTo>
                  <a:pt x="797" y="487"/>
                </a:lnTo>
                <a:lnTo>
                  <a:pt x="799" y="498"/>
                </a:lnTo>
                <a:lnTo>
                  <a:pt x="802" y="498"/>
                </a:lnTo>
                <a:lnTo>
                  <a:pt x="808" y="495"/>
                </a:lnTo>
                <a:lnTo>
                  <a:pt x="809" y="493"/>
                </a:lnTo>
                <a:lnTo>
                  <a:pt x="814" y="485"/>
                </a:lnTo>
                <a:lnTo>
                  <a:pt x="818" y="484"/>
                </a:lnTo>
                <a:lnTo>
                  <a:pt x="819" y="484"/>
                </a:lnTo>
                <a:lnTo>
                  <a:pt x="826" y="487"/>
                </a:lnTo>
                <a:lnTo>
                  <a:pt x="832" y="486"/>
                </a:lnTo>
                <a:lnTo>
                  <a:pt x="841" y="491"/>
                </a:lnTo>
                <a:lnTo>
                  <a:pt x="847" y="490"/>
                </a:lnTo>
                <a:lnTo>
                  <a:pt x="850" y="491"/>
                </a:lnTo>
                <a:lnTo>
                  <a:pt x="854" y="491"/>
                </a:lnTo>
                <a:lnTo>
                  <a:pt x="856" y="494"/>
                </a:lnTo>
                <a:lnTo>
                  <a:pt x="856" y="502"/>
                </a:lnTo>
                <a:lnTo>
                  <a:pt x="859" y="505"/>
                </a:lnTo>
                <a:lnTo>
                  <a:pt x="856" y="509"/>
                </a:lnTo>
                <a:lnTo>
                  <a:pt x="858" y="516"/>
                </a:lnTo>
                <a:lnTo>
                  <a:pt x="853" y="520"/>
                </a:lnTo>
                <a:lnTo>
                  <a:pt x="853" y="522"/>
                </a:lnTo>
                <a:lnTo>
                  <a:pt x="862" y="532"/>
                </a:lnTo>
                <a:lnTo>
                  <a:pt x="865" y="548"/>
                </a:lnTo>
                <a:lnTo>
                  <a:pt x="874" y="559"/>
                </a:lnTo>
                <a:lnTo>
                  <a:pt x="878" y="559"/>
                </a:lnTo>
                <a:lnTo>
                  <a:pt x="881" y="556"/>
                </a:lnTo>
                <a:lnTo>
                  <a:pt x="883" y="553"/>
                </a:lnTo>
                <a:lnTo>
                  <a:pt x="887" y="554"/>
                </a:lnTo>
                <a:lnTo>
                  <a:pt x="896" y="554"/>
                </a:lnTo>
                <a:lnTo>
                  <a:pt x="900" y="559"/>
                </a:lnTo>
                <a:lnTo>
                  <a:pt x="900" y="565"/>
                </a:lnTo>
                <a:lnTo>
                  <a:pt x="904" y="568"/>
                </a:lnTo>
                <a:lnTo>
                  <a:pt x="907" y="579"/>
                </a:lnTo>
                <a:lnTo>
                  <a:pt x="917" y="589"/>
                </a:lnTo>
                <a:lnTo>
                  <a:pt x="916" y="590"/>
                </a:lnTo>
                <a:lnTo>
                  <a:pt x="918" y="595"/>
                </a:lnTo>
                <a:lnTo>
                  <a:pt x="917" y="598"/>
                </a:lnTo>
                <a:lnTo>
                  <a:pt x="925" y="610"/>
                </a:lnTo>
                <a:lnTo>
                  <a:pt x="925" y="615"/>
                </a:lnTo>
                <a:lnTo>
                  <a:pt x="930" y="619"/>
                </a:lnTo>
                <a:lnTo>
                  <a:pt x="930" y="624"/>
                </a:lnTo>
                <a:lnTo>
                  <a:pt x="932" y="625"/>
                </a:lnTo>
                <a:lnTo>
                  <a:pt x="934" y="629"/>
                </a:lnTo>
                <a:lnTo>
                  <a:pt x="939" y="628"/>
                </a:lnTo>
                <a:lnTo>
                  <a:pt x="941" y="630"/>
                </a:lnTo>
                <a:lnTo>
                  <a:pt x="941" y="638"/>
                </a:lnTo>
                <a:lnTo>
                  <a:pt x="945" y="639"/>
                </a:lnTo>
                <a:lnTo>
                  <a:pt x="944" y="644"/>
                </a:lnTo>
                <a:lnTo>
                  <a:pt x="950" y="653"/>
                </a:lnTo>
                <a:lnTo>
                  <a:pt x="954" y="655"/>
                </a:lnTo>
                <a:lnTo>
                  <a:pt x="961" y="655"/>
                </a:lnTo>
                <a:lnTo>
                  <a:pt x="962" y="660"/>
                </a:lnTo>
                <a:lnTo>
                  <a:pt x="966" y="666"/>
                </a:lnTo>
                <a:lnTo>
                  <a:pt x="967" y="673"/>
                </a:lnTo>
                <a:lnTo>
                  <a:pt x="972" y="676"/>
                </a:lnTo>
                <a:lnTo>
                  <a:pt x="968" y="682"/>
                </a:lnTo>
                <a:lnTo>
                  <a:pt x="971" y="683"/>
                </a:lnTo>
                <a:lnTo>
                  <a:pt x="973" y="689"/>
                </a:lnTo>
                <a:lnTo>
                  <a:pt x="972" y="693"/>
                </a:lnTo>
                <a:lnTo>
                  <a:pt x="968" y="695"/>
                </a:lnTo>
                <a:lnTo>
                  <a:pt x="970" y="698"/>
                </a:lnTo>
                <a:lnTo>
                  <a:pt x="967" y="702"/>
                </a:lnTo>
                <a:lnTo>
                  <a:pt x="970" y="710"/>
                </a:lnTo>
                <a:lnTo>
                  <a:pt x="967" y="714"/>
                </a:lnTo>
                <a:lnTo>
                  <a:pt x="970" y="714"/>
                </a:lnTo>
                <a:lnTo>
                  <a:pt x="971" y="719"/>
                </a:lnTo>
                <a:lnTo>
                  <a:pt x="967" y="725"/>
                </a:lnTo>
                <a:lnTo>
                  <a:pt x="967" y="728"/>
                </a:lnTo>
                <a:lnTo>
                  <a:pt x="968" y="737"/>
                </a:lnTo>
                <a:lnTo>
                  <a:pt x="977" y="743"/>
                </a:lnTo>
                <a:lnTo>
                  <a:pt x="979" y="747"/>
                </a:lnTo>
                <a:lnTo>
                  <a:pt x="982" y="750"/>
                </a:lnTo>
                <a:lnTo>
                  <a:pt x="979" y="754"/>
                </a:lnTo>
                <a:lnTo>
                  <a:pt x="981" y="758"/>
                </a:lnTo>
                <a:lnTo>
                  <a:pt x="979" y="760"/>
                </a:lnTo>
                <a:lnTo>
                  <a:pt x="973" y="763"/>
                </a:lnTo>
                <a:lnTo>
                  <a:pt x="972" y="761"/>
                </a:lnTo>
                <a:lnTo>
                  <a:pt x="970" y="764"/>
                </a:lnTo>
                <a:lnTo>
                  <a:pt x="952" y="750"/>
                </a:lnTo>
                <a:lnTo>
                  <a:pt x="949" y="751"/>
                </a:lnTo>
                <a:lnTo>
                  <a:pt x="945" y="750"/>
                </a:lnTo>
                <a:lnTo>
                  <a:pt x="943" y="746"/>
                </a:lnTo>
                <a:lnTo>
                  <a:pt x="940" y="747"/>
                </a:lnTo>
                <a:lnTo>
                  <a:pt x="939" y="737"/>
                </a:lnTo>
                <a:lnTo>
                  <a:pt x="930" y="732"/>
                </a:lnTo>
                <a:lnTo>
                  <a:pt x="928" y="733"/>
                </a:lnTo>
                <a:lnTo>
                  <a:pt x="923" y="728"/>
                </a:lnTo>
                <a:lnTo>
                  <a:pt x="922" y="729"/>
                </a:lnTo>
                <a:lnTo>
                  <a:pt x="917" y="729"/>
                </a:lnTo>
                <a:lnTo>
                  <a:pt x="910" y="732"/>
                </a:lnTo>
                <a:lnTo>
                  <a:pt x="907" y="754"/>
                </a:lnTo>
                <a:lnTo>
                  <a:pt x="904" y="758"/>
                </a:lnTo>
                <a:lnTo>
                  <a:pt x="895" y="760"/>
                </a:lnTo>
                <a:lnTo>
                  <a:pt x="894" y="763"/>
                </a:lnTo>
                <a:lnTo>
                  <a:pt x="891" y="763"/>
                </a:lnTo>
                <a:lnTo>
                  <a:pt x="889" y="768"/>
                </a:lnTo>
                <a:lnTo>
                  <a:pt x="887" y="765"/>
                </a:lnTo>
                <a:lnTo>
                  <a:pt x="878" y="765"/>
                </a:lnTo>
                <a:lnTo>
                  <a:pt x="878" y="763"/>
                </a:lnTo>
                <a:lnTo>
                  <a:pt x="877" y="763"/>
                </a:lnTo>
                <a:lnTo>
                  <a:pt x="876" y="765"/>
                </a:lnTo>
                <a:lnTo>
                  <a:pt x="869" y="767"/>
                </a:lnTo>
                <a:lnTo>
                  <a:pt x="873" y="769"/>
                </a:lnTo>
                <a:lnTo>
                  <a:pt x="873" y="773"/>
                </a:lnTo>
                <a:lnTo>
                  <a:pt x="869" y="773"/>
                </a:lnTo>
                <a:lnTo>
                  <a:pt x="864" y="769"/>
                </a:lnTo>
                <a:lnTo>
                  <a:pt x="863" y="772"/>
                </a:lnTo>
                <a:lnTo>
                  <a:pt x="860" y="770"/>
                </a:lnTo>
                <a:lnTo>
                  <a:pt x="859" y="774"/>
                </a:lnTo>
                <a:lnTo>
                  <a:pt x="856" y="774"/>
                </a:lnTo>
                <a:lnTo>
                  <a:pt x="856" y="777"/>
                </a:lnTo>
                <a:lnTo>
                  <a:pt x="854" y="776"/>
                </a:lnTo>
                <a:lnTo>
                  <a:pt x="853" y="774"/>
                </a:lnTo>
                <a:lnTo>
                  <a:pt x="847" y="773"/>
                </a:lnTo>
                <a:lnTo>
                  <a:pt x="846" y="777"/>
                </a:lnTo>
                <a:lnTo>
                  <a:pt x="832" y="790"/>
                </a:lnTo>
                <a:lnTo>
                  <a:pt x="820" y="787"/>
                </a:lnTo>
                <a:lnTo>
                  <a:pt x="817" y="788"/>
                </a:lnTo>
                <a:lnTo>
                  <a:pt x="818" y="791"/>
                </a:lnTo>
                <a:lnTo>
                  <a:pt x="810" y="795"/>
                </a:lnTo>
                <a:lnTo>
                  <a:pt x="806" y="799"/>
                </a:lnTo>
                <a:lnTo>
                  <a:pt x="808" y="805"/>
                </a:lnTo>
                <a:lnTo>
                  <a:pt x="809" y="804"/>
                </a:lnTo>
                <a:lnTo>
                  <a:pt x="811" y="809"/>
                </a:lnTo>
                <a:lnTo>
                  <a:pt x="818" y="813"/>
                </a:lnTo>
                <a:lnTo>
                  <a:pt x="810" y="815"/>
                </a:lnTo>
                <a:lnTo>
                  <a:pt x="809" y="818"/>
                </a:lnTo>
                <a:lnTo>
                  <a:pt x="804" y="819"/>
                </a:lnTo>
                <a:lnTo>
                  <a:pt x="800" y="823"/>
                </a:lnTo>
                <a:lnTo>
                  <a:pt x="796" y="818"/>
                </a:lnTo>
                <a:lnTo>
                  <a:pt x="793" y="821"/>
                </a:lnTo>
                <a:lnTo>
                  <a:pt x="788" y="821"/>
                </a:lnTo>
                <a:lnTo>
                  <a:pt x="790" y="826"/>
                </a:lnTo>
                <a:lnTo>
                  <a:pt x="787" y="828"/>
                </a:lnTo>
                <a:lnTo>
                  <a:pt x="786" y="826"/>
                </a:lnTo>
                <a:lnTo>
                  <a:pt x="787" y="831"/>
                </a:lnTo>
                <a:lnTo>
                  <a:pt x="792" y="835"/>
                </a:lnTo>
                <a:lnTo>
                  <a:pt x="793" y="839"/>
                </a:lnTo>
                <a:lnTo>
                  <a:pt x="796" y="841"/>
                </a:lnTo>
                <a:lnTo>
                  <a:pt x="796" y="851"/>
                </a:lnTo>
                <a:lnTo>
                  <a:pt x="777" y="844"/>
                </a:lnTo>
                <a:lnTo>
                  <a:pt x="774" y="841"/>
                </a:lnTo>
                <a:lnTo>
                  <a:pt x="769" y="837"/>
                </a:lnTo>
                <a:lnTo>
                  <a:pt x="768" y="839"/>
                </a:lnTo>
                <a:lnTo>
                  <a:pt x="761" y="835"/>
                </a:lnTo>
                <a:lnTo>
                  <a:pt x="764" y="837"/>
                </a:lnTo>
                <a:lnTo>
                  <a:pt x="761" y="839"/>
                </a:lnTo>
                <a:lnTo>
                  <a:pt x="763" y="841"/>
                </a:lnTo>
                <a:lnTo>
                  <a:pt x="756" y="839"/>
                </a:lnTo>
                <a:lnTo>
                  <a:pt x="756" y="840"/>
                </a:lnTo>
                <a:lnTo>
                  <a:pt x="754" y="840"/>
                </a:lnTo>
                <a:lnTo>
                  <a:pt x="750" y="840"/>
                </a:lnTo>
                <a:lnTo>
                  <a:pt x="738" y="842"/>
                </a:lnTo>
                <a:lnTo>
                  <a:pt x="738" y="837"/>
                </a:lnTo>
                <a:lnTo>
                  <a:pt x="737" y="835"/>
                </a:lnTo>
                <a:lnTo>
                  <a:pt x="742" y="831"/>
                </a:lnTo>
                <a:lnTo>
                  <a:pt x="741" y="830"/>
                </a:lnTo>
                <a:lnTo>
                  <a:pt x="736" y="828"/>
                </a:lnTo>
                <a:lnTo>
                  <a:pt x="736" y="827"/>
                </a:lnTo>
                <a:lnTo>
                  <a:pt x="734" y="828"/>
                </a:lnTo>
                <a:lnTo>
                  <a:pt x="736" y="831"/>
                </a:lnTo>
                <a:lnTo>
                  <a:pt x="734" y="833"/>
                </a:lnTo>
                <a:lnTo>
                  <a:pt x="734" y="836"/>
                </a:lnTo>
                <a:lnTo>
                  <a:pt x="725" y="840"/>
                </a:lnTo>
                <a:lnTo>
                  <a:pt x="721" y="836"/>
                </a:lnTo>
                <a:lnTo>
                  <a:pt x="719" y="839"/>
                </a:lnTo>
                <a:lnTo>
                  <a:pt x="712" y="837"/>
                </a:lnTo>
                <a:lnTo>
                  <a:pt x="710" y="841"/>
                </a:lnTo>
                <a:lnTo>
                  <a:pt x="705" y="840"/>
                </a:lnTo>
                <a:lnTo>
                  <a:pt x="702" y="842"/>
                </a:lnTo>
                <a:lnTo>
                  <a:pt x="700" y="837"/>
                </a:lnTo>
                <a:lnTo>
                  <a:pt x="698" y="833"/>
                </a:lnTo>
                <a:lnTo>
                  <a:pt x="700" y="831"/>
                </a:lnTo>
                <a:lnTo>
                  <a:pt x="698" y="831"/>
                </a:lnTo>
                <a:lnTo>
                  <a:pt x="693" y="827"/>
                </a:lnTo>
                <a:lnTo>
                  <a:pt x="691" y="818"/>
                </a:lnTo>
                <a:lnTo>
                  <a:pt x="688" y="818"/>
                </a:lnTo>
                <a:lnTo>
                  <a:pt x="685" y="815"/>
                </a:lnTo>
                <a:lnTo>
                  <a:pt x="684" y="818"/>
                </a:lnTo>
                <a:lnTo>
                  <a:pt x="683" y="815"/>
                </a:lnTo>
                <a:lnTo>
                  <a:pt x="680" y="815"/>
                </a:lnTo>
                <a:lnTo>
                  <a:pt x="678" y="817"/>
                </a:lnTo>
                <a:lnTo>
                  <a:pt x="673" y="808"/>
                </a:lnTo>
                <a:lnTo>
                  <a:pt x="670" y="808"/>
                </a:lnTo>
                <a:lnTo>
                  <a:pt x="670" y="812"/>
                </a:lnTo>
                <a:lnTo>
                  <a:pt x="666" y="810"/>
                </a:lnTo>
                <a:lnTo>
                  <a:pt x="666" y="812"/>
                </a:lnTo>
                <a:lnTo>
                  <a:pt x="660" y="804"/>
                </a:lnTo>
                <a:lnTo>
                  <a:pt x="657" y="795"/>
                </a:lnTo>
                <a:lnTo>
                  <a:pt x="649" y="786"/>
                </a:lnTo>
                <a:lnTo>
                  <a:pt x="643" y="787"/>
                </a:lnTo>
                <a:lnTo>
                  <a:pt x="642" y="786"/>
                </a:lnTo>
                <a:lnTo>
                  <a:pt x="637" y="786"/>
                </a:lnTo>
                <a:lnTo>
                  <a:pt x="637" y="783"/>
                </a:lnTo>
                <a:lnTo>
                  <a:pt x="629" y="782"/>
                </a:lnTo>
                <a:lnTo>
                  <a:pt x="626" y="781"/>
                </a:lnTo>
                <a:lnTo>
                  <a:pt x="624" y="779"/>
                </a:lnTo>
                <a:lnTo>
                  <a:pt x="624" y="770"/>
                </a:lnTo>
                <a:lnTo>
                  <a:pt x="620" y="754"/>
                </a:lnTo>
                <a:lnTo>
                  <a:pt x="616" y="752"/>
                </a:lnTo>
                <a:lnTo>
                  <a:pt x="585" y="749"/>
                </a:lnTo>
                <a:lnTo>
                  <a:pt x="588" y="724"/>
                </a:lnTo>
                <a:lnTo>
                  <a:pt x="588" y="714"/>
                </a:lnTo>
                <a:lnTo>
                  <a:pt x="575" y="711"/>
                </a:lnTo>
                <a:lnTo>
                  <a:pt x="576" y="698"/>
                </a:lnTo>
                <a:lnTo>
                  <a:pt x="558" y="697"/>
                </a:lnTo>
                <a:lnTo>
                  <a:pt x="553" y="693"/>
                </a:lnTo>
                <a:lnTo>
                  <a:pt x="549" y="693"/>
                </a:lnTo>
                <a:lnTo>
                  <a:pt x="548" y="689"/>
                </a:lnTo>
                <a:lnTo>
                  <a:pt x="543" y="692"/>
                </a:lnTo>
                <a:lnTo>
                  <a:pt x="532" y="680"/>
                </a:lnTo>
                <a:lnTo>
                  <a:pt x="527" y="679"/>
                </a:lnTo>
                <a:lnTo>
                  <a:pt x="527" y="684"/>
                </a:lnTo>
                <a:lnTo>
                  <a:pt x="526" y="687"/>
                </a:lnTo>
                <a:lnTo>
                  <a:pt x="507" y="686"/>
                </a:lnTo>
                <a:lnTo>
                  <a:pt x="504" y="701"/>
                </a:lnTo>
                <a:lnTo>
                  <a:pt x="493" y="700"/>
                </a:lnTo>
                <a:lnTo>
                  <a:pt x="481" y="698"/>
                </a:lnTo>
                <a:lnTo>
                  <a:pt x="480" y="706"/>
                </a:lnTo>
                <a:lnTo>
                  <a:pt x="469" y="710"/>
                </a:lnTo>
                <a:lnTo>
                  <a:pt x="471" y="714"/>
                </a:lnTo>
                <a:lnTo>
                  <a:pt x="466" y="714"/>
                </a:lnTo>
                <a:lnTo>
                  <a:pt x="466" y="710"/>
                </a:lnTo>
                <a:lnTo>
                  <a:pt x="455" y="709"/>
                </a:lnTo>
                <a:lnTo>
                  <a:pt x="453" y="709"/>
                </a:lnTo>
                <a:lnTo>
                  <a:pt x="453" y="705"/>
                </a:lnTo>
                <a:lnTo>
                  <a:pt x="446" y="702"/>
                </a:lnTo>
                <a:lnTo>
                  <a:pt x="446" y="698"/>
                </a:lnTo>
                <a:lnTo>
                  <a:pt x="448" y="689"/>
                </a:lnTo>
                <a:lnTo>
                  <a:pt x="453" y="682"/>
                </a:lnTo>
                <a:lnTo>
                  <a:pt x="446" y="679"/>
                </a:lnTo>
                <a:lnTo>
                  <a:pt x="449" y="675"/>
                </a:lnTo>
                <a:lnTo>
                  <a:pt x="449" y="673"/>
                </a:lnTo>
                <a:lnTo>
                  <a:pt x="439" y="670"/>
                </a:lnTo>
                <a:lnTo>
                  <a:pt x="436" y="666"/>
                </a:lnTo>
                <a:lnTo>
                  <a:pt x="431" y="664"/>
                </a:lnTo>
                <a:lnTo>
                  <a:pt x="427" y="666"/>
                </a:lnTo>
                <a:lnTo>
                  <a:pt x="423" y="671"/>
                </a:lnTo>
                <a:lnTo>
                  <a:pt x="417" y="669"/>
                </a:lnTo>
                <a:lnTo>
                  <a:pt x="414" y="674"/>
                </a:lnTo>
                <a:lnTo>
                  <a:pt x="409" y="673"/>
                </a:lnTo>
                <a:lnTo>
                  <a:pt x="410" y="674"/>
                </a:lnTo>
                <a:lnTo>
                  <a:pt x="405" y="675"/>
                </a:lnTo>
                <a:lnTo>
                  <a:pt x="404" y="683"/>
                </a:lnTo>
                <a:lnTo>
                  <a:pt x="406" y="683"/>
                </a:lnTo>
                <a:lnTo>
                  <a:pt x="403" y="695"/>
                </a:lnTo>
                <a:lnTo>
                  <a:pt x="401" y="696"/>
                </a:lnTo>
                <a:lnTo>
                  <a:pt x="399" y="696"/>
                </a:lnTo>
                <a:lnTo>
                  <a:pt x="399" y="698"/>
                </a:lnTo>
                <a:lnTo>
                  <a:pt x="396" y="696"/>
                </a:lnTo>
                <a:lnTo>
                  <a:pt x="392" y="702"/>
                </a:lnTo>
                <a:lnTo>
                  <a:pt x="388" y="698"/>
                </a:lnTo>
                <a:lnTo>
                  <a:pt x="385" y="697"/>
                </a:lnTo>
                <a:lnTo>
                  <a:pt x="382" y="698"/>
                </a:lnTo>
                <a:lnTo>
                  <a:pt x="382" y="696"/>
                </a:lnTo>
                <a:lnTo>
                  <a:pt x="378" y="696"/>
                </a:lnTo>
                <a:lnTo>
                  <a:pt x="377" y="697"/>
                </a:lnTo>
                <a:lnTo>
                  <a:pt x="374" y="697"/>
                </a:lnTo>
                <a:lnTo>
                  <a:pt x="370" y="702"/>
                </a:lnTo>
                <a:lnTo>
                  <a:pt x="369" y="702"/>
                </a:lnTo>
                <a:lnTo>
                  <a:pt x="368" y="706"/>
                </a:lnTo>
                <a:lnTo>
                  <a:pt x="364" y="709"/>
                </a:lnTo>
                <a:lnTo>
                  <a:pt x="363" y="706"/>
                </a:lnTo>
                <a:lnTo>
                  <a:pt x="360" y="705"/>
                </a:lnTo>
                <a:lnTo>
                  <a:pt x="358" y="707"/>
                </a:lnTo>
                <a:lnTo>
                  <a:pt x="356" y="705"/>
                </a:lnTo>
                <a:lnTo>
                  <a:pt x="355" y="704"/>
                </a:lnTo>
                <a:lnTo>
                  <a:pt x="351" y="702"/>
                </a:lnTo>
                <a:lnTo>
                  <a:pt x="351" y="700"/>
                </a:lnTo>
                <a:lnTo>
                  <a:pt x="342" y="695"/>
                </a:lnTo>
                <a:lnTo>
                  <a:pt x="341" y="692"/>
                </a:lnTo>
                <a:lnTo>
                  <a:pt x="340" y="689"/>
                </a:lnTo>
                <a:lnTo>
                  <a:pt x="337" y="697"/>
                </a:lnTo>
                <a:lnTo>
                  <a:pt x="333" y="696"/>
                </a:lnTo>
                <a:lnTo>
                  <a:pt x="329" y="693"/>
                </a:lnTo>
                <a:lnTo>
                  <a:pt x="324" y="693"/>
                </a:lnTo>
                <a:lnTo>
                  <a:pt x="324" y="692"/>
                </a:lnTo>
                <a:lnTo>
                  <a:pt x="327" y="693"/>
                </a:lnTo>
                <a:lnTo>
                  <a:pt x="327" y="691"/>
                </a:lnTo>
                <a:lnTo>
                  <a:pt x="324" y="691"/>
                </a:lnTo>
                <a:lnTo>
                  <a:pt x="323" y="692"/>
                </a:lnTo>
                <a:lnTo>
                  <a:pt x="319" y="689"/>
                </a:lnTo>
                <a:lnTo>
                  <a:pt x="318" y="689"/>
                </a:lnTo>
                <a:lnTo>
                  <a:pt x="318" y="692"/>
                </a:lnTo>
                <a:lnTo>
                  <a:pt x="314" y="692"/>
                </a:lnTo>
                <a:lnTo>
                  <a:pt x="313" y="689"/>
                </a:lnTo>
                <a:lnTo>
                  <a:pt x="309" y="689"/>
                </a:lnTo>
                <a:lnTo>
                  <a:pt x="307" y="688"/>
                </a:lnTo>
                <a:lnTo>
                  <a:pt x="306" y="689"/>
                </a:lnTo>
                <a:lnTo>
                  <a:pt x="306" y="687"/>
                </a:lnTo>
                <a:lnTo>
                  <a:pt x="304" y="687"/>
                </a:lnTo>
                <a:lnTo>
                  <a:pt x="305" y="692"/>
                </a:lnTo>
                <a:lnTo>
                  <a:pt x="306" y="692"/>
                </a:lnTo>
                <a:lnTo>
                  <a:pt x="306" y="693"/>
                </a:lnTo>
                <a:lnTo>
                  <a:pt x="304" y="693"/>
                </a:lnTo>
                <a:lnTo>
                  <a:pt x="301" y="689"/>
                </a:lnTo>
                <a:lnTo>
                  <a:pt x="300" y="691"/>
                </a:lnTo>
                <a:lnTo>
                  <a:pt x="298" y="692"/>
                </a:lnTo>
                <a:lnTo>
                  <a:pt x="297" y="692"/>
                </a:lnTo>
                <a:lnTo>
                  <a:pt x="296" y="692"/>
                </a:lnTo>
                <a:lnTo>
                  <a:pt x="296" y="688"/>
                </a:lnTo>
                <a:lnTo>
                  <a:pt x="293" y="688"/>
                </a:lnTo>
                <a:lnTo>
                  <a:pt x="295" y="678"/>
                </a:lnTo>
                <a:lnTo>
                  <a:pt x="287" y="673"/>
                </a:lnTo>
                <a:lnTo>
                  <a:pt x="284" y="674"/>
                </a:lnTo>
                <a:lnTo>
                  <a:pt x="283" y="678"/>
                </a:lnTo>
                <a:lnTo>
                  <a:pt x="287" y="680"/>
                </a:lnTo>
                <a:lnTo>
                  <a:pt x="282" y="682"/>
                </a:lnTo>
                <a:lnTo>
                  <a:pt x="280" y="680"/>
                </a:lnTo>
                <a:lnTo>
                  <a:pt x="278" y="683"/>
                </a:lnTo>
                <a:lnTo>
                  <a:pt x="278" y="686"/>
                </a:lnTo>
                <a:lnTo>
                  <a:pt x="274" y="688"/>
                </a:lnTo>
                <a:lnTo>
                  <a:pt x="270" y="686"/>
                </a:lnTo>
                <a:lnTo>
                  <a:pt x="270" y="682"/>
                </a:lnTo>
                <a:lnTo>
                  <a:pt x="269" y="683"/>
                </a:lnTo>
                <a:lnTo>
                  <a:pt x="268" y="680"/>
                </a:lnTo>
                <a:lnTo>
                  <a:pt x="264" y="680"/>
                </a:lnTo>
                <a:lnTo>
                  <a:pt x="253" y="684"/>
                </a:lnTo>
                <a:lnTo>
                  <a:pt x="252" y="686"/>
                </a:lnTo>
                <a:lnTo>
                  <a:pt x="250" y="695"/>
                </a:lnTo>
                <a:lnTo>
                  <a:pt x="248" y="697"/>
                </a:lnTo>
                <a:lnTo>
                  <a:pt x="251" y="697"/>
                </a:lnTo>
                <a:lnTo>
                  <a:pt x="252" y="702"/>
                </a:lnTo>
                <a:lnTo>
                  <a:pt x="250" y="705"/>
                </a:lnTo>
                <a:lnTo>
                  <a:pt x="246" y="701"/>
                </a:lnTo>
                <a:lnTo>
                  <a:pt x="244" y="704"/>
                </a:lnTo>
                <a:lnTo>
                  <a:pt x="239" y="706"/>
                </a:lnTo>
                <a:lnTo>
                  <a:pt x="239" y="707"/>
                </a:lnTo>
                <a:lnTo>
                  <a:pt x="237" y="706"/>
                </a:lnTo>
                <a:lnTo>
                  <a:pt x="226" y="705"/>
                </a:lnTo>
                <a:lnTo>
                  <a:pt x="226" y="709"/>
                </a:lnTo>
                <a:lnTo>
                  <a:pt x="230" y="709"/>
                </a:lnTo>
                <a:lnTo>
                  <a:pt x="228" y="710"/>
                </a:lnTo>
                <a:lnTo>
                  <a:pt x="224" y="709"/>
                </a:lnTo>
                <a:lnTo>
                  <a:pt x="223" y="711"/>
                </a:lnTo>
                <a:lnTo>
                  <a:pt x="219" y="713"/>
                </a:lnTo>
                <a:lnTo>
                  <a:pt x="216" y="714"/>
                </a:lnTo>
                <a:lnTo>
                  <a:pt x="211" y="718"/>
                </a:lnTo>
                <a:lnTo>
                  <a:pt x="199" y="722"/>
                </a:lnTo>
                <a:lnTo>
                  <a:pt x="192" y="704"/>
                </a:lnTo>
                <a:lnTo>
                  <a:pt x="190" y="698"/>
                </a:lnTo>
                <a:lnTo>
                  <a:pt x="201" y="689"/>
                </a:lnTo>
                <a:lnTo>
                  <a:pt x="194" y="687"/>
                </a:lnTo>
                <a:lnTo>
                  <a:pt x="197" y="687"/>
                </a:lnTo>
                <a:lnTo>
                  <a:pt x="196" y="686"/>
                </a:lnTo>
                <a:lnTo>
                  <a:pt x="194" y="687"/>
                </a:lnTo>
                <a:lnTo>
                  <a:pt x="187" y="683"/>
                </a:lnTo>
                <a:lnTo>
                  <a:pt x="178" y="674"/>
                </a:lnTo>
                <a:lnTo>
                  <a:pt x="179" y="671"/>
                </a:lnTo>
                <a:lnTo>
                  <a:pt x="176" y="671"/>
                </a:lnTo>
                <a:lnTo>
                  <a:pt x="172" y="669"/>
                </a:lnTo>
                <a:close/>
              </a:path>
            </a:pathLst>
          </a:custGeom>
          <a:solidFill>
            <a:srgbClr val="FFCC00"/>
          </a:solidFill>
          <a:ln w="12700" cap="sq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6648" name="Freeform 104"/>
          <p:cNvSpPr>
            <a:spLocks noChangeAspect="1"/>
          </p:cNvSpPr>
          <p:nvPr/>
        </p:nvSpPr>
        <p:spPr bwMode="auto">
          <a:xfrm rot="-609737">
            <a:off x="1537097" y="2005013"/>
            <a:ext cx="623888" cy="745331"/>
          </a:xfrm>
          <a:custGeom>
            <a:avLst/>
            <a:gdLst>
              <a:gd name="T0" fmla="*/ 2147483646 w 1010"/>
              <a:gd name="T1" fmla="*/ 2147483646 h 1250"/>
              <a:gd name="T2" fmla="*/ 2147483646 w 1010"/>
              <a:gd name="T3" fmla="*/ 2147483646 h 1250"/>
              <a:gd name="T4" fmla="*/ 2147483646 w 1010"/>
              <a:gd name="T5" fmla="*/ 2147483646 h 1250"/>
              <a:gd name="T6" fmla="*/ 2147483646 w 1010"/>
              <a:gd name="T7" fmla="*/ 2147483646 h 1250"/>
              <a:gd name="T8" fmla="*/ 2147483646 w 1010"/>
              <a:gd name="T9" fmla="*/ 2147483646 h 1250"/>
              <a:gd name="T10" fmla="*/ 2147483646 w 1010"/>
              <a:gd name="T11" fmla="*/ 2147483646 h 1250"/>
              <a:gd name="T12" fmla="*/ 2147483646 w 1010"/>
              <a:gd name="T13" fmla="*/ 2147483646 h 1250"/>
              <a:gd name="T14" fmla="*/ 2147483646 w 1010"/>
              <a:gd name="T15" fmla="*/ 2147483646 h 1250"/>
              <a:gd name="T16" fmla="*/ 2147483646 w 1010"/>
              <a:gd name="T17" fmla="*/ 2147483646 h 1250"/>
              <a:gd name="T18" fmla="*/ 2147483646 w 1010"/>
              <a:gd name="T19" fmla="*/ 2147483646 h 1250"/>
              <a:gd name="T20" fmla="*/ 2147483646 w 1010"/>
              <a:gd name="T21" fmla="*/ 2147483646 h 1250"/>
              <a:gd name="T22" fmla="*/ 2147483646 w 1010"/>
              <a:gd name="T23" fmla="*/ 2147483646 h 1250"/>
              <a:gd name="T24" fmla="*/ 2147483646 w 1010"/>
              <a:gd name="T25" fmla="*/ 2147483646 h 1250"/>
              <a:gd name="T26" fmla="*/ 2147483646 w 1010"/>
              <a:gd name="T27" fmla="*/ 2147483646 h 1250"/>
              <a:gd name="T28" fmla="*/ 2147483646 w 1010"/>
              <a:gd name="T29" fmla="*/ 2147483646 h 1250"/>
              <a:gd name="T30" fmla="*/ 2147483646 w 1010"/>
              <a:gd name="T31" fmla="*/ 2147483646 h 1250"/>
              <a:gd name="T32" fmla="*/ 2147483646 w 1010"/>
              <a:gd name="T33" fmla="*/ 2147483646 h 1250"/>
              <a:gd name="T34" fmla="*/ 2147483646 w 1010"/>
              <a:gd name="T35" fmla="*/ 2147483646 h 1250"/>
              <a:gd name="T36" fmla="*/ 2147483646 w 1010"/>
              <a:gd name="T37" fmla="*/ 2147483646 h 1250"/>
              <a:gd name="T38" fmla="*/ 2147483646 w 1010"/>
              <a:gd name="T39" fmla="*/ 0 h 1250"/>
              <a:gd name="T40" fmla="*/ 2147483646 w 1010"/>
              <a:gd name="T41" fmla="*/ 2147483646 h 1250"/>
              <a:gd name="T42" fmla="*/ 2147483646 w 1010"/>
              <a:gd name="T43" fmla="*/ 2147483646 h 1250"/>
              <a:gd name="T44" fmla="*/ 2147483646 w 1010"/>
              <a:gd name="T45" fmla="*/ 2147483646 h 1250"/>
              <a:gd name="T46" fmla="*/ 2147483646 w 1010"/>
              <a:gd name="T47" fmla="*/ 2147483646 h 1250"/>
              <a:gd name="T48" fmla="*/ 2147483646 w 1010"/>
              <a:gd name="T49" fmla="*/ 2147483646 h 1250"/>
              <a:gd name="T50" fmla="*/ 2147483646 w 1010"/>
              <a:gd name="T51" fmla="*/ 2147483646 h 1250"/>
              <a:gd name="T52" fmla="*/ 2147483646 w 1010"/>
              <a:gd name="T53" fmla="*/ 2147483646 h 1250"/>
              <a:gd name="T54" fmla="*/ 2147483646 w 1010"/>
              <a:gd name="T55" fmla="*/ 2147483646 h 1250"/>
              <a:gd name="T56" fmla="*/ 2147483646 w 1010"/>
              <a:gd name="T57" fmla="*/ 2147483646 h 1250"/>
              <a:gd name="T58" fmla="*/ 2147483646 w 1010"/>
              <a:gd name="T59" fmla="*/ 2147483646 h 1250"/>
              <a:gd name="T60" fmla="*/ 2147483646 w 1010"/>
              <a:gd name="T61" fmla="*/ 2147483646 h 1250"/>
              <a:gd name="T62" fmla="*/ 2147483646 w 1010"/>
              <a:gd name="T63" fmla="*/ 2147483646 h 1250"/>
              <a:gd name="T64" fmla="*/ 2147483646 w 1010"/>
              <a:gd name="T65" fmla="*/ 2147483646 h 1250"/>
              <a:gd name="T66" fmla="*/ 2147483646 w 1010"/>
              <a:gd name="T67" fmla="*/ 2147483646 h 1250"/>
              <a:gd name="T68" fmla="*/ 2147483646 w 1010"/>
              <a:gd name="T69" fmla="*/ 2147483646 h 1250"/>
              <a:gd name="T70" fmla="*/ 2147483646 w 1010"/>
              <a:gd name="T71" fmla="*/ 2147483646 h 1250"/>
              <a:gd name="T72" fmla="*/ 2147483646 w 1010"/>
              <a:gd name="T73" fmla="*/ 2147483646 h 1250"/>
              <a:gd name="T74" fmla="*/ 2147483646 w 1010"/>
              <a:gd name="T75" fmla="*/ 2147483646 h 1250"/>
              <a:gd name="T76" fmla="*/ 2147483646 w 1010"/>
              <a:gd name="T77" fmla="*/ 2147483646 h 1250"/>
              <a:gd name="T78" fmla="*/ 2147483646 w 1010"/>
              <a:gd name="T79" fmla="*/ 2147483646 h 1250"/>
              <a:gd name="T80" fmla="*/ 2147483646 w 1010"/>
              <a:gd name="T81" fmla="*/ 2147483646 h 1250"/>
              <a:gd name="T82" fmla="*/ 2147483646 w 1010"/>
              <a:gd name="T83" fmla="*/ 2147483646 h 1250"/>
              <a:gd name="T84" fmla="*/ 2147483646 w 1010"/>
              <a:gd name="T85" fmla="*/ 2147483646 h 1250"/>
              <a:gd name="T86" fmla="*/ 2147483646 w 1010"/>
              <a:gd name="T87" fmla="*/ 2147483646 h 1250"/>
              <a:gd name="T88" fmla="*/ 2147483646 w 1010"/>
              <a:gd name="T89" fmla="*/ 2147483646 h 1250"/>
              <a:gd name="T90" fmla="*/ 2147483646 w 1010"/>
              <a:gd name="T91" fmla="*/ 2147483646 h 1250"/>
              <a:gd name="T92" fmla="*/ 2147483646 w 1010"/>
              <a:gd name="T93" fmla="*/ 2147483646 h 1250"/>
              <a:gd name="T94" fmla="*/ 2147483646 w 1010"/>
              <a:gd name="T95" fmla="*/ 2147483646 h 1250"/>
              <a:gd name="T96" fmla="*/ 2147483646 w 1010"/>
              <a:gd name="T97" fmla="*/ 2147483646 h 1250"/>
              <a:gd name="T98" fmla="*/ 2147483646 w 1010"/>
              <a:gd name="T99" fmla="*/ 2147483646 h 1250"/>
              <a:gd name="T100" fmla="*/ 2147483646 w 1010"/>
              <a:gd name="T101" fmla="*/ 2147483646 h 1250"/>
              <a:gd name="T102" fmla="*/ 2147483646 w 1010"/>
              <a:gd name="T103" fmla="*/ 2147483646 h 1250"/>
              <a:gd name="T104" fmla="*/ 2147483646 w 1010"/>
              <a:gd name="T105" fmla="*/ 2147483646 h 1250"/>
              <a:gd name="T106" fmla="*/ 2147483646 w 1010"/>
              <a:gd name="T107" fmla="*/ 2147483646 h 1250"/>
              <a:gd name="T108" fmla="*/ 2147483646 w 1010"/>
              <a:gd name="T109" fmla="*/ 2147483646 h 1250"/>
              <a:gd name="T110" fmla="*/ 2147483646 w 1010"/>
              <a:gd name="T111" fmla="*/ 2147483646 h 1250"/>
              <a:gd name="T112" fmla="*/ 2147483646 w 1010"/>
              <a:gd name="T113" fmla="*/ 2147483646 h 1250"/>
              <a:gd name="T114" fmla="*/ 2147483646 w 1010"/>
              <a:gd name="T115" fmla="*/ 2147483646 h 1250"/>
              <a:gd name="T116" fmla="*/ 2147483646 w 1010"/>
              <a:gd name="T117" fmla="*/ 2147483646 h 1250"/>
              <a:gd name="T118" fmla="*/ 2147483646 w 1010"/>
              <a:gd name="T119" fmla="*/ 2147483646 h 12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10"/>
              <a:gd name="T181" fmla="*/ 0 h 1250"/>
              <a:gd name="T182" fmla="*/ 1010 w 1010"/>
              <a:gd name="T183" fmla="*/ 1250 h 125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10" h="1250">
                <a:moveTo>
                  <a:pt x="169" y="671"/>
                </a:moveTo>
                <a:lnTo>
                  <a:pt x="157" y="665"/>
                </a:lnTo>
                <a:lnTo>
                  <a:pt x="155" y="653"/>
                </a:lnTo>
                <a:lnTo>
                  <a:pt x="134" y="648"/>
                </a:lnTo>
                <a:lnTo>
                  <a:pt x="120" y="636"/>
                </a:lnTo>
                <a:lnTo>
                  <a:pt x="122" y="631"/>
                </a:lnTo>
                <a:lnTo>
                  <a:pt x="122" y="626"/>
                </a:lnTo>
                <a:lnTo>
                  <a:pt x="122" y="621"/>
                </a:lnTo>
                <a:lnTo>
                  <a:pt x="124" y="620"/>
                </a:lnTo>
                <a:lnTo>
                  <a:pt x="121" y="600"/>
                </a:lnTo>
                <a:lnTo>
                  <a:pt x="117" y="598"/>
                </a:lnTo>
                <a:lnTo>
                  <a:pt x="115" y="590"/>
                </a:lnTo>
                <a:lnTo>
                  <a:pt x="112" y="590"/>
                </a:lnTo>
                <a:lnTo>
                  <a:pt x="121" y="579"/>
                </a:lnTo>
                <a:lnTo>
                  <a:pt x="122" y="572"/>
                </a:lnTo>
                <a:lnTo>
                  <a:pt x="121" y="563"/>
                </a:lnTo>
                <a:lnTo>
                  <a:pt x="125" y="555"/>
                </a:lnTo>
                <a:lnTo>
                  <a:pt x="125" y="548"/>
                </a:lnTo>
                <a:lnTo>
                  <a:pt x="128" y="541"/>
                </a:lnTo>
                <a:lnTo>
                  <a:pt x="124" y="531"/>
                </a:lnTo>
                <a:lnTo>
                  <a:pt x="120" y="531"/>
                </a:lnTo>
                <a:lnTo>
                  <a:pt x="119" y="535"/>
                </a:lnTo>
                <a:lnTo>
                  <a:pt x="112" y="535"/>
                </a:lnTo>
                <a:lnTo>
                  <a:pt x="111" y="532"/>
                </a:lnTo>
                <a:lnTo>
                  <a:pt x="108" y="532"/>
                </a:lnTo>
                <a:lnTo>
                  <a:pt x="107" y="531"/>
                </a:lnTo>
                <a:lnTo>
                  <a:pt x="102" y="528"/>
                </a:lnTo>
                <a:lnTo>
                  <a:pt x="92" y="519"/>
                </a:lnTo>
                <a:lnTo>
                  <a:pt x="97" y="516"/>
                </a:lnTo>
                <a:lnTo>
                  <a:pt x="94" y="513"/>
                </a:lnTo>
                <a:lnTo>
                  <a:pt x="90" y="507"/>
                </a:lnTo>
                <a:lnTo>
                  <a:pt x="89" y="500"/>
                </a:lnTo>
                <a:lnTo>
                  <a:pt x="86" y="495"/>
                </a:lnTo>
                <a:lnTo>
                  <a:pt x="85" y="483"/>
                </a:lnTo>
                <a:lnTo>
                  <a:pt x="92" y="468"/>
                </a:lnTo>
                <a:lnTo>
                  <a:pt x="85" y="455"/>
                </a:lnTo>
                <a:lnTo>
                  <a:pt x="86" y="441"/>
                </a:lnTo>
                <a:lnTo>
                  <a:pt x="84" y="435"/>
                </a:lnTo>
                <a:lnTo>
                  <a:pt x="88" y="431"/>
                </a:lnTo>
                <a:lnTo>
                  <a:pt x="85" y="428"/>
                </a:lnTo>
                <a:lnTo>
                  <a:pt x="76" y="427"/>
                </a:lnTo>
                <a:lnTo>
                  <a:pt x="70" y="429"/>
                </a:lnTo>
                <a:lnTo>
                  <a:pt x="65" y="427"/>
                </a:lnTo>
                <a:lnTo>
                  <a:pt x="65" y="423"/>
                </a:lnTo>
                <a:lnTo>
                  <a:pt x="68" y="422"/>
                </a:lnTo>
                <a:lnTo>
                  <a:pt x="70" y="419"/>
                </a:lnTo>
                <a:lnTo>
                  <a:pt x="63" y="418"/>
                </a:lnTo>
                <a:lnTo>
                  <a:pt x="63" y="411"/>
                </a:lnTo>
                <a:lnTo>
                  <a:pt x="67" y="408"/>
                </a:lnTo>
                <a:lnTo>
                  <a:pt x="68" y="405"/>
                </a:lnTo>
                <a:lnTo>
                  <a:pt x="67" y="402"/>
                </a:lnTo>
                <a:lnTo>
                  <a:pt x="62" y="401"/>
                </a:lnTo>
                <a:lnTo>
                  <a:pt x="62" y="399"/>
                </a:lnTo>
                <a:lnTo>
                  <a:pt x="63" y="395"/>
                </a:lnTo>
                <a:lnTo>
                  <a:pt x="68" y="391"/>
                </a:lnTo>
                <a:lnTo>
                  <a:pt x="67" y="383"/>
                </a:lnTo>
                <a:lnTo>
                  <a:pt x="74" y="377"/>
                </a:lnTo>
                <a:lnTo>
                  <a:pt x="70" y="363"/>
                </a:lnTo>
                <a:lnTo>
                  <a:pt x="71" y="356"/>
                </a:lnTo>
                <a:lnTo>
                  <a:pt x="66" y="354"/>
                </a:lnTo>
                <a:lnTo>
                  <a:pt x="59" y="355"/>
                </a:lnTo>
                <a:lnTo>
                  <a:pt x="57" y="354"/>
                </a:lnTo>
                <a:lnTo>
                  <a:pt x="53" y="354"/>
                </a:lnTo>
                <a:lnTo>
                  <a:pt x="47" y="350"/>
                </a:lnTo>
                <a:lnTo>
                  <a:pt x="47" y="342"/>
                </a:lnTo>
                <a:lnTo>
                  <a:pt x="31" y="332"/>
                </a:lnTo>
                <a:lnTo>
                  <a:pt x="22" y="329"/>
                </a:lnTo>
                <a:lnTo>
                  <a:pt x="20" y="325"/>
                </a:lnTo>
                <a:lnTo>
                  <a:pt x="14" y="307"/>
                </a:lnTo>
                <a:lnTo>
                  <a:pt x="13" y="300"/>
                </a:lnTo>
                <a:lnTo>
                  <a:pt x="12" y="297"/>
                </a:lnTo>
                <a:lnTo>
                  <a:pt x="4" y="293"/>
                </a:lnTo>
                <a:lnTo>
                  <a:pt x="5" y="291"/>
                </a:lnTo>
                <a:lnTo>
                  <a:pt x="2" y="285"/>
                </a:lnTo>
                <a:lnTo>
                  <a:pt x="2" y="279"/>
                </a:lnTo>
                <a:lnTo>
                  <a:pt x="3" y="276"/>
                </a:lnTo>
                <a:lnTo>
                  <a:pt x="0" y="270"/>
                </a:lnTo>
                <a:lnTo>
                  <a:pt x="5" y="261"/>
                </a:lnTo>
                <a:lnTo>
                  <a:pt x="53" y="243"/>
                </a:lnTo>
                <a:lnTo>
                  <a:pt x="54" y="244"/>
                </a:lnTo>
                <a:lnTo>
                  <a:pt x="56" y="242"/>
                </a:lnTo>
                <a:lnTo>
                  <a:pt x="57" y="239"/>
                </a:lnTo>
                <a:lnTo>
                  <a:pt x="52" y="234"/>
                </a:lnTo>
                <a:lnTo>
                  <a:pt x="56" y="229"/>
                </a:lnTo>
                <a:lnTo>
                  <a:pt x="53" y="217"/>
                </a:lnTo>
                <a:lnTo>
                  <a:pt x="54" y="216"/>
                </a:lnTo>
                <a:lnTo>
                  <a:pt x="59" y="213"/>
                </a:lnTo>
                <a:lnTo>
                  <a:pt x="62" y="208"/>
                </a:lnTo>
                <a:lnTo>
                  <a:pt x="65" y="202"/>
                </a:lnTo>
                <a:lnTo>
                  <a:pt x="63" y="195"/>
                </a:lnTo>
                <a:lnTo>
                  <a:pt x="66" y="190"/>
                </a:lnTo>
                <a:lnTo>
                  <a:pt x="72" y="186"/>
                </a:lnTo>
                <a:lnTo>
                  <a:pt x="76" y="186"/>
                </a:lnTo>
                <a:lnTo>
                  <a:pt x="76" y="189"/>
                </a:lnTo>
                <a:lnTo>
                  <a:pt x="79" y="192"/>
                </a:lnTo>
                <a:lnTo>
                  <a:pt x="83" y="192"/>
                </a:lnTo>
                <a:lnTo>
                  <a:pt x="85" y="171"/>
                </a:lnTo>
                <a:lnTo>
                  <a:pt x="93" y="171"/>
                </a:lnTo>
                <a:lnTo>
                  <a:pt x="98" y="166"/>
                </a:lnTo>
                <a:lnTo>
                  <a:pt x="101" y="159"/>
                </a:lnTo>
                <a:lnTo>
                  <a:pt x="102" y="152"/>
                </a:lnTo>
                <a:lnTo>
                  <a:pt x="106" y="148"/>
                </a:lnTo>
                <a:lnTo>
                  <a:pt x="116" y="140"/>
                </a:lnTo>
                <a:lnTo>
                  <a:pt x="119" y="140"/>
                </a:lnTo>
                <a:lnTo>
                  <a:pt x="125" y="134"/>
                </a:lnTo>
                <a:lnTo>
                  <a:pt x="129" y="126"/>
                </a:lnTo>
                <a:lnTo>
                  <a:pt x="138" y="132"/>
                </a:lnTo>
                <a:lnTo>
                  <a:pt x="149" y="131"/>
                </a:lnTo>
                <a:lnTo>
                  <a:pt x="155" y="137"/>
                </a:lnTo>
                <a:lnTo>
                  <a:pt x="157" y="144"/>
                </a:lnTo>
                <a:lnTo>
                  <a:pt x="161" y="137"/>
                </a:lnTo>
                <a:lnTo>
                  <a:pt x="169" y="141"/>
                </a:lnTo>
                <a:lnTo>
                  <a:pt x="170" y="132"/>
                </a:lnTo>
                <a:lnTo>
                  <a:pt x="173" y="128"/>
                </a:lnTo>
                <a:lnTo>
                  <a:pt x="176" y="130"/>
                </a:lnTo>
                <a:lnTo>
                  <a:pt x="178" y="127"/>
                </a:lnTo>
                <a:lnTo>
                  <a:pt x="180" y="128"/>
                </a:lnTo>
                <a:lnTo>
                  <a:pt x="182" y="125"/>
                </a:lnTo>
                <a:lnTo>
                  <a:pt x="194" y="126"/>
                </a:lnTo>
                <a:lnTo>
                  <a:pt x="205" y="130"/>
                </a:lnTo>
                <a:lnTo>
                  <a:pt x="209" y="135"/>
                </a:lnTo>
                <a:lnTo>
                  <a:pt x="210" y="149"/>
                </a:lnTo>
                <a:lnTo>
                  <a:pt x="211" y="152"/>
                </a:lnTo>
                <a:lnTo>
                  <a:pt x="209" y="154"/>
                </a:lnTo>
                <a:lnTo>
                  <a:pt x="216" y="155"/>
                </a:lnTo>
                <a:lnTo>
                  <a:pt x="218" y="152"/>
                </a:lnTo>
                <a:lnTo>
                  <a:pt x="218" y="141"/>
                </a:lnTo>
                <a:lnTo>
                  <a:pt x="214" y="139"/>
                </a:lnTo>
                <a:lnTo>
                  <a:pt x="214" y="136"/>
                </a:lnTo>
                <a:lnTo>
                  <a:pt x="227" y="135"/>
                </a:lnTo>
                <a:lnTo>
                  <a:pt x="241" y="137"/>
                </a:lnTo>
                <a:lnTo>
                  <a:pt x="241" y="128"/>
                </a:lnTo>
                <a:lnTo>
                  <a:pt x="237" y="122"/>
                </a:lnTo>
                <a:lnTo>
                  <a:pt x="238" y="122"/>
                </a:lnTo>
                <a:lnTo>
                  <a:pt x="243" y="123"/>
                </a:lnTo>
                <a:lnTo>
                  <a:pt x="250" y="128"/>
                </a:lnTo>
                <a:lnTo>
                  <a:pt x="255" y="128"/>
                </a:lnTo>
                <a:lnTo>
                  <a:pt x="264" y="121"/>
                </a:lnTo>
                <a:lnTo>
                  <a:pt x="266" y="118"/>
                </a:lnTo>
                <a:lnTo>
                  <a:pt x="270" y="122"/>
                </a:lnTo>
                <a:lnTo>
                  <a:pt x="277" y="121"/>
                </a:lnTo>
                <a:lnTo>
                  <a:pt x="278" y="118"/>
                </a:lnTo>
                <a:lnTo>
                  <a:pt x="281" y="118"/>
                </a:lnTo>
                <a:lnTo>
                  <a:pt x="282" y="122"/>
                </a:lnTo>
                <a:lnTo>
                  <a:pt x="286" y="126"/>
                </a:lnTo>
                <a:lnTo>
                  <a:pt x="291" y="121"/>
                </a:lnTo>
                <a:lnTo>
                  <a:pt x="297" y="119"/>
                </a:lnTo>
                <a:lnTo>
                  <a:pt x="299" y="116"/>
                </a:lnTo>
                <a:lnTo>
                  <a:pt x="301" y="116"/>
                </a:lnTo>
                <a:lnTo>
                  <a:pt x="305" y="119"/>
                </a:lnTo>
                <a:lnTo>
                  <a:pt x="313" y="118"/>
                </a:lnTo>
                <a:lnTo>
                  <a:pt x="315" y="122"/>
                </a:lnTo>
                <a:lnTo>
                  <a:pt x="313" y="126"/>
                </a:lnTo>
                <a:lnTo>
                  <a:pt x="315" y="123"/>
                </a:lnTo>
                <a:lnTo>
                  <a:pt x="315" y="126"/>
                </a:lnTo>
                <a:lnTo>
                  <a:pt x="318" y="130"/>
                </a:lnTo>
                <a:lnTo>
                  <a:pt x="319" y="130"/>
                </a:lnTo>
                <a:lnTo>
                  <a:pt x="320" y="126"/>
                </a:lnTo>
                <a:lnTo>
                  <a:pt x="324" y="130"/>
                </a:lnTo>
                <a:lnTo>
                  <a:pt x="331" y="127"/>
                </a:lnTo>
                <a:lnTo>
                  <a:pt x="337" y="134"/>
                </a:lnTo>
                <a:lnTo>
                  <a:pt x="337" y="140"/>
                </a:lnTo>
                <a:lnTo>
                  <a:pt x="341" y="140"/>
                </a:lnTo>
                <a:lnTo>
                  <a:pt x="346" y="137"/>
                </a:lnTo>
                <a:lnTo>
                  <a:pt x="355" y="141"/>
                </a:lnTo>
                <a:lnTo>
                  <a:pt x="364" y="134"/>
                </a:lnTo>
                <a:lnTo>
                  <a:pt x="371" y="134"/>
                </a:lnTo>
                <a:lnTo>
                  <a:pt x="376" y="137"/>
                </a:lnTo>
                <a:lnTo>
                  <a:pt x="376" y="140"/>
                </a:lnTo>
                <a:lnTo>
                  <a:pt x="378" y="144"/>
                </a:lnTo>
                <a:lnTo>
                  <a:pt x="386" y="150"/>
                </a:lnTo>
                <a:lnTo>
                  <a:pt x="389" y="152"/>
                </a:lnTo>
                <a:lnTo>
                  <a:pt x="390" y="150"/>
                </a:lnTo>
                <a:lnTo>
                  <a:pt x="389" y="145"/>
                </a:lnTo>
                <a:lnTo>
                  <a:pt x="395" y="148"/>
                </a:lnTo>
                <a:lnTo>
                  <a:pt x="396" y="146"/>
                </a:lnTo>
                <a:lnTo>
                  <a:pt x="395" y="144"/>
                </a:lnTo>
                <a:lnTo>
                  <a:pt x="399" y="145"/>
                </a:lnTo>
                <a:lnTo>
                  <a:pt x="403" y="140"/>
                </a:lnTo>
                <a:lnTo>
                  <a:pt x="408" y="139"/>
                </a:lnTo>
                <a:lnTo>
                  <a:pt x="409" y="135"/>
                </a:lnTo>
                <a:lnTo>
                  <a:pt x="413" y="137"/>
                </a:lnTo>
                <a:lnTo>
                  <a:pt x="414" y="135"/>
                </a:lnTo>
                <a:lnTo>
                  <a:pt x="419" y="131"/>
                </a:lnTo>
                <a:lnTo>
                  <a:pt x="419" y="127"/>
                </a:lnTo>
                <a:lnTo>
                  <a:pt x="416" y="125"/>
                </a:lnTo>
                <a:lnTo>
                  <a:pt x="418" y="122"/>
                </a:lnTo>
                <a:lnTo>
                  <a:pt x="416" y="121"/>
                </a:lnTo>
                <a:lnTo>
                  <a:pt x="419" y="119"/>
                </a:lnTo>
                <a:lnTo>
                  <a:pt x="422" y="121"/>
                </a:lnTo>
                <a:lnTo>
                  <a:pt x="422" y="117"/>
                </a:lnTo>
                <a:lnTo>
                  <a:pt x="417" y="105"/>
                </a:lnTo>
                <a:lnTo>
                  <a:pt x="418" y="99"/>
                </a:lnTo>
                <a:lnTo>
                  <a:pt x="421" y="96"/>
                </a:lnTo>
                <a:lnTo>
                  <a:pt x="430" y="96"/>
                </a:lnTo>
                <a:lnTo>
                  <a:pt x="439" y="99"/>
                </a:lnTo>
                <a:lnTo>
                  <a:pt x="443" y="94"/>
                </a:lnTo>
                <a:lnTo>
                  <a:pt x="448" y="98"/>
                </a:lnTo>
                <a:lnTo>
                  <a:pt x="446" y="99"/>
                </a:lnTo>
                <a:lnTo>
                  <a:pt x="449" y="99"/>
                </a:lnTo>
                <a:lnTo>
                  <a:pt x="449" y="87"/>
                </a:lnTo>
                <a:lnTo>
                  <a:pt x="458" y="86"/>
                </a:lnTo>
                <a:lnTo>
                  <a:pt x="462" y="91"/>
                </a:lnTo>
                <a:lnTo>
                  <a:pt x="466" y="87"/>
                </a:lnTo>
                <a:lnTo>
                  <a:pt x="464" y="86"/>
                </a:lnTo>
                <a:lnTo>
                  <a:pt x="470" y="83"/>
                </a:lnTo>
                <a:lnTo>
                  <a:pt x="470" y="82"/>
                </a:lnTo>
                <a:lnTo>
                  <a:pt x="473" y="83"/>
                </a:lnTo>
                <a:lnTo>
                  <a:pt x="479" y="81"/>
                </a:lnTo>
                <a:lnTo>
                  <a:pt x="477" y="76"/>
                </a:lnTo>
                <a:lnTo>
                  <a:pt x="485" y="77"/>
                </a:lnTo>
                <a:lnTo>
                  <a:pt x="486" y="77"/>
                </a:lnTo>
                <a:lnTo>
                  <a:pt x="489" y="72"/>
                </a:lnTo>
                <a:lnTo>
                  <a:pt x="491" y="71"/>
                </a:lnTo>
                <a:lnTo>
                  <a:pt x="500" y="73"/>
                </a:lnTo>
                <a:lnTo>
                  <a:pt x="506" y="68"/>
                </a:lnTo>
                <a:lnTo>
                  <a:pt x="504" y="67"/>
                </a:lnTo>
                <a:lnTo>
                  <a:pt x="502" y="68"/>
                </a:lnTo>
                <a:lnTo>
                  <a:pt x="500" y="67"/>
                </a:lnTo>
                <a:lnTo>
                  <a:pt x="503" y="62"/>
                </a:lnTo>
                <a:lnTo>
                  <a:pt x="508" y="64"/>
                </a:lnTo>
                <a:lnTo>
                  <a:pt x="513" y="63"/>
                </a:lnTo>
                <a:lnTo>
                  <a:pt x="512" y="56"/>
                </a:lnTo>
                <a:lnTo>
                  <a:pt x="513" y="54"/>
                </a:lnTo>
                <a:lnTo>
                  <a:pt x="515" y="55"/>
                </a:lnTo>
                <a:lnTo>
                  <a:pt x="518" y="53"/>
                </a:lnTo>
                <a:lnTo>
                  <a:pt x="518" y="51"/>
                </a:lnTo>
                <a:lnTo>
                  <a:pt x="525" y="49"/>
                </a:lnTo>
                <a:lnTo>
                  <a:pt x="525" y="53"/>
                </a:lnTo>
                <a:lnTo>
                  <a:pt x="526" y="53"/>
                </a:lnTo>
                <a:lnTo>
                  <a:pt x="526" y="58"/>
                </a:lnTo>
                <a:lnTo>
                  <a:pt x="530" y="60"/>
                </a:lnTo>
                <a:lnTo>
                  <a:pt x="533" y="58"/>
                </a:lnTo>
                <a:lnTo>
                  <a:pt x="538" y="64"/>
                </a:lnTo>
                <a:lnTo>
                  <a:pt x="543" y="60"/>
                </a:lnTo>
                <a:lnTo>
                  <a:pt x="544" y="63"/>
                </a:lnTo>
                <a:lnTo>
                  <a:pt x="545" y="63"/>
                </a:lnTo>
                <a:lnTo>
                  <a:pt x="551" y="64"/>
                </a:lnTo>
                <a:lnTo>
                  <a:pt x="553" y="64"/>
                </a:lnTo>
                <a:lnTo>
                  <a:pt x="553" y="63"/>
                </a:lnTo>
                <a:lnTo>
                  <a:pt x="558" y="62"/>
                </a:lnTo>
                <a:lnTo>
                  <a:pt x="558" y="64"/>
                </a:lnTo>
                <a:lnTo>
                  <a:pt x="556" y="64"/>
                </a:lnTo>
                <a:lnTo>
                  <a:pt x="562" y="65"/>
                </a:lnTo>
                <a:lnTo>
                  <a:pt x="563" y="68"/>
                </a:lnTo>
                <a:lnTo>
                  <a:pt x="565" y="65"/>
                </a:lnTo>
                <a:lnTo>
                  <a:pt x="566" y="65"/>
                </a:lnTo>
                <a:lnTo>
                  <a:pt x="566" y="67"/>
                </a:lnTo>
                <a:lnTo>
                  <a:pt x="566" y="68"/>
                </a:lnTo>
                <a:lnTo>
                  <a:pt x="566" y="71"/>
                </a:lnTo>
                <a:lnTo>
                  <a:pt x="567" y="72"/>
                </a:lnTo>
                <a:lnTo>
                  <a:pt x="567" y="71"/>
                </a:lnTo>
                <a:lnTo>
                  <a:pt x="571" y="73"/>
                </a:lnTo>
                <a:lnTo>
                  <a:pt x="574" y="73"/>
                </a:lnTo>
                <a:lnTo>
                  <a:pt x="574" y="76"/>
                </a:lnTo>
                <a:lnTo>
                  <a:pt x="575" y="76"/>
                </a:lnTo>
                <a:lnTo>
                  <a:pt x="578" y="78"/>
                </a:lnTo>
                <a:lnTo>
                  <a:pt x="576" y="80"/>
                </a:lnTo>
                <a:lnTo>
                  <a:pt x="576" y="83"/>
                </a:lnTo>
                <a:lnTo>
                  <a:pt x="579" y="85"/>
                </a:lnTo>
                <a:lnTo>
                  <a:pt x="579" y="83"/>
                </a:lnTo>
                <a:lnTo>
                  <a:pt x="579" y="81"/>
                </a:lnTo>
                <a:lnTo>
                  <a:pt x="579" y="78"/>
                </a:lnTo>
                <a:lnTo>
                  <a:pt x="580" y="76"/>
                </a:lnTo>
                <a:lnTo>
                  <a:pt x="583" y="76"/>
                </a:lnTo>
                <a:lnTo>
                  <a:pt x="580" y="81"/>
                </a:lnTo>
                <a:lnTo>
                  <a:pt x="581" y="83"/>
                </a:lnTo>
                <a:lnTo>
                  <a:pt x="587" y="87"/>
                </a:lnTo>
                <a:lnTo>
                  <a:pt x="594" y="99"/>
                </a:lnTo>
                <a:lnTo>
                  <a:pt x="606" y="104"/>
                </a:lnTo>
                <a:lnTo>
                  <a:pt x="611" y="104"/>
                </a:lnTo>
                <a:lnTo>
                  <a:pt x="614" y="101"/>
                </a:lnTo>
                <a:lnTo>
                  <a:pt x="610" y="94"/>
                </a:lnTo>
                <a:lnTo>
                  <a:pt x="611" y="85"/>
                </a:lnTo>
                <a:lnTo>
                  <a:pt x="616" y="76"/>
                </a:lnTo>
                <a:lnTo>
                  <a:pt x="620" y="76"/>
                </a:lnTo>
                <a:lnTo>
                  <a:pt x="621" y="74"/>
                </a:lnTo>
                <a:lnTo>
                  <a:pt x="620" y="62"/>
                </a:lnTo>
                <a:lnTo>
                  <a:pt x="621" y="60"/>
                </a:lnTo>
                <a:lnTo>
                  <a:pt x="619" y="56"/>
                </a:lnTo>
                <a:lnTo>
                  <a:pt x="615" y="55"/>
                </a:lnTo>
                <a:lnTo>
                  <a:pt x="616" y="51"/>
                </a:lnTo>
                <a:lnTo>
                  <a:pt x="620" y="50"/>
                </a:lnTo>
                <a:lnTo>
                  <a:pt x="617" y="47"/>
                </a:lnTo>
                <a:lnTo>
                  <a:pt x="621" y="49"/>
                </a:lnTo>
                <a:lnTo>
                  <a:pt x="624" y="51"/>
                </a:lnTo>
                <a:lnTo>
                  <a:pt x="628" y="51"/>
                </a:lnTo>
                <a:lnTo>
                  <a:pt x="630" y="47"/>
                </a:lnTo>
                <a:lnTo>
                  <a:pt x="629" y="54"/>
                </a:lnTo>
                <a:lnTo>
                  <a:pt x="634" y="53"/>
                </a:lnTo>
                <a:lnTo>
                  <a:pt x="634" y="49"/>
                </a:lnTo>
                <a:lnTo>
                  <a:pt x="637" y="47"/>
                </a:lnTo>
                <a:lnTo>
                  <a:pt x="642" y="49"/>
                </a:lnTo>
                <a:lnTo>
                  <a:pt x="647" y="47"/>
                </a:lnTo>
                <a:lnTo>
                  <a:pt x="652" y="49"/>
                </a:lnTo>
                <a:lnTo>
                  <a:pt x="653" y="47"/>
                </a:lnTo>
                <a:lnTo>
                  <a:pt x="651" y="40"/>
                </a:lnTo>
                <a:lnTo>
                  <a:pt x="652" y="40"/>
                </a:lnTo>
                <a:lnTo>
                  <a:pt x="653" y="45"/>
                </a:lnTo>
                <a:lnTo>
                  <a:pt x="656" y="44"/>
                </a:lnTo>
                <a:lnTo>
                  <a:pt x="662" y="41"/>
                </a:lnTo>
                <a:lnTo>
                  <a:pt x="664" y="37"/>
                </a:lnTo>
                <a:lnTo>
                  <a:pt x="668" y="32"/>
                </a:lnTo>
                <a:lnTo>
                  <a:pt x="668" y="27"/>
                </a:lnTo>
                <a:lnTo>
                  <a:pt x="665" y="27"/>
                </a:lnTo>
                <a:lnTo>
                  <a:pt x="665" y="24"/>
                </a:lnTo>
                <a:lnTo>
                  <a:pt x="657" y="26"/>
                </a:lnTo>
                <a:lnTo>
                  <a:pt x="653" y="22"/>
                </a:lnTo>
                <a:lnTo>
                  <a:pt x="665" y="6"/>
                </a:lnTo>
                <a:lnTo>
                  <a:pt x="664" y="4"/>
                </a:lnTo>
                <a:lnTo>
                  <a:pt x="661" y="2"/>
                </a:lnTo>
                <a:lnTo>
                  <a:pt x="661" y="0"/>
                </a:lnTo>
                <a:lnTo>
                  <a:pt x="666" y="0"/>
                </a:lnTo>
                <a:lnTo>
                  <a:pt x="668" y="4"/>
                </a:lnTo>
                <a:lnTo>
                  <a:pt x="670" y="4"/>
                </a:lnTo>
                <a:lnTo>
                  <a:pt x="674" y="4"/>
                </a:lnTo>
                <a:lnTo>
                  <a:pt x="674" y="1"/>
                </a:lnTo>
                <a:lnTo>
                  <a:pt x="675" y="1"/>
                </a:lnTo>
                <a:lnTo>
                  <a:pt x="688" y="2"/>
                </a:lnTo>
                <a:lnTo>
                  <a:pt x="689" y="0"/>
                </a:lnTo>
                <a:lnTo>
                  <a:pt x="691" y="0"/>
                </a:lnTo>
                <a:lnTo>
                  <a:pt x="691" y="9"/>
                </a:lnTo>
                <a:lnTo>
                  <a:pt x="688" y="17"/>
                </a:lnTo>
                <a:lnTo>
                  <a:pt x="695" y="19"/>
                </a:lnTo>
                <a:lnTo>
                  <a:pt x="698" y="14"/>
                </a:lnTo>
                <a:lnTo>
                  <a:pt x="700" y="14"/>
                </a:lnTo>
                <a:lnTo>
                  <a:pt x="701" y="9"/>
                </a:lnTo>
                <a:lnTo>
                  <a:pt x="704" y="6"/>
                </a:lnTo>
                <a:lnTo>
                  <a:pt x="706" y="6"/>
                </a:lnTo>
                <a:lnTo>
                  <a:pt x="711" y="4"/>
                </a:lnTo>
                <a:lnTo>
                  <a:pt x="713" y="6"/>
                </a:lnTo>
                <a:lnTo>
                  <a:pt x="710" y="6"/>
                </a:lnTo>
                <a:lnTo>
                  <a:pt x="709" y="8"/>
                </a:lnTo>
                <a:lnTo>
                  <a:pt x="713" y="10"/>
                </a:lnTo>
                <a:lnTo>
                  <a:pt x="711" y="17"/>
                </a:lnTo>
                <a:lnTo>
                  <a:pt x="714" y="15"/>
                </a:lnTo>
                <a:lnTo>
                  <a:pt x="716" y="18"/>
                </a:lnTo>
                <a:lnTo>
                  <a:pt x="720" y="19"/>
                </a:lnTo>
                <a:lnTo>
                  <a:pt x="718" y="29"/>
                </a:lnTo>
                <a:lnTo>
                  <a:pt x="722" y="33"/>
                </a:lnTo>
                <a:lnTo>
                  <a:pt x="729" y="29"/>
                </a:lnTo>
                <a:lnTo>
                  <a:pt x="732" y="31"/>
                </a:lnTo>
                <a:lnTo>
                  <a:pt x="734" y="32"/>
                </a:lnTo>
                <a:lnTo>
                  <a:pt x="736" y="29"/>
                </a:lnTo>
                <a:lnTo>
                  <a:pt x="741" y="28"/>
                </a:lnTo>
                <a:lnTo>
                  <a:pt x="743" y="22"/>
                </a:lnTo>
                <a:lnTo>
                  <a:pt x="745" y="24"/>
                </a:lnTo>
                <a:lnTo>
                  <a:pt x="743" y="32"/>
                </a:lnTo>
                <a:lnTo>
                  <a:pt x="745" y="35"/>
                </a:lnTo>
                <a:lnTo>
                  <a:pt x="749" y="31"/>
                </a:lnTo>
                <a:lnTo>
                  <a:pt x="751" y="38"/>
                </a:lnTo>
                <a:lnTo>
                  <a:pt x="755" y="38"/>
                </a:lnTo>
                <a:lnTo>
                  <a:pt x="755" y="41"/>
                </a:lnTo>
                <a:lnTo>
                  <a:pt x="756" y="46"/>
                </a:lnTo>
                <a:lnTo>
                  <a:pt x="756" y="55"/>
                </a:lnTo>
                <a:lnTo>
                  <a:pt x="749" y="55"/>
                </a:lnTo>
                <a:lnTo>
                  <a:pt x="745" y="54"/>
                </a:lnTo>
                <a:lnTo>
                  <a:pt x="743" y="58"/>
                </a:lnTo>
                <a:lnTo>
                  <a:pt x="741" y="63"/>
                </a:lnTo>
                <a:lnTo>
                  <a:pt x="741" y="65"/>
                </a:lnTo>
                <a:lnTo>
                  <a:pt x="741" y="67"/>
                </a:lnTo>
                <a:lnTo>
                  <a:pt x="733" y="71"/>
                </a:lnTo>
                <a:lnTo>
                  <a:pt x="733" y="74"/>
                </a:lnTo>
                <a:lnTo>
                  <a:pt x="729" y="80"/>
                </a:lnTo>
                <a:lnTo>
                  <a:pt x="729" y="83"/>
                </a:lnTo>
                <a:lnTo>
                  <a:pt x="731" y="83"/>
                </a:lnTo>
                <a:lnTo>
                  <a:pt x="734" y="82"/>
                </a:lnTo>
                <a:lnTo>
                  <a:pt x="746" y="82"/>
                </a:lnTo>
                <a:lnTo>
                  <a:pt x="746" y="90"/>
                </a:lnTo>
                <a:lnTo>
                  <a:pt x="752" y="91"/>
                </a:lnTo>
                <a:lnTo>
                  <a:pt x="754" y="91"/>
                </a:lnTo>
                <a:lnTo>
                  <a:pt x="755" y="86"/>
                </a:lnTo>
                <a:lnTo>
                  <a:pt x="759" y="85"/>
                </a:lnTo>
                <a:lnTo>
                  <a:pt x="763" y="78"/>
                </a:lnTo>
                <a:lnTo>
                  <a:pt x="777" y="82"/>
                </a:lnTo>
                <a:lnTo>
                  <a:pt x="781" y="80"/>
                </a:lnTo>
                <a:lnTo>
                  <a:pt x="782" y="83"/>
                </a:lnTo>
                <a:lnTo>
                  <a:pt x="786" y="82"/>
                </a:lnTo>
                <a:lnTo>
                  <a:pt x="786" y="85"/>
                </a:lnTo>
                <a:lnTo>
                  <a:pt x="783" y="87"/>
                </a:lnTo>
                <a:lnTo>
                  <a:pt x="787" y="91"/>
                </a:lnTo>
                <a:lnTo>
                  <a:pt x="794" y="91"/>
                </a:lnTo>
                <a:lnTo>
                  <a:pt x="799" y="86"/>
                </a:lnTo>
                <a:lnTo>
                  <a:pt x="810" y="86"/>
                </a:lnTo>
                <a:lnTo>
                  <a:pt x="813" y="86"/>
                </a:lnTo>
                <a:lnTo>
                  <a:pt x="815" y="95"/>
                </a:lnTo>
                <a:lnTo>
                  <a:pt x="818" y="95"/>
                </a:lnTo>
                <a:lnTo>
                  <a:pt x="824" y="98"/>
                </a:lnTo>
                <a:lnTo>
                  <a:pt x="823" y="100"/>
                </a:lnTo>
                <a:lnTo>
                  <a:pt x="817" y="98"/>
                </a:lnTo>
                <a:lnTo>
                  <a:pt x="804" y="95"/>
                </a:lnTo>
                <a:lnTo>
                  <a:pt x="803" y="98"/>
                </a:lnTo>
                <a:lnTo>
                  <a:pt x="800" y="98"/>
                </a:lnTo>
                <a:lnTo>
                  <a:pt x="799" y="104"/>
                </a:lnTo>
                <a:lnTo>
                  <a:pt x="803" y="107"/>
                </a:lnTo>
                <a:lnTo>
                  <a:pt x="808" y="107"/>
                </a:lnTo>
                <a:lnTo>
                  <a:pt x="810" y="116"/>
                </a:lnTo>
                <a:lnTo>
                  <a:pt x="819" y="116"/>
                </a:lnTo>
                <a:lnTo>
                  <a:pt x="822" y="118"/>
                </a:lnTo>
                <a:lnTo>
                  <a:pt x="824" y="118"/>
                </a:lnTo>
                <a:lnTo>
                  <a:pt x="827" y="121"/>
                </a:lnTo>
                <a:lnTo>
                  <a:pt x="831" y="123"/>
                </a:lnTo>
                <a:lnTo>
                  <a:pt x="833" y="127"/>
                </a:lnTo>
                <a:lnTo>
                  <a:pt x="832" y="128"/>
                </a:lnTo>
                <a:lnTo>
                  <a:pt x="837" y="132"/>
                </a:lnTo>
                <a:lnTo>
                  <a:pt x="836" y="135"/>
                </a:lnTo>
                <a:lnTo>
                  <a:pt x="840" y="136"/>
                </a:lnTo>
                <a:lnTo>
                  <a:pt x="840" y="140"/>
                </a:lnTo>
                <a:lnTo>
                  <a:pt x="860" y="145"/>
                </a:lnTo>
                <a:lnTo>
                  <a:pt x="864" y="148"/>
                </a:lnTo>
                <a:lnTo>
                  <a:pt x="884" y="146"/>
                </a:lnTo>
                <a:lnTo>
                  <a:pt x="882" y="143"/>
                </a:lnTo>
                <a:lnTo>
                  <a:pt x="884" y="140"/>
                </a:lnTo>
                <a:lnTo>
                  <a:pt x="887" y="143"/>
                </a:lnTo>
                <a:lnTo>
                  <a:pt x="889" y="144"/>
                </a:lnTo>
                <a:lnTo>
                  <a:pt x="890" y="143"/>
                </a:lnTo>
                <a:lnTo>
                  <a:pt x="893" y="140"/>
                </a:lnTo>
                <a:lnTo>
                  <a:pt x="898" y="141"/>
                </a:lnTo>
                <a:lnTo>
                  <a:pt x="899" y="141"/>
                </a:lnTo>
                <a:lnTo>
                  <a:pt x="903" y="146"/>
                </a:lnTo>
                <a:lnTo>
                  <a:pt x="907" y="149"/>
                </a:lnTo>
                <a:lnTo>
                  <a:pt x="908" y="164"/>
                </a:lnTo>
                <a:lnTo>
                  <a:pt x="911" y="164"/>
                </a:lnTo>
                <a:lnTo>
                  <a:pt x="913" y="170"/>
                </a:lnTo>
                <a:lnTo>
                  <a:pt x="916" y="171"/>
                </a:lnTo>
                <a:lnTo>
                  <a:pt x="920" y="170"/>
                </a:lnTo>
                <a:lnTo>
                  <a:pt x="922" y="171"/>
                </a:lnTo>
                <a:lnTo>
                  <a:pt x="925" y="180"/>
                </a:lnTo>
                <a:lnTo>
                  <a:pt x="923" y="189"/>
                </a:lnTo>
                <a:lnTo>
                  <a:pt x="926" y="188"/>
                </a:lnTo>
                <a:lnTo>
                  <a:pt x="926" y="189"/>
                </a:lnTo>
                <a:lnTo>
                  <a:pt x="931" y="185"/>
                </a:lnTo>
                <a:lnTo>
                  <a:pt x="941" y="185"/>
                </a:lnTo>
                <a:lnTo>
                  <a:pt x="947" y="188"/>
                </a:lnTo>
                <a:lnTo>
                  <a:pt x="952" y="190"/>
                </a:lnTo>
                <a:lnTo>
                  <a:pt x="958" y="189"/>
                </a:lnTo>
                <a:lnTo>
                  <a:pt x="958" y="197"/>
                </a:lnTo>
                <a:lnTo>
                  <a:pt x="961" y="198"/>
                </a:lnTo>
                <a:lnTo>
                  <a:pt x="958" y="204"/>
                </a:lnTo>
                <a:lnTo>
                  <a:pt x="956" y="215"/>
                </a:lnTo>
                <a:lnTo>
                  <a:pt x="954" y="215"/>
                </a:lnTo>
                <a:lnTo>
                  <a:pt x="952" y="212"/>
                </a:lnTo>
                <a:lnTo>
                  <a:pt x="950" y="213"/>
                </a:lnTo>
                <a:lnTo>
                  <a:pt x="952" y="213"/>
                </a:lnTo>
                <a:lnTo>
                  <a:pt x="950" y="216"/>
                </a:lnTo>
                <a:lnTo>
                  <a:pt x="956" y="219"/>
                </a:lnTo>
                <a:lnTo>
                  <a:pt x="962" y="215"/>
                </a:lnTo>
                <a:lnTo>
                  <a:pt x="966" y="219"/>
                </a:lnTo>
                <a:lnTo>
                  <a:pt x="980" y="221"/>
                </a:lnTo>
                <a:lnTo>
                  <a:pt x="983" y="226"/>
                </a:lnTo>
                <a:lnTo>
                  <a:pt x="994" y="237"/>
                </a:lnTo>
                <a:lnTo>
                  <a:pt x="998" y="238"/>
                </a:lnTo>
                <a:lnTo>
                  <a:pt x="1010" y="238"/>
                </a:lnTo>
                <a:lnTo>
                  <a:pt x="1002" y="240"/>
                </a:lnTo>
                <a:lnTo>
                  <a:pt x="999" y="244"/>
                </a:lnTo>
                <a:lnTo>
                  <a:pt x="1001" y="246"/>
                </a:lnTo>
                <a:lnTo>
                  <a:pt x="1001" y="252"/>
                </a:lnTo>
                <a:lnTo>
                  <a:pt x="998" y="255"/>
                </a:lnTo>
                <a:lnTo>
                  <a:pt x="997" y="258"/>
                </a:lnTo>
                <a:lnTo>
                  <a:pt x="998" y="261"/>
                </a:lnTo>
                <a:lnTo>
                  <a:pt x="1001" y="262"/>
                </a:lnTo>
                <a:lnTo>
                  <a:pt x="1001" y="266"/>
                </a:lnTo>
                <a:lnTo>
                  <a:pt x="999" y="270"/>
                </a:lnTo>
                <a:lnTo>
                  <a:pt x="1001" y="276"/>
                </a:lnTo>
                <a:lnTo>
                  <a:pt x="999" y="288"/>
                </a:lnTo>
                <a:lnTo>
                  <a:pt x="1002" y="302"/>
                </a:lnTo>
                <a:lnTo>
                  <a:pt x="998" y="303"/>
                </a:lnTo>
                <a:lnTo>
                  <a:pt x="998" y="301"/>
                </a:lnTo>
                <a:lnTo>
                  <a:pt x="997" y="301"/>
                </a:lnTo>
                <a:lnTo>
                  <a:pt x="992" y="300"/>
                </a:lnTo>
                <a:lnTo>
                  <a:pt x="992" y="301"/>
                </a:lnTo>
                <a:lnTo>
                  <a:pt x="989" y="302"/>
                </a:lnTo>
                <a:lnTo>
                  <a:pt x="989" y="300"/>
                </a:lnTo>
                <a:lnTo>
                  <a:pt x="989" y="301"/>
                </a:lnTo>
                <a:lnTo>
                  <a:pt x="986" y="301"/>
                </a:lnTo>
                <a:lnTo>
                  <a:pt x="985" y="300"/>
                </a:lnTo>
                <a:lnTo>
                  <a:pt x="984" y="309"/>
                </a:lnTo>
                <a:lnTo>
                  <a:pt x="983" y="309"/>
                </a:lnTo>
                <a:lnTo>
                  <a:pt x="985" y="315"/>
                </a:lnTo>
                <a:lnTo>
                  <a:pt x="979" y="321"/>
                </a:lnTo>
                <a:lnTo>
                  <a:pt x="976" y="320"/>
                </a:lnTo>
                <a:lnTo>
                  <a:pt x="974" y="323"/>
                </a:lnTo>
                <a:lnTo>
                  <a:pt x="976" y="327"/>
                </a:lnTo>
                <a:lnTo>
                  <a:pt x="977" y="330"/>
                </a:lnTo>
                <a:lnTo>
                  <a:pt x="971" y="338"/>
                </a:lnTo>
                <a:lnTo>
                  <a:pt x="971" y="346"/>
                </a:lnTo>
                <a:lnTo>
                  <a:pt x="976" y="350"/>
                </a:lnTo>
                <a:lnTo>
                  <a:pt x="974" y="357"/>
                </a:lnTo>
                <a:lnTo>
                  <a:pt x="976" y="357"/>
                </a:lnTo>
                <a:lnTo>
                  <a:pt x="970" y="361"/>
                </a:lnTo>
                <a:lnTo>
                  <a:pt x="971" y="366"/>
                </a:lnTo>
                <a:lnTo>
                  <a:pt x="961" y="368"/>
                </a:lnTo>
                <a:lnTo>
                  <a:pt x="959" y="372"/>
                </a:lnTo>
                <a:lnTo>
                  <a:pt x="962" y="377"/>
                </a:lnTo>
                <a:lnTo>
                  <a:pt x="961" y="381"/>
                </a:lnTo>
                <a:lnTo>
                  <a:pt x="965" y="384"/>
                </a:lnTo>
                <a:lnTo>
                  <a:pt x="965" y="391"/>
                </a:lnTo>
                <a:lnTo>
                  <a:pt x="959" y="402"/>
                </a:lnTo>
                <a:lnTo>
                  <a:pt x="950" y="405"/>
                </a:lnTo>
                <a:lnTo>
                  <a:pt x="949" y="411"/>
                </a:lnTo>
                <a:lnTo>
                  <a:pt x="956" y="410"/>
                </a:lnTo>
                <a:lnTo>
                  <a:pt x="957" y="408"/>
                </a:lnTo>
                <a:lnTo>
                  <a:pt x="962" y="406"/>
                </a:lnTo>
                <a:lnTo>
                  <a:pt x="965" y="409"/>
                </a:lnTo>
                <a:lnTo>
                  <a:pt x="965" y="411"/>
                </a:lnTo>
                <a:lnTo>
                  <a:pt x="971" y="414"/>
                </a:lnTo>
                <a:lnTo>
                  <a:pt x="972" y="419"/>
                </a:lnTo>
                <a:lnTo>
                  <a:pt x="967" y="424"/>
                </a:lnTo>
                <a:lnTo>
                  <a:pt x="966" y="423"/>
                </a:lnTo>
                <a:lnTo>
                  <a:pt x="962" y="427"/>
                </a:lnTo>
                <a:lnTo>
                  <a:pt x="958" y="427"/>
                </a:lnTo>
                <a:lnTo>
                  <a:pt x="957" y="428"/>
                </a:lnTo>
                <a:lnTo>
                  <a:pt x="954" y="427"/>
                </a:lnTo>
                <a:lnTo>
                  <a:pt x="954" y="429"/>
                </a:lnTo>
                <a:lnTo>
                  <a:pt x="949" y="429"/>
                </a:lnTo>
                <a:lnTo>
                  <a:pt x="945" y="431"/>
                </a:lnTo>
                <a:lnTo>
                  <a:pt x="943" y="436"/>
                </a:lnTo>
                <a:lnTo>
                  <a:pt x="939" y="437"/>
                </a:lnTo>
                <a:lnTo>
                  <a:pt x="938" y="444"/>
                </a:lnTo>
                <a:lnTo>
                  <a:pt x="935" y="446"/>
                </a:lnTo>
                <a:lnTo>
                  <a:pt x="935" y="447"/>
                </a:lnTo>
                <a:lnTo>
                  <a:pt x="934" y="447"/>
                </a:lnTo>
                <a:lnTo>
                  <a:pt x="932" y="453"/>
                </a:lnTo>
                <a:lnTo>
                  <a:pt x="931" y="451"/>
                </a:lnTo>
                <a:lnTo>
                  <a:pt x="926" y="451"/>
                </a:lnTo>
                <a:lnTo>
                  <a:pt x="927" y="450"/>
                </a:lnTo>
                <a:lnTo>
                  <a:pt x="925" y="450"/>
                </a:lnTo>
                <a:lnTo>
                  <a:pt x="922" y="446"/>
                </a:lnTo>
                <a:lnTo>
                  <a:pt x="918" y="445"/>
                </a:lnTo>
                <a:lnTo>
                  <a:pt x="917" y="441"/>
                </a:lnTo>
                <a:lnTo>
                  <a:pt x="917" y="437"/>
                </a:lnTo>
                <a:lnTo>
                  <a:pt x="920" y="436"/>
                </a:lnTo>
                <a:lnTo>
                  <a:pt x="913" y="436"/>
                </a:lnTo>
                <a:lnTo>
                  <a:pt x="909" y="437"/>
                </a:lnTo>
                <a:lnTo>
                  <a:pt x="885" y="446"/>
                </a:lnTo>
                <a:lnTo>
                  <a:pt x="876" y="460"/>
                </a:lnTo>
                <a:lnTo>
                  <a:pt x="867" y="464"/>
                </a:lnTo>
                <a:lnTo>
                  <a:pt x="864" y="468"/>
                </a:lnTo>
                <a:lnTo>
                  <a:pt x="866" y="473"/>
                </a:lnTo>
                <a:lnTo>
                  <a:pt x="862" y="478"/>
                </a:lnTo>
                <a:lnTo>
                  <a:pt x="864" y="480"/>
                </a:lnTo>
                <a:lnTo>
                  <a:pt x="864" y="482"/>
                </a:lnTo>
                <a:lnTo>
                  <a:pt x="862" y="481"/>
                </a:lnTo>
                <a:lnTo>
                  <a:pt x="863" y="489"/>
                </a:lnTo>
                <a:lnTo>
                  <a:pt x="867" y="490"/>
                </a:lnTo>
                <a:lnTo>
                  <a:pt x="868" y="487"/>
                </a:lnTo>
                <a:lnTo>
                  <a:pt x="871" y="486"/>
                </a:lnTo>
                <a:lnTo>
                  <a:pt x="872" y="482"/>
                </a:lnTo>
                <a:lnTo>
                  <a:pt x="876" y="482"/>
                </a:lnTo>
                <a:lnTo>
                  <a:pt x="877" y="483"/>
                </a:lnTo>
                <a:lnTo>
                  <a:pt x="882" y="482"/>
                </a:lnTo>
                <a:lnTo>
                  <a:pt x="885" y="482"/>
                </a:lnTo>
                <a:lnTo>
                  <a:pt x="881" y="486"/>
                </a:lnTo>
                <a:lnTo>
                  <a:pt x="886" y="483"/>
                </a:lnTo>
                <a:lnTo>
                  <a:pt x="889" y="485"/>
                </a:lnTo>
                <a:lnTo>
                  <a:pt x="890" y="487"/>
                </a:lnTo>
                <a:lnTo>
                  <a:pt x="894" y="489"/>
                </a:lnTo>
                <a:lnTo>
                  <a:pt x="895" y="491"/>
                </a:lnTo>
                <a:lnTo>
                  <a:pt x="899" y="491"/>
                </a:lnTo>
                <a:lnTo>
                  <a:pt x="891" y="498"/>
                </a:lnTo>
                <a:lnTo>
                  <a:pt x="887" y="495"/>
                </a:lnTo>
                <a:lnTo>
                  <a:pt x="881" y="498"/>
                </a:lnTo>
                <a:lnTo>
                  <a:pt x="878" y="500"/>
                </a:lnTo>
                <a:lnTo>
                  <a:pt x="878" y="499"/>
                </a:lnTo>
                <a:lnTo>
                  <a:pt x="876" y="499"/>
                </a:lnTo>
                <a:lnTo>
                  <a:pt x="877" y="498"/>
                </a:lnTo>
                <a:lnTo>
                  <a:pt x="875" y="500"/>
                </a:lnTo>
                <a:lnTo>
                  <a:pt x="872" y="499"/>
                </a:lnTo>
                <a:lnTo>
                  <a:pt x="873" y="498"/>
                </a:lnTo>
                <a:lnTo>
                  <a:pt x="871" y="495"/>
                </a:lnTo>
                <a:lnTo>
                  <a:pt x="869" y="498"/>
                </a:lnTo>
                <a:lnTo>
                  <a:pt x="871" y="500"/>
                </a:lnTo>
                <a:lnTo>
                  <a:pt x="868" y="505"/>
                </a:lnTo>
                <a:lnTo>
                  <a:pt x="872" y="510"/>
                </a:lnTo>
                <a:lnTo>
                  <a:pt x="880" y="510"/>
                </a:lnTo>
                <a:lnTo>
                  <a:pt x="885" y="525"/>
                </a:lnTo>
                <a:lnTo>
                  <a:pt x="887" y="526"/>
                </a:lnTo>
                <a:lnTo>
                  <a:pt x="885" y="528"/>
                </a:lnTo>
                <a:lnTo>
                  <a:pt x="880" y="527"/>
                </a:lnTo>
                <a:lnTo>
                  <a:pt x="878" y="530"/>
                </a:lnTo>
                <a:lnTo>
                  <a:pt x="872" y="530"/>
                </a:lnTo>
                <a:lnTo>
                  <a:pt x="866" y="523"/>
                </a:lnTo>
                <a:lnTo>
                  <a:pt x="858" y="522"/>
                </a:lnTo>
                <a:lnTo>
                  <a:pt x="859" y="523"/>
                </a:lnTo>
                <a:lnTo>
                  <a:pt x="860" y="530"/>
                </a:lnTo>
                <a:lnTo>
                  <a:pt x="864" y="528"/>
                </a:lnTo>
                <a:lnTo>
                  <a:pt x="868" y="531"/>
                </a:lnTo>
                <a:lnTo>
                  <a:pt x="872" y="531"/>
                </a:lnTo>
                <a:lnTo>
                  <a:pt x="873" y="535"/>
                </a:lnTo>
                <a:lnTo>
                  <a:pt x="882" y="536"/>
                </a:lnTo>
                <a:lnTo>
                  <a:pt x="880" y="540"/>
                </a:lnTo>
                <a:lnTo>
                  <a:pt x="876" y="539"/>
                </a:lnTo>
                <a:lnTo>
                  <a:pt x="877" y="543"/>
                </a:lnTo>
                <a:lnTo>
                  <a:pt x="884" y="546"/>
                </a:lnTo>
                <a:lnTo>
                  <a:pt x="886" y="546"/>
                </a:lnTo>
                <a:lnTo>
                  <a:pt x="889" y="544"/>
                </a:lnTo>
                <a:lnTo>
                  <a:pt x="894" y="548"/>
                </a:lnTo>
                <a:lnTo>
                  <a:pt x="894" y="552"/>
                </a:lnTo>
                <a:lnTo>
                  <a:pt x="899" y="554"/>
                </a:lnTo>
                <a:lnTo>
                  <a:pt x="904" y="554"/>
                </a:lnTo>
                <a:lnTo>
                  <a:pt x="907" y="557"/>
                </a:lnTo>
                <a:lnTo>
                  <a:pt x="907" y="563"/>
                </a:lnTo>
                <a:lnTo>
                  <a:pt x="902" y="567"/>
                </a:lnTo>
                <a:lnTo>
                  <a:pt x="902" y="584"/>
                </a:lnTo>
                <a:lnTo>
                  <a:pt x="896" y="589"/>
                </a:lnTo>
                <a:lnTo>
                  <a:pt x="891" y="593"/>
                </a:lnTo>
                <a:lnTo>
                  <a:pt x="893" y="603"/>
                </a:lnTo>
                <a:lnTo>
                  <a:pt x="887" y="617"/>
                </a:lnTo>
                <a:lnTo>
                  <a:pt x="890" y="617"/>
                </a:lnTo>
                <a:lnTo>
                  <a:pt x="893" y="621"/>
                </a:lnTo>
                <a:lnTo>
                  <a:pt x="887" y="631"/>
                </a:lnTo>
                <a:lnTo>
                  <a:pt x="884" y="635"/>
                </a:lnTo>
                <a:lnTo>
                  <a:pt x="885" y="635"/>
                </a:lnTo>
                <a:lnTo>
                  <a:pt x="891" y="629"/>
                </a:lnTo>
                <a:lnTo>
                  <a:pt x="895" y="629"/>
                </a:lnTo>
                <a:lnTo>
                  <a:pt x="904" y="636"/>
                </a:lnTo>
                <a:lnTo>
                  <a:pt x="902" y="643"/>
                </a:lnTo>
                <a:lnTo>
                  <a:pt x="907" y="647"/>
                </a:lnTo>
                <a:lnTo>
                  <a:pt x="905" y="654"/>
                </a:lnTo>
                <a:lnTo>
                  <a:pt x="903" y="663"/>
                </a:lnTo>
                <a:lnTo>
                  <a:pt x="900" y="665"/>
                </a:lnTo>
                <a:lnTo>
                  <a:pt x="900" y="671"/>
                </a:lnTo>
                <a:lnTo>
                  <a:pt x="895" y="670"/>
                </a:lnTo>
                <a:lnTo>
                  <a:pt x="894" y="674"/>
                </a:lnTo>
                <a:lnTo>
                  <a:pt x="890" y="676"/>
                </a:lnTo>
                <a:lnTo>
                  <a:pt x="889" y="679"/>
                </a:lnTo>
                <a:lnTo>
                  <a:pt x="893" y="681"/>
                </a:lnTo>
                <a:lnTo>
                  <a:pt x="893" y="685"/>
                </a:lnTo>
                <a:lnTo>
                  <a:pt x="891" y="688"/>
                </a:lnTo>
                <a:lnTo>
                  <a:pt x="887" y="687"/>
                </a:lnTo>
                <a:lnTo>
                  <a:pt x="887" y="689"/>
                </a:lnTo>
                <a:lnTo>
                  <a:pt x="884" y="689"/>
                </a:lnTo>
                <a:lnTo>
                  <a:pt x="886" y="693"/>
                </a:lnTo>
                <a:lnTo>
                  <a:pt x="884" y="694"/>
                </a:lnTo>
                <a:lnTo>
                  <a:pt x="884" y="699"/>
                </a:lnTo>
                <a:lnTo>
                  <a:pt x="887" y="702"/>
                </a:lnTo>
                <a:lnTo>
                  <a:pt x="890" y="702"/>
                </a:lnTo>
                <a:lnTo>
                  <a:pt x="890" y="703"/>
                </a:lnTo>
                <a:lnTo>
                  <a:pt x="890" y="701"/>
                </a:lnTo>
                <a:lnTo>
                  <a:pt x="896" y="702"/>
                </a:lnTo>
                <a:lnTo>
                  <a:pt x="896" y="705"/>
                </a:lnTo>
                <a:lnTo>
                  <a:pt x="890" y="705"/>
                </a:lnTo>
                <a:lnTo>
                  <a:pt x="891" y="705"/>
                </a:lnTo>
                <a:lnTo>
                  <a:pt x="890" y="708"/>
                </a:lnTo>
                <a:lnTo>
                  <a:pt x="893" y="706"/>
                </a:lnTo>
                <a:lnTo>
                  <a:pt x="894" y="707"/>
                </a:lnTo>
                <a:lnTo>
                  <a:pt x="893" y="710"/>
                </a:lnTo>
                <a:lnTo>
                  <a:pt x="890" y="711"/>
                </a:lnTo>
                <a:lnTo>
                  <a:pt x="894" y="711"/>
                </a:lnTo>
                <a:lnTo>
                  <a:pt x="891" y="716"/>
                </a:lnTo>
                <a:lnTo>
                  <a:pt x="893" y="721"/>
                </a:lnTo>
                <a:lnTo>
                  <a:pt x="889" y="723"/>
                </a:lnTo>
                <a:lnTo>
                  <a:pt x="887" y="726"/>
                </a:lnTo>
                <a:lnTo>
                  <a:pt x="891" y="728"/>
                </a:lnTo>
                <a:lnTo>
                  <a:pt x="890" y="730"/>
                </a:lnTo>
                <a:lnTo>
                  <a:pt x="890" y="734"/>
                </a:lnTo>
                <a:lnTo>
                  <a:pt x="889" y="735"/>
                </a:lnTo>
                <a:lnTo>
                  <a:pt x="890" y="738"/>
                </a:lnTo>
                <a:lnTo>
                  <a:pt x="891" y="742"/>
                </a:lnTo>
                <a:lnTo>
                  <a:pt x="894" y="742"/>
                </a:lnTo>
                <a:lnTo>
                  <a:pt x="893" y="746"/>
                </a:lnTo>
                <a:lnTo>
                  <a:pt x="895" y="746"/>
                </a:lnTo>
                <a:lnTo>
                  <a:pt x="895" y="750"/>
                </a:lnTo>
                <a:lnTo>
                  <a:pt x="898" y="750"/>
                </a:lnTo>
                <a:lnTo>
                  <a:pt x="898" y="751"/>
                </a:lnTo>
                <a:lnTo>
                  <a:pt x="895" y="751"/>
                </a:lnTo>
                <a:lnTo>
                  <a:pt x="896" y="753"/>
                </a:lnTo>
                <a:lnTo>
                  <a:pt x="904" y="756"/>
                </a:lnTo>
                <a:lnTo>
                  <a:pt x="904" y="757"/>
                </a:lnTo>
                <a:lnTo>
                  <a:pt x="900" y="757"/>
                </a:lnTo>
                <a:lnTo>
                  <a:pt x="895" y="756"/>
                </a:lnTo>
                <a:lnTo>
                  <a:pt x="891" y="760"/>
                </a:lnTo>
                <a:lnTo>
                  <a:pt x="893" y="762"/>
                </a:lnTo>
                <a:lnTo>
                  <a:pt x="891" y="762"/>
                </a:lnTo>
                <a:lnTo>
                  <a:pt x="886" y="768"/>
                </a:lnTo>
                <a:lnTo>
                  <a:pt x="885" y="768"/>
                </a:lnTo>
                <a:lnTo>
                  <a:pt x="886" y="770"/>
                </a:lnTo>
                <a:lnTo>
                  <a:pt x="882" y="773"/>
                </a:lnTo>
                <a:lnTo>
                  <a:pt x="882" y="779"/>
                </a:lnTo>
                <a:lnTo>
                  <a:pt x="884" y="780"/>
                </a:lnTo>
                <a:lnTo>
                  <a:pt x="880" y="787"/>
                </a:lnTo>
                <a:lnTo>
                  <a:pt x="877" y="787"/>
                </a:lnTo>
                <a:lnTo>
                  <a:pt x="877" y="788"/>
                </a:lnTo>
                <a:lnTo>
                  <a:pt x="880" y="789"/>
                </a:lnTo>
                <a:lnTo>
                  <a:pt x="876" y="791"/>
                </a:lnTo>
                <a:lnTo>
                  <a:pt x="878" y="792"/>
                </a:lnTo>
                <a:lnTo>
                  <a:pt x="877" y="793"/>
                </a:lnTo>
                <a:lnTo>
                  <a:pt x="880" y="800"/>
                </a:lnTo>
                <a:lnTo>
                  <a:pt x="878" y="804"/>
                </a:lnTo>
                <a:lnTo>
                  <a:pt x="885" y="810"/>
                </a:lnTo>
                <a:lnTo>
                  <a:pt x="885" y="811"/>
                </a:lnTo>
                <a:lnTo>
                  <a:pt x="882" y="813"/>
                </a:lnTo>
                <a:lnTo>
                  <a:pt x="885" y="814"/>
                </a:lnTo>
                <a:lnTo>
                  <a:pt x="881" y="815"/>
                </a:lnTo>
                <a:lnTo>
                  <a:pt x="882" y="816"/>
                </a:lnTo>
                <a:lnTo>
                  <a:pt x="886" y="818"/>
                </a:lnTo>
                <a:lnTo>
                  <a:pt x="889" y="820"/>
                </a:lnTo>
                <a:lnTo>
                  <a:pt x="891" y="819"/>
                </a:lnTo>
                <a:lnTo>
                  <a:pt x="890" y="822"/>
                </a:lnTo>
                <a:lnTo>
                  <a:pt x="894" y="824"/>
                </a:lnTo>
                <a:lnTo>
                  <a:pt x="891" y="831"/>
                </a:lnTo>
                <a:lnTo>
                  <a:pt x="893" y="833"/>
                </a:lnTo>
                <a:lnTo>
                  <a:pt x="890" y="832"/>
                </a:lnTo>
                <a:lnTo>
                  <a:pt x="890" y="834"/>
                </a:lnTo>
                <a:lnTo>
                  <a:pt x="887" y="834"/>
                </a:lnTo>
                <a:lnTo>
                  <a:pt x="884" y="840"/>
                </a:lnTo>
                <a:lnTo>
                  <a:pt x="886" y="841"/>
                </a:lnTo>
                <a:lnTo>
                  <a:pt x="889" y="837"/>
                </a:lnTo>
                <a:lnTo>
                  <a:pt x="887" y="843"/>
                </a:lnTo>
                <a:lnTo>
                  <a:pt x="890" y="845"/>
                </a:lnTo>
                <a:lnTo>
                  <a:pt x="882" y="845"/>
                </a:lnTo>
                <a:lnTo>
                  <a:pt x="876" y="852"/>
                </a:lnTo>
                <a:lnTo>
                  <a:pt x="875" y="858"/>
                </a:lnTo>
                <a:lnTo>
                  <a:pt x="876" y="861"/>
                </a:lnTo>
                <a:lnTo>
                  <a:pt x="872" y="860"/>
                </a:lnTo>
                <a:lnTo>
                  <a:pt x="873" y="868"/>
                </a:lnTo>
                <a:lnTo>
                  <a:pt x="873" y="872"/>
                </a:lnTo>
                <a:lnTo>
                  <a:pt x="871" y="873"/>
                </a:lnTo>
                <a:lnTo>
                  <a:pt x="863" y="870"/>
                </a:lnTo>
                <a:lnTo>
                  <a:pt x="859" y="872"/>
                </a:lnTo>
                <a:lnTo>
                  <a:pt x="857" y="876"/>
                </a:lnTo>
                <a:lnTo>
                  <a:pt x="853" y="876"/>
                </a:lnTo>
                <a:lnTo>
                  <a:pt x="849" y="877"/>
                </a:lnTo>
                <a:lnTo>
                  <a:pt x="845" y="886"/>
                </a:lnTo>
                <a:lnTo>
                  <a:pt x="839" y="882"/>
                </a:lnTo>
                <a:lnTo>
                  <a:pt x="840" y="892"/>
                </a:lnTo>
                <a:lnTo>
                  <a:pt x="835" y="894"/>
                </a:lnTo>
                <a:lnTo>
                  <a:pt x="835" y="895"/>
                </a:lnTo>
                <a:lnTo>
                  <a:pt x="837" y="901"/>
                </a:lnTo>
                <a:lnTo>
                  <a:pt x="841" y="900"/>
                </a:lnTo>
                <a:lnTo>
                  <a:pt x="844" y="903"/>
                </a:lnTo>
                <a:lnTo>
                  <a:pt x="842" y="909"/>
                </a:lnTo>
                <a:lnTo>
                  <a:pt x="840" y="910"/>
                </a:lnTo>
                <a:lnTo>
                  <a:pt x="837" y="915"/>
                </a:lnTo>
                <a:lnTo>
                  <a:pt x="835" y="917"/>
                </a:lnTo>
                <a:lnTo>
                  <a:pt x="831" y="915"/>
                </a:lnTo>
                <a:lnTo>
                  <a:pt x="828" y="913"/>
                </a:lnTo>
                <a:lnTo>
                  <a:pt x="823" y="914"/>
                </a:lnTo>
                <a:lnTo>
                  <a:pt x="818" y="912"/>
                </a:lnTo>
                <a:lnTo>
                  <a:pt x="817" y="913"/>
                </a:lnTo>
                <a:lnTo>
                  <a:pt x="819" y="915"/>
                </a:lnTo>
                <a:lnTo>
                  <a:pt x="818" y="924"/>
                </a:lnTo>
                <a:lnTo>
                  <a:pt x="819" y="936"/>
                </a:lnTo>
                <a:lnTo>
                  <a:pt x="822" y="936"/>
                </a:lnTo>
                <a:lnTo>
                  <a:pt x="824" y="937"/>
                </a:lnTo>
                <a:lnTo>
                  <a:pt x="833" y="939"/>
                </a:lnTo>
                <a:lnTo>
                  <a:pt x="836" y="937"/>
                </a:lnTo>
                <a:lnTo>
                  <a:pt x="837" y="940"/>
                </a:lnTo>
                <a:lnTo>
                  <a:pt x="835" y="940"/>
                </a:lnTo>
                <a:lnTo>
                  <a:pt x="827" y="945"/>
                </a:lnTo>
                <a:lnTo>
                  <a:pt x="826" y="948"/>
                </a:lnTo>
                <a:lnTo>
                  <a:pt x="830" y="953"/>
                </a:lnTo>
                <a:lnTo>
                  <a:pt x="828" y="954"/>
                </a:lnTo>
                <a:lnTo>
                  <a:pt x="822" y="953"/>
                </a:lnTo>
                <a:lnTo>
                  <a:pt x="822" y="950"/>
                </a:lnTo>
                <a:lnTo>
                  <a:pt x="818" y="948"/>
                </a:lnTo>
                <a:lnTo>
                  <a:pt x="815" y="951"/>
                </a:lnTo>
                <a:lnTo>
                  <a:pt x="818" y="953"/>
                </a:lnTo>
                <a:lnTo>
                  <a:pt x="818" y="959"/>
                </a:lnTo>
                <a:lnTo>
                  <a:pt x="810" y="955"/>
                </a:lnTo>
                <a:lnTo>
                  <a:pt x="804" y="962"/>
                </a:lnTo>
                <a:lnTo>
                  <a:pt x="806" y="962"/>
                </a:lnTo>
                <a:lnTo>
                  <a:pt x="806" y="964"/>
                </a:lnTo>
                <a:lnTo>
                  <a:pt x="803" y="964"/>
                </a:lnTo>
                <a:lnTo>
                  <a:pt x="801" y="966"/>
                </a:lnTo>
                <a:lnTo>
                  <a:pt x="801" y="968"/>
                </a:lnTo>
                <a:lnTo>
                  <a:pt x="804" y="971"/>
                </a:lnTo>
                <a:lnTo>
                  <a:pt x="803" y="969"/>
                </a:lnTo>
                <a:lnTo>
                  <a:pt x="803" y="975"/>
                </a:lnTo>
                <a:lnTo>
                  <a:pt x="806" y="973"/>
                </a:lnTo>
                <a:lnTo>
                  <a:pt x="805" y="981"/>
                </a:lnTo>
                <a:lnTo>
                  <a:pt x="812" y="985"/>
                </a:lnTo>
                <a:lnTo>
                  <a:pt x="814" y="985"/>
                </a:lnTo>
                <a:lnTo>
                  <a:pt x="813" y="987"/>
                </a:lnTo>
                <a:lnTo>
                  <a:pt x="817" y="989"/>
                </a:lnTo>
                <a:lnTo>
                  <a:pt x="815" y="996"/>
                </a:lnTo>
                <a:lnTo>
                  <a:pt x="817" y="1004"/>
                </a:lnTo>
                <a:lnTo>
                  <a:pt x="813" y="1007"/>
                </a:lnTo>
                <a:lnTo>
                  <a:pt x="808" y="1004"/>
                </a:lnTo>
                <a:lnTo>
                  <a:pt x="804" y="1004"/>
                </a:lnTo>
                <a:lnTo>
                  <a:pt x="796" y="1012"/>
                </a:lnTo>
                <a:lnTo>
                  <a:pt x="796" y="1027"/>
                </a:lnTo>
                <a:lnTo>
                  <a:pt x="795" y="1030"/>
                </a:lnTo>
                <a:lnTo>
                  <a:pt x="790" y="1030"/>
                </a:lnTo>
                <a:lnTo>
                  <a:pt x="791" y="1034"/>
                </a:lnTo>
                <a:lnTo>
                  <a:pt x="794" y="1033"/>
                </a:lnTo>
                <a:lnTo>
                  <a:pt x="795" y="1034"/>
                </a:lnTo>
                <a:lnTo>
                  <a:pt x="797" y="1034"/>
                </a:lnTo>
                <a:lnTo>
                  <a:pt x="797" y="1035"/>
                </a:lnTo>
                <a:lnTo>
                  <a:pt x="794" y="1036"/>
                </a:lnTo>
                <a:lnTo>
                  <a:pt x="792" y="1039"/>
                </a:lnTo>
                <a:lnTo>
                  <a:pt x="791" y="1035"/>
                </a:lnTo>
                <a:lnTo>
                  <a:pt x="790" y="1035"/>
                </a:lnTo>
                <a:lnTo>
                  <a:pt x="787" y="1033"/>
                </a:lnTo>
                <a:lnTo>
                  <a:pt x="785" y="1035"/>
                </a:lnTo>
                <a:lnTo>
                  <a:pt x="782" y="1034"/>
                </a:lnTo>
                <a:lnTo>
                  <a:pt x="777" y="1036"/>
                </a:lnTo>
                <a:lnTo>
                  <a:pt x="770" y="1035"/>
                </a:lnTo>
                <a:lnTo>
                  <a:pt x="770" y="1039"/>
                </a:lnTo>
                <a:lnTo>
                  <a:pt x="767" y="1042"/>
                </a:lnTo>
                <a:lnTo>
                  <a:pt x="767" y="1044"/>
                </a:lnTo>
                <a:lnTo>
                  <a:pt x="764" y="1045"/>
                </a:lnTo>
                <a:lnTo>
                  <a:pt x="759" y="1045"/>
                </a:lnTo>
                <a:lnTo>
                  <a:pt x="758" y="1049"/>
                </a:lnTo>
                <a:lnTo>
                  <a:pt x="746" y="1057"/>
                </a:lnTo>
                <a:lnTo>
                  <a:pt x="745" y="1053"/>
                </a:lnTo>
                <a:lnTo>
                  <a:pt x="743" y="1051"/>
                </a:lnTo>
                <a:lnTo>
                  <a:pt x="738" y="1051"/>
                </a:lnTo>
                <a:lnTo>
                  <a:pt x="731" y="1045"/>
                </a:lnTo>
                <a:lnTo>
                  <a:pt x="733" y="1044"/>
                </a:lnTo>
                <a:lnTo>
                  <a:pt x="733" y="1042"/>
                </a:lnTo>
                <a:lnTo>
                  <a:pt x="722" y="1040"/>
                </a:lnTo>
                <a:lnTo>
                  <a:pt x="719" y="1042"/>
                </a:lnTo>
                <a:lnTo>
                  <a:pt x="719" y="1043"/>
                </a:lnTo>
                <a:lnTo>
                  <a:pt x="725" y="1047"/>
                </a:lnTo>
                <a:lnTo>
                  <a:pt x="727" y="1049"/>
                </a:lnTo>
                <a:lnTo>
                  <a:pt x="727" y="1051"/>
                </a:lnTo>
                <a:lnTo>
                  <a:pt x="723" y="1052"/>
                </a:lnTo>
                <a:lnTo>
                  <a:pt x="719" y="1057"/>
                </a:lnTo>
                <a:lnTo>
                  <a:pt x="720" y="1060"/>
                </a:lnTo>
                <a:lnTo>
                  <a:pt x="718" y="1063"/>
                </a:lnTo>
                <a:lnTo>
                  <a:pt x="716" y="1067"/>
                </a:lnTo>
                <a:lnTo>
                  <a:pt x="719" y="1069"/>
                </a:lnTo>
                <a:lnTo>
                  <a:pt x="720" y="1080"/>
                </a:lnTo>
                <a:lnTo>
                  <a:pt x="718" y="1083"/>
                </a:lnTo>
                <a:lnTo>
                  <a:pt x="707" y="1084"/>
                </a:lnTo>
                <a:lnTo>
                  <a:pt x="706" y="1085"/>
                </a:lnTo>
                <a:lnTo>
                  <a:pt x="709" y="1096"/>
                </a:lnTo>
                <a:lnTo>
                  <a:pt x="715" y="1101"/>
                </a:lnTo>
                <a:lnTo>
                  <a:pt x="716" y="1105"/>
                </a:lnTo>
                <a:lnTo>
                  <a:pt x="713" y="1111"/>
                </a:lnTo>
                <a:lnTo>
                  <a:pt x="719" y="1124"/>
                </a:lnTo>
                <a:lnTo>
                  <a:pt x="719" y="1130"/>
                </a:lnTo>
                <a:lnTo>
                  <a:pt x="718" y="1133"/>
                </a:lnTo>
                <a:lnTo>
                  <a:pt x="715" y="1139"/>
                </a:lnTo>
                <a:lnTo>
                  <a:pt x="700" y="1150"/>
                </a:lnTo>
                <a:lnTo>
                  <a:pt x="698" y="1146"/>
                </a:lnTo>
                <a:lnTo>
                  <a:pt x="695" y="1144"/>
                </a:lnTo>
                <a:lnTo>
                  <a:pt x="692" y="1142"/>
                </a:lnTo>
                <a:lnTo>
                  <a:pt x="691" y="1142"/>
                </a:lnTo>
                <a:lnTo>
                  <a:pt x="691" y="1144"/>
                </a:lnTo>
                <a:lnTo>
                  <a:pt x="679" y="1155"/>
                </a:lnTo>
                <a:lnTo>
                  <a:pt x="675" y="1165"/>
                </a:lnTo>
                <a:lnTo>
                  <a:pt x="668" y="1174"/>
                </a:lnTo>
                <a:lnTo>
                  <a:pt x="669" y="1177"/>
                </a:lnTo>
                <a:lnTo>
                  <a:pt x="666" y="1183"/>
                </a:lnTo>
                <a:lnTo>
                  <a:pt x="668" y="1188"/>
                </a:lnTo>
                <a:lnTo>
                  <a:pt x="661" y="1195"/>
                </a:lnTo>
                <a:lnTo>
                  <a:pt x="661" y="1200"/>
                </a:lnTo>
                <a:lnTo>
                  <a:pt x="657" y="1207"/>
                </a:lnTo>
                <a:lnTo>
                  <a:pt x="661" y="1213"/>
                </a:lnTo>
                <a:lnTo>
                  <a:pt x="668" y="1215"/>
                </a:lnTo>
                <a:lnTo>
                  <a:pt x="665" y="1222"/>
                </a:lnTo>
                <a:lnTo>
                  <a:pt x="665" y="1228"/>
                </a:lnTo>
                <a:lnTo>
                  <a:pt x="661" y="1228"/>
                </a:lnTo>
                <a:lnTo>
                  <a:pt x="653" y="1219"/>
                </a:lnTo>
                <a:lnTo>
                  <a:pt x="648" y="1219"/>
                </a:lnTo>
                <a:lnTo>
                  <a:pt x="641" y="1223"/>
                </a:lnTo>
                <a:lnTo>
                  <a:pt x="635" y="1222"/>
                </a:lnTo>
                <a:lnTo>
                  <a:pt x="633" y="1232"/>
                </a:lnTo>
                <a:lnTo>
                  <a:pt x="632" y="1250"/>
                </a:lnTo>
                <a:lnTo>
                  <a:pt x="623" y="1250"/>
                </a:lnTo>
                <a:lnTo>
                  <a:pt x="616" y="1242"/>
                </a:lnTo>
                <a:lnTo>
                  <a:pt x="615" y="1238"/>
                </a:lnTo>
                <a:lnTo>
                  <a:pt x="606" y="1233"/>
                </a:lnTo>
                <a:lnTo>
                  <a:pt x="601" y="1224"/>
                </a:lnTo>
                <a:lnTo>
                  <a:pt x="589" y="1219"/>
                </a:lnTo>
                <a:lnTo>
                  <a:pt x="583" y="1211"/>
                </a:lnTo>
                <a:lnTo>
                  <a:pt x="579" y="1210"/>
                </a:lnTo>
                <a:lnTo>
                  <a:pt x="578" y="1205"/>
                </a:lnTo>
                <a:lnTo>
                  <a:pt x="563" y="1191"/>
                </a:lnTo>
                <a:lnTo>
                  <a:pt x="565" y="1183"/>
                </a:lnTo>
                <a:lnTo>
                  <a:pt x="571" y="1175"/>
                </a:lnTo>
                <a:lnTo>
                  <a:pt x="571" y="1173"/>
                </a:lnTo>
                <a:lnTo>
                  <a:pt x="566" y="1164"/>
                </a:lnTo>
                <a:lnTo>
                  <a:pt x="569" y="1155"/>
                </a:lnTo>
                <a:lnTo>
                  <a:pt x="572" y="1153"/>
                </a:lnTo>
                <a:lnTo>
                  <a:pt x="570" y="1138"/>
                </a:lnTo>
                <a:lnTo>
                  <a:pt x="565" y="1133"/>
                </a:lnTo>
                <a:lnTo>
                  <a:pt x="566" y="1132"/>
                </a:lnTo>
                <a:lnTo>
                  <a:pt x="570" y="1130"/>
                </a:lnTo>
                <a:lnTo>
                  <a:pt x="571" y="1124"/>
                </a:lnTo>
                <a:lnTo>
                  <a:pt x="567" y="1119"/>
                </a:lnTo>
                <a:lnTo>
                  <a:pt x="563" y="1120"/>
                </a:lnTo>
                <a:lnTo>
                  <a:pt x="562" y="1115"/>
                </a:lnTo>
                <a:lnTo>
                  <a:pt x="558" y="1115"/>
                </a:lnTo>
                <a:lnTo>
                  <a:pt x="554" y="1103"/>
                </a:lnTo>
                <a:lnTo>
                  <a:pt x="553" y="1101"/>
                </a:lnTo>
                <a:lnTo>
                  <a:pt x="551" y="1101"/>
                </a:lnTo>
                <a:lnTo>
                  <a:pt x="545" y="1089"/>
                </a:lnTo>
                <a:lnTo>
                  <a:pt x="542" y="1085"/>
                </a:lnTo>
                <a:lnTo>
                  <a:pt x="540" y="1078"/>
                </a:lnTo>
                <a:lnTo>
                  <a:pt x="535" y="1071"/>
                </a:lnTo>
                <a:lnTo>
                  <a:pt x="529" y="1067"/>
                </a:lnTo>
                <a:lnTo>
                  <a:pt x="527" y="1063"/>
                </a:lnTo>
                <a:lnTo>
                  <a:pt x="524" y="1060"/>
                </a:lnTo>
                <a:lnTo>
                  <a:pt x="520" y="1057"/>
                </a:lnTo>
                <a:lnTo>
                  <a:pt x="506" y="1040"/>
                </a:lnTo>
                <a:lnTo>
                  <a:pt x="502" y="1038"/>
                </a:lnTo>
                <a:lnTo>
                  <a:pt x="486" y="1036"/>
                </a:lnTo>
                <a:lnTo>
                  <a:pt x="468" y="1040"/>
                </a:lnTo>
                <a:lnTo>
                  <a:pt x="449" y="1027"/>
                </a:lnTo>
                <a:lnTo>
                  <a:pt x="435" y="1012"/>
                </a:lnTo>
                <a:lnTo>
                  <a:pt x="427" y="1000"/>
                </a:lnTo>
                <a:lnTo>
                  <a:pt x="435" y="981"/>
                </a:lnTo>
                <a:lnTo>
                  <a:pt x="435" y="973"/>
                </a:lnTo>
                <a:lnTo>
                  <a:pt x="434" y="969"/>
                </a:lnTo>
                <a:lnTo>
                  <a:pt x="428" y="968"/>
                </a:lnTo>
                <a:lnTo>
                  <a:pt x="418" y="957"/>
                </a:lnTo>
                <a:lnTo>
                  <a:pt x="414" y="949"/>
                </a:lnTo>
                <a:lnTo>
                  <a:pt x="412" y="948"/>
                </a:lnTo>
                <a:lnTo>
                  <a:pt x="408" y="940"/>
                </a:lnTo>
                <a:lnTo>
                  <a:pt x="404" y="940"/>
                </a:lnTo>
                <a:lnTo>
                  <a:pt x="396" y="932"/>
                </a:lnTo>
                <a:lnTo>
                  <a:pt x="396" y="928"/>
                </a:lnTo>
                <a:lnTo>
                  <a:pt x="399" y="923"/>
                </a:lnTo>
                <a:lnTo>
                  <a:pt x="400" y="915"/>
                </a:lnTo>
                <a:lnTo>
                  <a:pt x="383" y="901"/>
                </a:lnTo>
                <a:lnTo>
                  <a:pt x="386" y="892"/>
                </a:lnTo>
                <a:lnTo>
                  <a:pt x="385" y="886"/>
                </a:lnTo>
                <a:lnTo>
                  <a:pt x="383" y="881"/>
                </a:lnTo>
                <a:lnTo>
                  <a:pt x="377" y="882"/>
                </a:lnTo>
                <a:lnTo>
                  <a:pt x="374" y="877"/>
                </a:lnTo>
                <a:lnTo>
                  <a:pt x="369" y="876"/>
                </a:lnTo>
                <a:lnTo>
                  <a:pt x="368" y="869"/>
                </a:lnTo>
                <a:lnTo>
                  <a:pt x="369" y="865"/>
                </a:lnTo>
                <a:lnTo>
                  <a:pt x="368" y="860"/>
                </a:lnTo>
                <a:lnTo>
                  <a:pt x="353" y="858"/>
                </a:lnTo>
                <a:lnTo>
                  <a:pt x="350" y="842"/>
                </a:lnTo>
                <a:lnTo>
                  <a:pt x="353" y="837"/>
                </a:lnTo>
                <a:lnTo>
                  <a:pt x="354" y="833"/>
                </a:lnTo>
                <a:lnTo>
                  <a:pt x="356" y="816"/>
                </a:lnTo>
                <a:lnTo>
                  <a:pt x="342" y="811"/>
                </a:lnTo>
                <a:lnTo>
                  <a:pt x="340" y="802"/>
                </a:lnTo>
                <a:lnTo>
                  <a:pt x="333" y="796"/>
                </a:lnTo>
                <a:lnTo>
                  <a:pt x="331" y="791"/>
                </a:lnTo>
                <a:lnTo>
                  <a:pt x="322" y="778"/>
                </a:lnTo>
                <a:lnTo>
                  <a:pt x="317" y="774"/>
                </a:lnTo>
                <a:lnTo>
                  <a:pt x="313" y="773"/>
                </a:lnTo>
                <a:lnTo>
                  <a:pt x="309" y="766"/>
                </a:lnTo>
                <a:lnTo>
                  <a:pt x="305" y="765"/>
                </a:lnTo>
                <a:lnTo>
                  <a:pt x="300" y="765"/>
                </a:lnTo>
                <a:lnTo>
                  <a:pt x="295" y="762"/>
                </a:lnTo>
                <a:lnTo>
                  <a:pt x="287" y="762"/>
                </a:lnTo>
                <a:lnTo>
                  <a:pt x="283" y="760"/>
                </a:lnTo>
                <a:lnTo>
                  <a:pt x="278" y="755"/>
                </a:lnTo>
                <a:lnTo>
                  <a:pt x="261" y="751"/>
                </a:lnTo>
                <a:lnTo>
                  <a:pt x="261" y="757"/>
                </a:lnTo>
                <a:lnTo>
                  <a:pt x="263" y="761"/>
                </a:lnTo>
                <a:lnTo>
                  <a:pt x="264" y="769"/>
                </a:lnTo>
                <a:lnTo>
                  <a:pt x="255" y="769"/>
                </a:lnTo>
                <a:lnTo>
                  <a:pt x="245" y="760"/>
                </a:lnTo>
                <a:lnTo>
                  <a:pt x="241" y="760"/>
                </a:lnTo>
                <a:lnTo>
                  <a:pt x="237" y="752"/>
                </a:lnTo>
                <a:lnTo>
                  <a:pt x="229" y="756"/>
                </a:lnTo>
                <a:lnTo>
                  <a:pt x="212" y="753"/>
                </a:lnTo>
                <a:lnTo>
                  <a:pt x="203" y="750"/>
                </a:lnTo>
                <a:lnTo>
                  <a:pt x="193" y="744"/>
                </a:lnTo>
                <a:lnTo>
                  <a:pt x="191" y="741"/>
                </a:lnTo>
                <a:lnTo>
                  <a:pt x="191" y="738"/>
                </a:lnTo>
                <a:lnTo>
                  <a:pt x="194" y="729"/>
                </a:lnTo>
                <a:lnTo>
                  <a:pt x="192" y="725"/>
                </a:lnTo>
                <a:lnTo>
                  <a:pt x="187" y="723"/>
                </a:lnTo>
                <a:lnTo>
                  <a:pt x="180" y="711"/>
                </a:lnTo>
                <a:lnTo>
                  <a:pt x="184" y="705"/>
                </a:lnTo>
                <a:lnTo>
                  <a:pt x="184" y="690"/>
                </a:lnTo>
                <a:lnTo>
                  <a:pt x="169" y="671"/>
                </a:lnTo>
                <a:close/>
              </a:path>
            </a:pathLst>
          </a:custGeom>
          <a:solidFill>
            <a:srgbClr val="FFFFFF"/>
          </a:solidFill>
          <a:ln w="12700" cap="sq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6649" name="Freeform 105"/>
          <p:cNvSpPr>
            <a:spLocks noChangeAspect="1"/>
          </p:cNvSpPr>
          <p:nvPr/>
        </p:nvSpPr>
        <p:spPr bwMode="auto">
          <a:xfrm rot="-609737">
            <a:off x="2782491" y="1876426"/>
            <a:ext cx="646509" cy="413147"/>
          </a:xfrm>
          <a:custGeom>
            <a:avLst/>
            <a:gdLst>
              <a:gd name="T0" fmla="*/ 2147483646 w 1048"/>
              <a:gd name="T1" fmla="*/ 2147483646 h 694"/>
              <a:gd name="T2" fmla="*/ 2147483646 w 1048"/>
              <a:gd name="T3" fmla="*/ 2147483646 h 694"/>
              <a:gd name="T4" fmla="*/ 2147483646 w 1048"/>
              <a:gd name="T5" fmla="*/ 2147483646 h 694"/>
              <a:gd name="T6" fmla="*/ 2147483646 w 1048"/>
              <a:gd name="T7" fmla="*/ 2147483646 h 694"/>
              <a:gd name="T8" fmla="*/ 2147483646 w 1048"/>
              <a:gd name="T9" fmla="*/ 2147483646 h 694"/>
              <a:gd name="T10" fmla="*/ 2147483646 w 1048"/>
              <a:gd name="T11" fmla="*/ 2147483646 h 694"/>
              <a:gd name="T12" fmla="*/ 2147483646 w 1048"/>
              <a:gd name="T13" fmla="*/ 2147483646 h 694"/>
              <a:gd name="T14" fmla="*/ 2147483646 w 1048"/>
              <a:gd name="T15" fmla="*/ 2147483646 h 694"/>
              <a:gd name="T16" fmla="*/ 2147483646 w 1048"/>
              <a:gd name="T17" fmla="*/ 2147483646 h 694"/>
              <a:gd name="T18" fmla="*/ 2147483646 w 1048"/>
              <a:gd name="T19" fmla="*/ 2147483646 h 694"/>
              <a:gd name="T20" fmla="*/ 2147483646 w 1048"/>
              <a:gd name="T21" fmla="*/ 2147483646 h 694"/>
              <a:gd name="T22" fmla="*/ 2147483646 w 1048"/>
              <a:gd name="T23" fmla="*/ 2147483646 h 694"/>
              <a:gd name="T24" fmla="*/ 2147483646 w 1048"/>
              <a:gd name="T25" fmla="*/ 2147483646 h 694"/>
              <a:gd name="T26" fmla="*/ 2147483646 w 1048"/>
              <a:gd name="T27" fmla="*/ 2147483646 h 694"/>
              <a:gd name="T28" fmla="*/ 2147483646 w 1048"/>
              <a:gd name="T29" fmla="*/ 2147483646 h 694"/>
              <a:gd name="T30" fmla="*/ 2147483646 w 1048"/>
              <a:gd name="T31" fmla="*/ 2147483646 h 694"/>
              <a:gd name="T32" fmla="*/ 2147483646 w 1048"/>
              <a:gd name="T33" fmla="*/ 2147483646 h 694"/>
              <a:gd name="T34" fmla="*/ 2147483646 w 1048"/>
              <a:gd name="T35" fmla="*/ 2147483646 h 694"/>
              <a:gd name="T36" fmla="*/ 2147483646 w 1048"/>
              <a:gd name="T37" fmla="*/ 2147483646 h 694"/>
              <a:gd name="T38" fmla="*/ 2147483646 w 1048"/>
              <a:gd name="T39" fmla="*/ 2147483646 h 694"/>
              <a:gd name="T40" fmla="*/ 2147483646 w 1048"/>
              <a:gd name="T41" fmla="*/ 2147483646 h 694"/>
              <a:gd name="T42" fmla="*/ 2147483646 w 1048"/>
              <a:gd name="T43" fmla="*/ 2147483646 h 694"/>
              <a:gd name="T44" fmla="*/ 2147483646 w 1048"/>
              <a:gd name="T45" fmla="*/ 2147483646 h 694"/>
              <a:gd name="T46" fmla="*/ 2147483646 w 1048"/>
              <a:gd name="T47" fmla="*/ 2147483646 h 694"/>
              <a:gd name="T48" fmla="*/ 2147483646 w 1048"/>
              <a:gd name="T49" fmla="*/ 2147483646 h 694"/>
              <a:gd name="T50" fmla="*/ 2147483646 w 1048"/>
              <a:gd name="T51" fmla="*/ 2147483646 h 694"/>
              <a:gd name="T52" fmla="*/ 2147483646 w 1048"/>
              <a:gd name="T53" fmla="*/ 2147483646 h 694"/>
              <a:gd name="T54" fmla="*/ 2147483646 w 1048"/>
              <a:gd name="T55" fmla="*/ 2147483646 h 694"/>
              <a:gd name="T56" fmla="*/ 2147483646 w 1048"/>
              <a:gd name="T57" fmla="*/ 2147483646 h 694"/>
              <a:gd name="T58" fmla="*/ 2147483646 w 1048"/>
              <a:gd name="T59" fmla="*/ 2147483646 h 694"/>
              <a:gd name="T60" fmla="*/ 2147483646 w 1048"/>
              <a:gd name="T61" fmla="*/ 2147483646 h 694"/>
              <a:gd name="T62" fmla="*/ 2147483646 w 1048"/>
              <a:gd name="T63" fmla="*/ 2147483646 h 694"/>
              <a:gd name="T64" fmla="*/ 2147483646 w 1048"/>
              <a:gd name="T65" fmla="*/ 2147483646 h 694"/>
              <a:gd name="T66" fmla="*/ 2147483646 w 1048"/>
              <a:gd name="T67" fmla="*/ 2147483646 h 694"/>
              <a:gd name="T68" fmla="*/ 2147483646 w 1048"/>
              <a:gd name="T69" fmla="*/ 2147483646 h 694"/>
              <a:gd name="T70" fmla="*/ 2147483646 w 1048"/>
              <a:gd name="T71" fmla="*/ 2147483646 h 694"/>
              <a:gd name="T72" fmla="*/ 2147483646 w 1048"/>
              <a:gd name="T73" fmla="*/ 2147483646 h 694"/>
              <a:gd name="T74" fmla="*/ 2147483646 w 1048"/>
              <a:gd name="T75" fmla="*/ 2147483646 h 694"/>
              <a:gd name="T76" fmla="*/ 2147483646 w 1048"/>
              <a:gd name="T77" fmla="*/ 2147483646 h 694"/>
              <a:gd name="T78" fmla="*/ 2147483646 w 1048"/>
              <a:gd name="T79" fmla="*/ 2147483646 h 694"/>
              <a:gd name="T80" fmla="*/ 2147483646 w 1048"/>
              <a:gd name="T81" fmla="*/ 2147483646 h 694"/>
              <a:gd name="T82" fmla="*/ 2147483646 w 1048"/>
              <a:gd name="T83" fmla="*/ 2147483646 h 694"/>
              <a:gd name="T84" fmla="*/ 2147483646 w 1048"/>
              <a:gd name="T85" fmla="*/ 2147483646 h 694"/>
              <a:gd name="T86" fmla="*/ 2147483646 w 1048"/>
              <a:gd name="T87" fmla="*/ 2147483646 h 694"/>
              <a:gd name="T88" fmla="*/ 2147483646 w 1048"/>
              <a:gd name="T89" fmla="*/ 2147483646 h 694"/>
              <a:gd name="T90" fmla="*/ 2147483646 w 1048"/>
              <a:gd name="T91" fmla="*/ 2147483646 h 694"/>
              <a:gd name="T92" fmla="*/ 2147483646 w 1048"/>
              <a:gd name="T93" fmla="*/ 2147483646 h 694"/>
              <a:gd name="T94" fmla="*/ 2147483646 w 1048"/>
              <a:gd name="T95" fmla="*/ 2147483646 h 694"/>
              <a:gd name="T96" fmla="*/ 2147483646 w 1048"/>
              <a:gd name="T97" fmla="*/ 2147483646 h 694"/>
              <a:gd name="T98" fmla="*/ 2147483646 w 1048"/>
              <a:gd name="T99" fmla="*/ 2147483646 h 694"/>
              <a:gd name="T100" fmla="*/ 2147483646 w 1048"/>
              <a:gd name="T101" fmla="*/ 2147483646 h 694"/>
              <a:gd name="T102" fmla="*/ 2147483646 w 1048"/>
              <a:gd name="T103" fmla="*/ 2147483646 h 694"/>
              <a:gd name="T104" fmla="*/ 2147483646 w 1048"/>
              <a:gd name="T105" fmla="*/ 2147483646 h 694"/>
              <a:gd name="T106" fmla="*/ 2147483646 w 1048"/>
              <a:gd name="T107" fmla="*/ 2147483646 h 694"/>
              <a:gd name="T108" fmla="*/ 2147483646 w 1048"/>
              <a:gd name="T109" fmla="*/ 2147483646 h 694"/>
              <a:gd name="T110" fmla="*/ 2147483646 w 1048"/>
              <a:gd name="T111" fmla="*/ 2147483646 h 694"/>
              <a:gd name="T112" fmla="*/ 2147483646 w 1048"/>
              <a:gd name="T113" fmla="*/ 2147483646 h 694"/>
              <a:gd name="T114" fmla="*/ 2147483646 w 1048"/>
              <a:gd name="T115" fmla="*/ 2147483646 h 694"/>
              <a:gd name="T116" fmla="*/ 2147483646 w 1048"/>
              <a:gd name="T117" fmla="*/ 2147483646 h 694"/>
              <a:gd name="T118" fmla="*/ 2147483646 w 1048"/>
              <a:gd name="T119" fmla="*/ 2147483646 h 694"/>
              <a:gd name="T120" fmla="*/ 2147483646 w 1048"/>
              <a:gd name="T121" fmla="*/ 2147483646 h 694"/>
              <a:gd name="T122" fmla="*/ 2147483646 w 1048"/>
              <a:gd name="T123" fmla="*/ 2147483646 h 69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48"/>
              <a:gd name="T187" fmla="*/ 0 h 694"/>
              <a:gd name="T188" fmla="*/ 1048 w 1048"/>
              <a:gd name="T189" fmla="*/ 694 h 69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48" h="694">
                <a:moveTo>
                  <a:pt x="407" y="484"/>
                </a:moveTo>
                <a:lnTo>
                  <a:pt x="403" y="486"/>
                </a:lnTo>
                <a:lnTo>
                  <a:pt x="401" y="482"/>
                </a:lnTo>
                <a:lnTo>
                  <a:pt x="398" y="482"/>
                </a:lnTo>
                <a:lnTo>
                  <a:pt x="396" y="488"/>
                </a:lnTo>
                <a:lnTo>
                  <a:pt x="378" y="500"/>
                </a:lnTo>
                <a:lnTo>
                  <a:pt x="374" y="510"/>
                </a:lnTo>
                <a:lnTo>
                  <a:pt x="377" y="518"/>
                </a:lnTo>
                <a:lnTo>
                  <a:pt x="374" y="518"/>
                </a:lnTo>
                <a:lnTo>
                  <a:pt x="373" y="520"/>
                </a:lnTo>
                <a:lnTo>
                  <a:pt x="363" y="517"/>
                </a:lnTo>
                <a:lnTo>
                  <a:pt x="365" y="529"/>
                </a:lnTo>
                <a:lnTo>
                  <a:pt x="358" y="532"/>
                </a:lnTo>
                <a:lnTo>
                  <a:pt x="358" y="533"/>
                </a:lnTo>
                <a:lnTo>
                  <a:pt x="353" y="535"/>
                </a:lnTo>
                <a:lnTo>
                  <a:pt x="347" y="531"/>
                </a:lnTo>
                <a:lnTo>
                  <a:pt x="344" y="531"/>
                </a:lnTo>
                <a:lnTo>
                  <a:pt x="341" y="532"/>
                </a:lnTo>
                <a:lnTo>
                  <a:pt x="336" y="531"/>
                </a:lnTo>
                <a:lnTo>
                  <a:pt x="329" y="520"/>
                </a:lnTo>
                <a:lnTo>
                  <a:pt x="327" y="519"/>
                </a:lnTo>
                <a:lnTo>
                  <a:pt x="328" y="518"/>
                </a:lnTo>
                <a:lnTo>
                  <a:pt x="323" y="517"/>
                </a:lnTo>
                <a:lnTo>
                  <a:pt x="313" y="510"/>
                </a:lnTo>
                <a:lnTo>
                  <a:pt x="305" y="509"/>
                </a:lnTo>
                <a:lnTo>
                  <a:pt x="296" y="500"/>
                </a:lnTo>
                <a:lnTo>
                  <a:pt x="297" y="497"/>
                </a:lnTo>
                <a:lnTo>
                  <a:pt x="293" y="491"/>
                </a:lnTo>
                <a:lnTo>
                  <a:pt x="300" y="481"/>
                </a:lnTo>
                <a:lnTo>
                  <a:pt x="305" y="478"/>
                </a:lnTo>
                <a:lnTo>
                  <a:pt x="306" y="465"/>
                </a:lnTo>
                <a:lnTo>
                  <a:pt x="302" y="469"/>
                </a:lnTo>
                <a:lnTo>
                  <a:pt x="296" y="473"/>
                </a:lnTo>
                <a:lnTo>
                  <a:pt x="293" y="468"/>
                </a:lnTo>
                <a:lnTo>
                  <a:pt x="283" y="465"/>
                </a:lnTo>
                <a:lnTo>
                  <a:pt x="278" y="452"/>
                </a:lnTo>
                <a:lnTo>
                  <a:pt x="277" y="454"/>
                </a:lnTo>
                <a:lnTo>
                  <a:pt x="275" y="451"/>
                </a:lnTo>
                <a:lnTo>
                  <a:pt x="270" y="450"/>
                </a:lnTo>
                <a:lnTo>
                  <a:pt x="269" y="446"/>
                </a:lnTo>
                <a:lnTo>
                  <a:pt x="265" y="446"/>
                </a:lnTo>
                <a:lnTo>
                  <a:pt x="261" y="443"/>
                </a:lnTo>
                <a:lnTo>
                  <a:pt x="259" y="443"/>
                </a:lnTo>
                <a:lnTo>
                  <a:pt x="257" y="446"/>
                </a:lnTo>
                <a:lnTo>
                  <a:pt x="256" y="445"/>
                </a:lnTo>
                <a:lnTo>
                  <a:pt x="251" y="447"/>
                </a:lnTo>
                <a:lnTo>
                  <a:pt x="248" y="446"/>
                </a:lnTo>
                <a:lnTo>
                  <a:pt x="246" y="445"/>
                </a:lnTo>
                <a:lnTo>
                  <a:pt x="247" y="437"/>
                </a:lnTo>
                <a:lnTo>
                  <a:pt x="246" y="437"/>
                </a:lnTo>
                <a:lnTo>
                  <a:pt x="252" y="425"/>
                </a:lnTo>
                <a:lnTo>
                  <a:pt x="255" y="420"/>
                </a:lnTo>
                <a:lnTo>
                  <a:pt x="251" y="420"/>
                </a:lnTo>
                <a:lnTo>
                  <a:pt x="250" y="423"/>
                </a:lnTo>
                <a:lnTo>
                  <a:pt x="245" y="420"/>
                </a:lnTo>
                <a:lnTo>
                  <a:pt x="239" y="420"/>
                </a:lnTo>
                <a:lnTo>
                  <a:pt x="234" y="415"/>
                </a:lnTo>
                <a:lnTo>
                  <a:pt x="227" y="416"/>
                </a:lnTo>
                <a:lnTo>
                  <a:pt x="225" y="418"/>
                </a:lnTo>
                <a:lnTo>
                  <a:pt x="219" y="414"/>
                </a:lnTo>
                <a:lnTo>
                  <a:pt x="219" y="411"/>
                </a:lnTo>
                <a:lnTo>
                  <a:pt x="219" y="407"/>
                </a:lnTo>
                <a:lnTo>
                  <a:pt x="216" y="406"/>
                </a:lnTo>
                <a:lnTo>
                  <a:pt x="214" y="407"/>
                </a:lnTo>
                <a:lnTo>
                  <a:pt x="214" y="405"/>
                </a:lnTo>
                <a:lnTo>
                  <a:pt x="211" y="405"/>
                </a:lnTo>
                <a:lnTo>
                  <a:pt x="211" y="403"/>
                </a:lnTo>
                <a:lnTo>
                  <a:pt x="212" y="403"/>
                </a:lnTo>
                <a:lnTo>
                  <a:pt x="212" y="401"/>
                </a:lnTo>
                <a:lnTo>
                  <a:pt x="211" y="401"/>
                </a:lnTo>
                <a:lnTo>
                  <a:pt x="211" y="398"/>
                </a:lnTo>
                <a:lnTo>
                  <a:pt x="209" y="400"/>
                </a:lnTo>
                <a:lnTo>
                  <a:pt x="209" y="393"/>
                </a:lnTo>
                <a:lnTo>
                  <a:pt x="206" y="392"/>
                </a:lnTo>
                <a:lnTo>
                  <a:pt x="207" y="388"/>
                </a:lnTo>
                <a:lnTo>
                  <a:pt x="202" y="393"/>
                </a:lnTo>
                <a:lnTo>
                  <a:pt x="198" y="392"/>
                </a:lnTo>
                <a:lnTo>
                  <a:pt x="197" y="387"/>
                </a:lnTo>
                <a:lnTo>
                  <a:pt x="193" y="391"/>
                </a:lnTo>
                <a:lnTo>
                  <a:pt x="189" y="387"/>
                </a:lnTo>
                <a:lnTo>
                  <a:pt x="191" y="383"/>
                </a:lnTo>
                <a:lnTo>
                  <a:pt x="193" y="383"/>
                </a:lnTo>
                <a:lnTo>
                  <a:pt x="192" y="380"/>
                </a:lnTo>
                <a:lnTo>
                  <a:pt x="184" y="380"/>
                </a:lnTo>
                <a:lnTo>
                  <a:pt x="183" y="379"/>
                </a:lnTo>
                <a:lnTo>
                  <a:pt x="180" y="379"/>
                </a:lnTo>
                <a:lnTo>
                  <a:pt x="179" y="376"/>
                </a:lnTo>
                <a:lnTo>
                  <a:pt x="176" y="371"/>
                </a:lnTo>
                <a:lnTo>
                  <a:pt x="174" y="374"/>
                </a:lnTo>
                <a:lnTo>
                  <a:pt x="171" y="380"/>
                </a:lnTo>
                <a:lnTo>
                  <a:pt x="165" y="382"/>
                </a:lnTo>
                <a:lnTo>
                  <a:pt x="164" y="380"/>
                </a:lnTo>
                <a:lnTo>
                  <a:pt x="161" y="382"/>
                </a:lnTo>
                <a:lnTo>
                  <a:pt x="158" y="374"/>
                </a:lnTo>
                <a:lnTo>
                  <a:pt x="161" y="371"/>
                </a:lnTo>
                <a:lnTo>
                  <a:pt x="153" y="371"/>
                </a:lnTo>
                <a:lnTo>
                  <a:pt x="155" y="373"/>
                </a:lnTo>
                <a:lnTo>
                  <a:pt x="149" y="374"/>
                </a:lnTo>
                <a:lnTo>
                  <a:pt x="149" y="375"/>
                </a:lnTo>
                <a:lnTo>
                  <a:pt x="146" y="375"/>
                </a:lnTo>
                <a:lnTo>
                  <a:pt x="144" y="374"/>
                </a:lnTo>
                <a:lnTo>
                  <a:pt x="139" y="374"/>
                </a:lnTo>
                <a:lnTo>
                  <a:pt x="135" y="373"/>
                </a:lnTo>
                <a:lnTo>
                  <a:pt x="133" y="374"/>
                </a:lnTo>
                <a:lnTo>
                  <a:pt x="131" y="371"/>
                </a:lnTo>
                <a:lnTo>
                  <a:pt x="129" y="373"/>
                </a:lnTo>
                <a:lnTo>
                  <a:pt x="129" y="371"/>
                </a:lnTo>
                <a:lnTo>
                  <a:pt x="128" y="375"/>
                </a:lnTo>
                <a:lnTo>
                  <a:pt x="125" y="373"/>
                </a:lnTo>
                <a:lnTo>
                  <a:pt x="128" y="369"/>
                </a:lnTo>
                <a:lnTo>
                  <a:pt x="126" y="366"/>
                </a:lnTo>
                <a:lnTo>
                  <a:pt x="128" y="364"/>
                </a:lnTo>
                <a:lnTo>
                  <a:pt x="125" y="364"/>
                </a:lnTo>
                <a:lnTo>
                  <a:pt x="124" y="361"/>
                </a:lnTo>
                <a:lnTo>
                  <a:pt x="120" y="362"/>
                </a:lnTo>
                <a:lnTo>
                  <a:pt x="117" y="358"/>
                </a:lnTo>
                <a:lnTo>
                  <a:pt x="117" y="356"/>
                </a:lnTo>
                <a:lnTo>
                  <a:pt x="119" y="352"/>
                </a:lnTo>
                <a:lnTo>
                  <a:pt x="113" y="352"/>
                </a:lnTo>
                <a:lnTo>
                  <a:pt x="111" y="349"/>
                </a:lnTo>
                <a:lnTo>
                  <a:pt x="110" y="346"/>
                </a:lnTo>
                <a:lnTo>
                  <a:pt x="106" y="347"/>
                </a:lnTo>
                <a:lnTo>
                  <a:pt x="98" y="337"/>
                </a:lnTo>
                <a:lnTo>
                  <a:pt x="93" y="334"/>
                </a:lnTo>
                <a:lnTo>
                  <a:pt x="89" y="330"/>
                </a:lnTo>
                <a:lnTo>
                  <a:pt x="86" y="326"/>
                </a:lnTo>
                <a:lnTo>
                  <a:pt x="84" y="321"/>
                </a:lnTo>
                <a:lnTo>
                  <a:pt x="77" y="319"/>
                </a:lnTo>
                <a:lnTo>
                  <a:pt x="68" y="311"/>
                </a:lnTo>
                <a:lnTo>
                  <a:pt x="72" y="310"/>
                </a:lnTo>
                <a:lnTo>
                  <a:pt x="71" y="306"/>
                </a:lnTo>
                <a:lnTo>
                  <a:pt x="72" y="303"/>
                </a:lnTo>
                <a:lnTo>
                  <a:pt x="68" y="301"/>
                </a:lnTo>
                <a:lnTo>
                  <a:pt x="72" y="297"/>
                </a:lnTo>
                <a:lnTo>
                  <a:pt x="74" y="299"/>
                </a:lnTo>
                <a:lnTo>
                  <a:pt x="75" y="299"/>
                </a:lnTo>
                <a:lnTo>
                  <a:pt x="76" y="294"/>
                </a:lnTo>
                <a:lnTo>
                  <a:pt x="75" y="292"/>
                </a:lnTo>
                <a:lnTo>
                  <a:pt x="76" y="288"/>
                </a:lnTo>
                <a:lnTo>
                  <a:pt x="77" y="281"/>
                </a:lnTo>
                <a:lnTo>
                  <a:pt x="74" y="279"/>
                </a:lnTo>
                <a:lnTo>
                  <a:pt x="76" y="276"/>
                </a:lnTo>
                <a:lnTo>
                  <a:pt x="75" y="276"/>
                </a:lnTo>
                <a:lnTo>
                  <a:pt x="74" y="274"/>
                </a:lnTo>
                <a:lnTo>
                  <a:pt x="76" y="272"/>
                </a:lnTo>
                <a:lnTo>
                  <a:pt x="85" y="271"/>
                </a:lnTo>
                <a:lnTo>
                  <a:pt x="89" y="270"/>
                </a:lnTo>
                <a:lnTo>
                  <a:pt x="86" y="266"/>
                </a:lnTo>
                <a:lnTo>
                  <a:pt x="93" y="259"/>
                </a:lnTo>
                <a:lnTo>
                  <a:pt x="92" y="258"/>
                </a:lnTo>
                <a:lnTo>
                  <a:pt x="94" y="257"/>
                </a:lnTo>
                <a:lnTo>
                  <a:pt x="95" y="253"/>
                </a:lnTo>
                <a:lnTo>
                  <a:pt x="98" y="253"/>
                </a:lnTo>
                <a:lnTo>
                  <a:pt x="98" y="247"/>
                </a:lnTo>
                <a:lnTo>
                  <a:pt x="99" y="248"/>
                </a:lnTo>
                <a:lnTo>
                  <a:pt x="101" y="247"/>
                </a:lnTo>
                <a:lnTo>
                  <a:pt x="103" y="244"/>
                </a:lnTo>
                <a:lnTo>
                  <a:pt x="103" y="241"/>
                </a:lnTo>
                <a:lnTo>
                  <a:pt x="102" y="240"/>
                </a:lnTo>
                <a:lnTo>
                  <a:pt x="99" y="239"/>
                </a:lnTo>
                <a:lnTo>
                  <a:pt x="92" y="227"/>
                </a:lnTo>
                <a:lnTo>
                  <a:pt x="97" y="222"/>
                </a:lnTo>
                <a:lnTo>
                  <a:pt x="102" y="221"/>
                </a:lnTo>
                <a:lnTo>
                  <a:pt x="104" y="221"/>
                </a:lnTo>
                <a:lnTo>
                  <a:pt x="102" y="218"/>
                </a:lnTo>
                <a:lnTo>
                  <a:pt x="104" y="216"/>
                </a:lnTo>
                <a:lnTo>
                  <a:pt x="103" y="213"/>
                </a:lnTo>
                <a:lnTo>
                  <a:pt x="106" y="208"/>
                </a:lnTo>
                <a:lnTo>
                  <a:pt x="103" y="203"/>
                </a:lnTo>
                <a:lnTo>
                  <a:pt x="99" y="204"/>
                </a:lnTo>
                <a:lnTo>
                  <a:pt x="97" y="204"/>
                </a:lnTo>
                <a:lnTo>
                  <a:pt x="98" y="200"/>
                </a:lnTo>
                <a:lnTo>
                  <a:pt x="97" y="199"/>
                </a:lnTo>
                <a:lnTo>
                  <a:pt x="95" y="198"/>
                </a:lnTo>
                <a:lnTo>
                  <a:pt x="94" y="199"/>
                </a:lnTo>
                <a:lnTo>
                  <a:pt x="92" y="195"/>
                </a:lnTo>
                <a:lnTo>
                  <a:pt x="88" y="195"/>
                </a:lnTo>
                <a:lnTo>
                  <a:pt x="86" y="198"/>
                </a:lnTo>
                <a:lnTo>
                  <a:pt x="70" y="182"/>
                </a:lnTo>
                <a:lnTo>
                  <a:pt x="62" y="176"/>
                </a:lnTo>
                <a:lnTo>
                  <a:pt x="59" y="173"/>
                </a:lnTo>
                <a:lnTo>
                  <a:pt x="61" y="172"/>
                </a:lnTo>
                <a:lnTo>
                  <a:pt x="68" y="168"/>
                </a:lnTo>
                <a:lnTo>
                  <a:pt x="70" y="167"/>
                </a:lnTo>
                <a:lnTo>
                  <a:pt x="70" y="163"/>
                </a:lnTo>
                <a:lnTo>
                  <a:pt x="71" y="158"/>
                </a:lnTo>
                <a:lnTo>
                  <a:pt x="68" y="158"/>
                </a:lnTo>
                <a:lnTo>
                  <a:pt x="68" y="155"/>
                </a:lnTo>
                <a:lnTo>
                  <a:pt x="67" y="153"/>
                </a:lnTo>
                <a:lnTo>
                  <a:pt x="65" y="162"/>
                </a:lnTo>
                <a:lnTo>
                  <a:pt x="59" y="160"/>
                </a:lnTo>
                <a:lnTo>
                  <a:pt x="59" y="155"/>
                </a:lnTo>
                <a:lnTo>
                  <a:pt x="63" y="153"/>
                </a:lnTo>
                <a:lnTo>
                  <a:pt x="62" y="151"/>
                </a:lnTo>
                <a:lnTo>
                  <a:pt x="62" y="149"/>
                </a:lnTo>
                <a:lnTo>
                  <a:pt x="59" y="148"/>
                </a:lnTo>
                <a:lnTo>
                  <a:pt x="53" y="153"/>
                </a:lnTo>
                <a:lnTo>
                  <a:pt x="48" y="149"/>
                </a:lnTo>
                <a:lnTo>
                  <a:pt x="47" y="148"/>
                </a:lnTo>
                <a:lnTo>
                  <a:pt x="44" y="149"/>
                </a:lnTo>
                <a:lnTo>
                  <a:pt x="44" y="146"/>
                </a:lnTo>
                <a:lnTo>
                  <a:pt x="43" y="148"/>
                </a:lnTo>
                <a:lnTo>
                  <a:pt x="38" y="146"/>
                </a:lnTo>
                <a:lnTo>
                  <a:pt x="36" y="142"/>
                </a:lnTo>
                <a:lnTo>
                  <a:pt x="40" y="144"/>
                </a:lnTo>
                <a:lnTo>
                  <a:pt x="44" y="140"/>
                </a:lnTo>
                <a:lnTo>
                  <a:pt x="40" y="137"/>
                </a:lnTo>
                <a:lnTo>
                  <a:pt x="36" y="139"/>
                </a:lnTo>
                <a:lnTo>
                  <a:pt x="32" y="133"/>
                </a:lnTo>
                <a:lnTo>
                  <a:pt x="35" y="136"/>
                </a:lnTo>
                <a:lnTo>
                  <a:pt x="36" y="133"/>
                </a:lnTo>
                <a:lnTo>
                  <a:pt x="30" y="132"/>
                </a:lnTo>
                <a:lnTo>
                  <a:pt x="23" y="135"/>
                </a:lnTo>
                <a:lnTo>
                  <a:pt x="23" y="133"/>
                </a:lnTo>
                <a:lnTo>
                  <a:pt x="18" y="132"/>
                </a:lnTo>
                <a:lnTo>
                  <a:pt x="12" y="127"/>
                </a:lnTo>
                <a:lnTo>
                  <a:pt x="12" y="124"/>
                </a:lnTo>
                <a:lnTo>
                  <a:pt x="11" y="126"/>
                </a:lnTo>
                <a:lnTo>
                  <a:pt x="11" y="124"/>
                </a:lnTo>
                <a:lnTo>
                  <a:pt x="9" y="124"/>
                </a:lnTo>
                <a:lnTo>
                  <a:pt x="7" y="121"/>
                </a:lnTo>
                <a:lnTo>
                  <a:pt x="7" y="115"/>
                </a:lnTo>
                <a:lnTo>
                  <a:pt x="5" y="115"/>
                </a:lnTo>
                <a:lnTo>
                  <a:pt x="4" y="112"/>
                </a:lnTo>
                <a:lnTo>
                  <a:pt x="0" y="108"/>
                </a:lnTo>
                <a:lnTo>
                  <a:pt x="8" y="105"/>
                </a:lnTo>
                <a:lnTo>
                  <a:pt x="12" y="103"/>
                </a:lnTo>
                <a:lnTo>
                  <a:pt x="16" y="103"/>
                </a:lnTo>
                <a:lnTo>
                  <a:pt x="21" y="106"/>
                </a:lnTo>
                <a:lnTo>
                  <a:pt x="20" y="104"/>
                </a:lnTo>
                <a:lnTo>
                  <a:pt x="20" y="103"/>
                </a:lnTo>
                <a:lnTo>
                  <a:pt x="23" y="105"/>
                </a:lnTo>
                <a:lnTo>
                  <a:pt x="26" y="105"/>
                </a:lnTo>
                <a:lnTo>
                  <a:pt x="27" y="106"/>
                </a:lnTo>
                <a:lnTo>
                  <a:pt x="29" y="104"/>
                </a:lnTo>
                <a:lnTo>
                  <a:pt x="29" y="100"/>
                </a:lnTo>
                <a:lnTo>
                  <a:pt x="23" y="101"/>
                </a:lnTo>
                <a:lnTo>
                  <a:pt x="25" y="99"/>
                </a:lnTo>
                <a:lnTo>
                  <a:pt x="14" y="97"/>
                </a:lnTo>
                <a:lnTo>
                  <a:pt x="12" y="94"/>
                </a:lnTo>
                <a:lnTo>
                  <a:pt x="12" y="92"/>
                </a:lnTo>
                <a:lnTo>
                  <a:pt x="14" y="91"/>
                </a:lnTo>
                <a:lnTo>
                  <a:pt x="16" y="88"/>
                </a:lnTo>
                <a:lnTo>
                  <a:pt x="20" y="88"/>
                </a:lnTo>
                <a:lnTo>
                  <a:pt x="21" y="91"/>
                </a:lnTo>
                <a:lnTo>
                  <a:pt x="23" y="91"/>
                </a:lnTo>
                <a:lnTo>
                  <a:pt x="23" y="88"/>
                </a:lnTo>
                <a:lnTo>
                  <a:pt x="26" y="90"/>
                </a:lnTo>
                <a:lnTo>
                  <a:pt x="31" y="87"/>
                </a:lnTo>
                <a:lnTo>
                  <a:pt x="36" y="88"/>
                </a:lnTo>
                <a:lnTo>
                  <a:pt x="39" y="76"/>
                </a:lnTo>
                <a:lnTo>
                  <a:pt x="36" y="70"/>
                </a:lnTo>
                <a:lnTo>
                  <a:pt x="35" y="64"/>
                </a:lnTo>
                <a:lnTo>
                  <a:pt x="36" y="63"/>
                </a:lnTo>
                <a:lnTo>
                  <a:pt x="40" y="63"/>
                </a:lnTo>
                <a:lnTo>
                  <a:pt x="43" y="60"/>
                </a:lnTo>
                <a:lnTo>
                  <a:pt x="45" y="64"/>
                </a:lnTo>
                <a:lnTo>
                  <a:pt x="50" y="63"/>
                </a:lnTo>
                <a:lnTo>
                  <a:pt x="48" y="63"/>
                </a:lnTo>
                <a:lnTo>
                  <a:pt x="44" y="56"/>
                </a:lnTo>
                <a:lnTo>
                  <a:pt x="40" y="58"/>
                </a:lnTo>
                <a:lnTo>
                  <a:pt x="32" y="52"/>
                </a:lnTo>
                <a:lnTo>
                  <a:pt x="39" y="43"/>
                </a:lnTo>
                <a:lnTo>
                  <a:pt x="44" y="41"/>
                </a:lnTo>
                <a:lnTo>
                  <a:pt x="47" y="43"/>
                </a:lnTo>
                <a:lnTo>
                  <a:pt x="48" y="49"/>
                </a:lnTo>
                <a:lnTo>
                  <a:pt x="52" y="50"/>
                </a:lnTo>
                <a:lnTo>
                  <a:pt x="58" y="47"/>
                </a:lnTo>
                <a:lnTo>
                  <a:pt x="57" y="38"/>
                </a:lnTo>
                <a:lnTo>
                  <a:pt x="59" y="38"/>
                </a:lnTo>
                <a:lnTo>
                  <a:pt x="61" y="40"/>
                </a:lnTo>
                <a:lnTo>
                  <a:pt x="68" y="58"/>
                </a:lnTo>
                <a:lnTo>
                  <a:pt x="80" y="54"/>
                </a:lnTo>
                <a:lnTo>
                  <a:pt x="85" y="50"/>
                </a:lnTo>
                <a:lnTo>
                  <a:pt x="88" y="49"/>
                </a:lnTo>
                <a:lnTo>
                  <a:pt x="92" y="47"/>
                </a:lnTo>
                <a:lnTo>
                  <a:pt x="93" y="45"/>
                </a:lnTo>
                <a:lnTo>
                  <a:pt x="97" y="46"/>
                </a:lnTo>
                <a:lnTo>
                  <a:pt x="99" y="45"/>
                </a:lnTo>
                <a:lnTo>
                  <a:pt x="95" y="45"/>
                </a:lnTo>
                <a:lnTo>
                  <a:pt x="95" y="41"/>
                </a:lnTo>
                <a:lnTo>
                  <a:pt x="106" y="42"/>
                </a:lnTo>
                <a:lnTo>
                  <a:pt x="108" y="43"/>
                </a:lnTo>
                <a:lnTo>
                  <a:pt x="108" y="42"/>
                </a:lnTo>
                <a:lnTo>
                  <a:pt x="113" y="40"/>
                </a:lnTo>
                <a:lnTo>
                  <a:pt x="115" y="37"/>
                </a:lnTo>
                <a:lnTo>
                  <a:pt x="119" y="41"/>
                </a:lnTo>
                <a:lnTo>
                  <a:pt x="121" y="38"/>
                </a:lnTo>
                <a:lnTo>
                  <a:pt x="120" y="33"/>
                </a:lnTo>
                <a:lnTo>
                  <a:pt x="117" y="33"/>
                </a:lnTo>
                <a:lnTo>
                  <a:pt x="119" y="31"/>
                </a:lnTo>
                <a:lnTo>
                  <a:pt x="121" y="22"/>
                </a:lnTo>
                <a:lnTo>
                  <a:pt x="122" y="20"/>
                </a:lnTo>
                <a:lnTo>
                  <a:pt x="133" y="16"/>
                </a:lnTo>
                <a:lnTo>
                  <a:pt x="137" y="16"/>
                </a:lnTo>
                <a:lnTo>
                  <a:pt x="138" y="19"/>
                </a:lnTo>
                <a:lnTo>
                  <a:pt x="139" y="18"/>
                </a:lnTo>
                <a:lnTo>
                  <a:pt x="139" y="22"/>
                </a:lnTo>
                <a:lnTo>
                  <a:pt x="143" y="24"/>
                </a:lnTo>
                <a:lnTo>
                  <a:pt x="147" y="22"/>
                </a:lnTo>
                <a:lnTo>
                  <a:pt x="147" y="19"/>
                </a:lnTo>
                <a:lnTo>
                  <a:pt x="149" y="16"/>
                </a:lnTo>
                <a:lnTo>
                  <a:pt x="151" y="18"/>
                </a:lnTo>
                <a:lnTo>
                  <a:pt x="156" y="16"/>
                </a:lnTo>
                <a:lnTo>
                  <a:pt x="152" y="14"/>
                </a:lnTo>
                <a:lnTo>
                  <a:pt x="153" y="10"/>
                </a:lnTo>
                <a:lnTo>
                  <a:pt x="156" y="9"/>
                </a:lnTo>
                <a:lnTo>
                  <a:pt x="164" y="14"/>
                </a:lnTo>
                <a:lnTo>
                  <a:pt x="162" y="24"/>
                </a:lnTo>
                <a:lnTo>
                  <a:pt x="165" y="24"/>
                </a:lnTo>
                <a:lnTo>
                  <a:pt x="165" y="28"/>
                </a:lnTo>
                <a:lnTo>
                  <a:pt x="166" y="28"/>
                </a:lnTo>
                <a:lnTo>
                  <a:pt x="167" y="28"/>
                </a:lnTo>
                <a:lnTo>
                  <a:pt x="169" y="27"/>
                </a:lnTo>
                <a:lnTo>
                  <a:pt x="170" y="25"/>
                </a:lnTo>
                <a:lnTo>
                  <a:pt x="173" y="29"/>
                </a:lnTo>
                <a:lnTo>
                  <a:pt x="175" y="29"/>
                </a:lnTo>
                <a:lnTo>
                  <a:pt x="175" y="28"/>
                </a:lnTo>
                <a:lnTo>
                  <a:pt x="174" y="28"/>
                </a:lnTo>
                <a:lnTo>
                  <a:pt x="173" y="23"/>
                </a:lnTo>
                <a:lnTo>
                  <a:pt x="175" y="23"/>
                </a:lnTo>
                <a:lnTo>
                  <a:pt x="175" y="25"/>
                </a:lnTo>
                <a:lnTo>
                  <a:pt x="176" y="24"/>
                </a:lnTo>
                <a:lnTo>
                  <a:pt x="178" y="25"/>
                </a:lnTo>
                <a:lnTo>
                  <a:pt x="182" y="25"/>
                </a:lnTo>
                <a:lnTo>
                  <a:pt x="183" y="28"/>
                </a:lnTo>
                <a:lnTo>
                  <a:pt x="187" y="28"/>
                </a:lnTo>
                <a:lnTo>
                  <a:pt x="187" y="25"/>
                </a:lnTo>
                <a:lnTo>
                  <a:pt x="188" y="25"/>
                </a:lnTo>
                <a:lnTo>
                  <a:pt x="192" y="28"/>
                </a:lnTo>
                <a:lnTo>
                  <a:pt x="193" y="27"/>
                </a:lnTo>
                <a:lnTo>
                  <a:pt x="196" y="27"/>
                </a:lnTo>
                <a:lnTo>
                  <a:pt x="196" y="29"/>
                </a:lnTo>
                <a:lnTo>
                  <a:pt x="193" y="28"/>
                </a:lnTo>
                <a:lnTo>
                  <a:pt x="193" y="29"/>
                </a:lnTo>
                <a:lnTo>
                  <a:pt x="198" y="29"/>
                </a:lnTo>
                <a:lnTo>
                  <a:pt x="202" y="32"/>
                </a:lnTo>
                <a:lnTo>
                  <a:pt x="206" y="33"/>
                </a:lnTo>
                <a:lnTo>
                  <a:pt x="209" y="25"/>
                </a:lnTo>
                <a:lnTo>
                  <a:pt x="210" y="28"/>
                </a:lnTo>
                <a:lnTo>
                  <a:pt x="211" y="31"/>
                </a:lnTo>
                <a:lnTo>
                  <a:pt x="220" y="36"/>
                </a:lnTo>
                <a:lnTo>
                  <a:pt x="220" y="38"/>
                </a:lnTo>
                <a:lnTo>
                  <a:pt x="224" y="40"/>
                </a:lnTo>
                <a:lnTo>
                  <a:pt x="225" y="41"/>
                </a:lnTo>
                <a:lnTo>
                  <a:pt x="227" y="43"/>
                </a:lnTo>
                <a:lnTo>
                  <a:pt x="229" y="41"/>
                </a:lnTo>
                <a:lnTo>
                  <a:pt x="232" y="42"/>
                </a:lnTo>
                <a:lnTo>
                  <a:pt x="233" y="45"/>
                </a:lnTo>
                <a:lnTo>
                  <a:pt x="237" y="42"/>
                </a:lnTo>
                <a:lnTo>
                  <a:pt x="238" y="38"/>
                </a:lnTo>
                <a:lnTo>
                  <a:pt x="239" y="38"/>
                </a:lnTo>
                <a:lnTo>
                  <a:pt x="243" y="33"/>
                </a:lnTo>
                <a:lnTo>
                  <a:pt x="246" y="33"/>
                </a:lnTo>
                <a:lnTo>
                  <a:pt x="247" y="32"/>
                </a:lnTo>
                <a:lnTo>
                  <a:pt x="251" y="32"/>
                </a:lnTo>
                <a:lnTo>
                  <a:pt x="251" y="34"/>
                </a:lnTo>
                <a:lnTo>
                  <a:pt x="254" y="33"/>
                </a:lnTo>
                <a:lnTo>
                  <a:pt x="257" y="34"/>
                </a:lnTo>
                <a:lnTo>
                  <a:pt x="261" y="38"/>
                </a:lnTo>
                <a:lnTo>
                  <a:pt x="265" y="32"/>
                </a:lnTo>
                <a:lnTo>
                  <a:pt x="268" y="34"/>
                </a:lnTo>
                <a:lnTo>
                  <a:pt x="268" y="32"/>
                </a:lnTo>
                <a:lnTo>
                  <a:pt x="270" y="32"/>
                </a:lnTo>
                <a:lnTo>
                  <a:pt x="272" y="31"/>
                </a:lnTo>
                <a:lnTo>
                  <a:pt x="275" y="19"/>
                </a:lnTo>
                <a:lnTo>
                  <a:pt x="273" y="19"/>
                </a:lnTo>
                <a:lnTo>
                  <a:pt x="274" y="11"/>
                </a:lnTo>
                <a:lnTo>
                  <a:pt x="279" y="10"/>
                </a:lnTo>
                <a:lnTo>
                  <a:pt x="278" y="9"/>
                </a:lnTo>
                <a:lnTo>
                  <a:pt x="283" y="10"/>
                </a:lnTo>
                <a:lnTo>
                  <a:pt x="286" y="5"/>
                </a:lnTo>
                <a:lnTo>
                  <a:pt x="292" y="7"/>
                </a:lnTo>
                <a:lnTo>
                  <a:pt x="296" y="2"/>
                </a:lnTo>
                <a:lnTo>
                  <a:pt x="300" y="0"/>
                </a:lnTo>
                <a:lnTo>
                  <a:pt x="305" y="2"/>
                </a:lnTo>
                <a:lnTo>
                  <a:pt x="308" y="6"/>
                </a:lnTo>
                <a:lnTo>
                  <a:pt x="318" y="9"/>
                </a:lnTo>
                <a:lnTo>
                  <a:pt x="318" y="11"/>
                </a:lnTo>
                <a:lnTo>
                  <a:pt x="315" y="15"/>
                </a:lnTo>
                <a:lnTo>
                  <a:pt x="322" y="18"/>
                </a:lnTo>
                <a:lnTo>
                  <a:pt x="317" y="25"/>
                </a:lnTo>
                <a:lnTo>
                  <a:pt x="315" y="34"/>
                </a:lnTo>
                <a:lnTo>
                  <a:pt x="315" y="38"/>
                </a:lnTo>
                <a:lnTo>
                  <a:pt x="322" y="41"/>
                </a:lnTo>
                <a:lnTo>
                  <a:pt x="322" y="45"/>
                </a:lnTo>
                <a:lnTo>
                  <a:pt x="324" y="45"/>
                </a:lnTo>
                <a:lnTo>
                  <a:pt x="335" y="46"/>
                </a:lnTo>
                <a:lnTo>
                  <a:pt x="335" y="50"/>
                </a:lnTo>
                <a:lnTo>
                  <a:pt x="340" y="50"/>
                </a:lnTo>
                <a:lnTo>
                  <a:pt x="338" y="46"/>
                </a:lnTo>
                <a:lnTo>
                  <a:pt x="349" y="42"/>
                </a:lnTo>
                <a:lnTo>
                  <a:pt x="350" y="34"/>
                </a:lnTo>
                <a:lnTo>
                  <a:pt x="362" y="36"/>
                </a:lnTo>
                <a:lnTo>
                  <a:pt x="373" y="37"/>
                </a:lnTo>
                <a:lnTo>
                  <a:pt x="376" y="22"/>
                </a:lnTo>
                <a:lnTo>
                  <a:pt x="395" y="23"/>
                </a:lnTo>
                <a:lnTo>
                  <a:pt x="396" y="20"/>
                </a:lnTo>
                <a:lnTo>
                  <a:pt x="396" y="15"/>
                </a:lnTo>
                <a:lnTo>
                  <a:pt x="401" y="16"/>
                </a:lnTo>
                <a:lnTo>
                  <a:pt x="412" y="28"/>
                </a:lnTo>
                <a:lnTo>
                  <a:pt x="417" y="25"/>
                </a:lnTo>
                <a:lnTo>
                  <a:pt x="418" y="29"/>
                </a:lnTo>
                <a:lnTo>
                  <a:pt x="422" y="29"/>
                </a:lnTo>
                <a:lnTo>
                  <a:pt x="427" y="33"/>
                </a:lnTo>
                <a:lnTo>
                  <a:pt x="445" y="34"/>
                </a:lnTo>
                <a:lnTo>
                  <a:pt x="444" y="47"/>
                </a:lnTo>
                <a:lnTo>
                  <a:pt x="457" y="50"/>
                </a:lnTo>
                <a:lnTo>
                  <a:pt x="457" y="60"/>
                </a:lnTo>
                <a:lnTo>
                  <a:pt x="454" y="85"/>
                </a:lnTo>
                <a:lnTo>
                  <a:pt x="485" y="88"/>
                </a:lnTo>
                <a:lnTo>
                  <a:pt x="489" y="90"/>
                </a:lnTo>
                <a:lnTo>
                  <a:pt x="493" y="106"/>
                </a:lnTo>
                <a:lnTo>
                  <a:pt x="493" y="115"/>
                </a:lnTo>
                <a:lnTo>
                  <a:pt x="495" y="117"/>
                </a:lnTo>
                <a:lnTo>
                  <a:pt x="498" y="118"/>
                </a:lnTo>
                <a:lnTo>
                  <a:pt x="506" y="119"/>
                </a:lnTo>
                <a:lnTo>
                  <a:pt x="506" y="122"/>
                </a:lnTo>
                <a:lnTo>
                  <a:pt x="511" y="122"/>
                </a:lnTo>
                <a:lnTo>
                  <a:pt x="512" y="123"/>
                </a:lnTo>
                <a:lnTo>
                  <a:pt x="518" y="122"/>
                </a:lnTo>
                <a:lnTo>
                  <a:pt x="526" y="131"/>
                </a:lnTo>
                <a:lnTo>
                  <a:pt x="529" y="140"/>
                </a:lnTo>
                <a:lnTo>
                  <a:pt x="535" y="148"/>
                </a:lnTo>
                <a:lnTo>
                  <a:pt x="535" y="146"/>
                </a:lnTo>
                <a:lnTo>
                  <a:pt x="539" y="148"/>
                </a:lnTo>
                <a:lnTo>
                  <a:pt x="539" y="144"/>
                </a:lnTo>
                <a:lnTo>
                  <a:pt x="542" y="144"/>
                </a:lnTo>
                <a:lnTo>
                  <a:pt x="547" y="153"/>
                </a:lnTo>
                <a:lnTo>
                  <a:pt x="549" y="151"/>
                </a:lnTo>
                <a:lnTo>
                  <a:pt x="552" y="151"/>
                </a:lnTo>
                <a:lnTo>
                  <a:pt x="553" y="154"/>
                </a:lnTo>
                <a:lnTo>
                  <a:pt x="554" y="151"/>
                </a:lnTo>
                <a:lnTo>
                  <a:pt x="557" y="154"/>
                </a:lnTo>
                <a:lnTo>
                  <a:pt x="560" y="154"/>
                </a:lnTo>
                <a:lnTo>
                  <a:pt x="562" y="163"/>
                </a:lnTo>
                <a:lnTo>
                  <a:pt x="567" y="167"/>
                </a:lnTo>
                <a:lnTo>
                  <a:pt x="569" y="167"/>
                </a:lnTo>
                <a:lnTo>
                  <a:pt x="567" y="169"/>
                </a:lnTo>
                <a:lnTo>
                  <a:pt x="569" y="173"/>
                </a:lnTo>
                <a:lnTo>
                  <a:pt x="571" y="178"/>
                </a:lnTo>
                <a:lnTo>
                  <a:pt x="574" y="176"/>
                </a:lnTo>
                <a:lnTo>
                  <a:pt x="579" y="177"/>
                </a:lnTo>
                <a:lnTo>
                  <a:pt x="581" y="173"/>
                </a:lnTo>
                <a:lnTo>
                  <a:pt x="588" y="175"/>
                </a:lnTo>
                <a:lnTo>
                  <a:pt x="590" y="172"/>
                </a:lnTo>
                <a:lnTo>
                  <a:pt x="594" y="176"/>
                </a:lnTo>
                <a:lnTo>
                  <a:pt x="603" y="172"/>
                </a:lnTo>
                <a:lnTo>
                  <a:pt x="603" y="169"/>
                </a:lnTo>
                <a:lnTo>
                  <a:pt x="605" y="167"/>
                </a:lnTo>
                <a:lnTo>
                  <a:pt x="603" y="164"/>
                </a:lnTo>
                <a:lnTo>
                  <a:pt x="605" y="163"/>
                </a:lnTo>
                <a:lnTo>
                  <a:pt x="605" y="164"/>
                </a:lnTo>
                <a:lnTo>
                  <a:pt x="610" y="166"/>
                </a:lnTo>
                <a:lnTo>
                  <a:pt x="611" y="167"/>
                </a:lnTo>
                <a:lnTo>
                  <a:pt x="606" y="171"/>
                </a:lnTo>
                <a:lnTo>
                  <a:pt x="607" y="173"/>
                </a:lnTo>
                <a:lnTo>
                  <a:pt x="607" y="178"/>
                </a:lnTo>
                <a:lnTo>
                  <a:pt x="619" y="176"/>
                </a:lnTo>
                <a:lnTo>
                  <a:pt x="623" y="176"/>
                </a:lnTo>
                <a:lnTo>
                  <a:pt x="625" y="176"/>
                </a:lnTo>
                <a:lnTo>
                  <a:pt x="625" y="175"/>
                </a:lnTo>
                <a:lnTo>
                  <a:pt x="632" y="177"/>
                </a:lnTo>
                <a:lnTo>
                  <a:pt x="630" y="175"/>
                </a:lnTo>
                <a:lnTo>
                  <a:pt x="633" y="173"/>
                </a:lnTo>
                <a:lnTo>
                  <a:pt x="630" y="171"/>
                </a:lnTo>
                <a:lnTo>
                  <a:pt x="637" y="175"/>
                </a:lnTo>
                <a:lnTo>
                  <a:pt x="638" y="173"/>
                </a:lnTo>
                <a:lnTo>
                  <a:pt x="643" y="177"/>
                </a:lnTo>
                <a:lnTo>
                  <a:pt x="646" y="180"/>
                </a:lnTo>
                <a:lnTo>
                  <a:pt x="665" y="187"/>
                </a:lnTo>
                <a:lnTo>
                  <a:pt x="665" y="177"/>
                </a:lnTo>
                <a:lnTo>
                  <a:pt x="662" y="175"/>
                </a:lnTo>
                <a:lnTo>
                  <a:pt x="661" y="171"/>
                </a:lnTo>
                <a:lnTo>
                  <a:pt x="656" y="167"/>
                </a:lnTo>
                <a:lnTo>
                  <a:pt x="655" y="162"/>
                </a:lnTo>
                <a:lnTo>
                  <a:pt x="656" y="164"/>
                </a:lnTo>
                <a:lnTo>
                  <a:pt x="659" y="162"/>
                </a:lnTo>
                <a:lnTo>
                  <a:pt x="657" y="157"/>
                </a:lnTo>
                <a:lnTo>
                  <a:pt x="662" y="157"/>
                </a:lnTo>
                <a:lnTo>
                  <a:pt x="665" y="154"/>
                </a:lnTo>
                <a:lnTo>
                  <a:pt x="669" y="159"/>
                </a:lnTo>
                <a:lnTo>
                  <a:pt x="673" y="155"/>
                </a:lnTo>
                <a:lnTo>
                  <a:pt x="678" y="154"/>
                </a:lnTo>
                <a:lnTo>
                  <a:pt x="679" y="151"/>
                </a:lnTo>
                <a:lnTo>
                  <a:pt x="687" y="149"/>
                </a:lnTo>
                <a:lnTo>
                  <a:pt x="680" y="145"/>
                </a:lnTo>
                <a:lnTo>
                  <a:pt x="678" y="140"/>
                </a:lnTo>
                <a:lnTo>
                  <a:pt x="677" y="141"/>
                </a:lnTo>
                <a:lnTo>
                  <a:pt x="675" y="135"/>
                </a:lnTo>
                <a:lnTo>
                  <a:pt x="679" y="131"/>
                </a:lnTo>
                <a:lnTo>
                  <a:pt x="687" y="127"/>
                </a:lnTo>
                <a:lnTo>
                  <a:pt x="686" y="124"/>
                </a:lnTo>
                <a:lnTo>
                  <a:pt x="689" y="123"/>
                </a:lnTo>
                <a:lnTo>
                  <a:pt x="701" y="126"/>
                </a:lnTo>
                <a:lnTo>
                  <a:pt x="715" y="113"/>
                </a:lnTo>
                <a:lnTo>
                  <a:pt x="716" y="109"/>
                </a:lnTo>
                <a:lnTo>
                  <a:pt x="722" y="110"/>
                </a:lnTo>
                <a:lnTo>
                  <a:pt x="723" y="112"/>
                </a:lnTo>
                <a:lnTo>
                  <a:pt x="725" y="113"/>
                </a:lnTo>
                <a:lnTo>
                  <a:pt x="725" y="110"/>
                </a:lnTo>
                <a:lnTo>
                  <a:pt x="728" y="110"/>
                </a:lnTo>
                <a:lnTo>
                  <a:pt x="729" y="106"/>
                </a:lnTo>
                <a:lnTo>
                  <a:pt x="732" y="108"/>
                </a:lnTo>
                <a:lnTo>
                  <a:pt x="733" y="105"/>
                </a:lnTo>
                <a:lnTo>
                  <a:pt x="738" y="109"/>
                </a:lnTo>
                <a:lnTo>
                  <a:pt x="742" y="109"/>
                </a:lnTo>
                <a:lnTo>
                  <a:pt x="742" y="105"/>
                </a:lnTo>
                <a:lnTo>
                  <a:pt x="738" y="103"/>
                </a:lnTo>
                <a:lnTo>
                  <a:pt x="745" y="101"/>
                </a:lnTo>
                <a:lnTo>
                  <a:pt x="746" y="99"/>
                </a:lnTo>
                <a:lnTo>
                  <a:pt x="747" y="99"/>
                </a:lnTo>
                <a:lnTo>
                  <a:pt x="747" y="101"/>
                </a:lnTo>
                <a:lnTo>
                  <a:pt x="756" y="101"/>
                </a:lnTo>
                <a:lnTo>
                  <a:pt x="758" y="104"/>
                </a:lnTo>
                <a:lnTo>
                  <a:pt x="760" y="99"/>
                </a:lnTo>
                <a:lnTo>
                  <a:pt x="763" y="99"/>
                </a:lnTo>
                <a:lnTo>
                  <a:pt x="764" y="96"/>
                </a:lnTo>
                <a:lnTo>
                  <a:pt x="773" y="94"/>
                </a:lnTo>
                <a:lnTo>
                  <a:pt x="776" y="90"/>
                </a:lnTo>
                <a:lnTo>
                  <a:pt x="779" y="68"/>
                </a:lnTo>
                <a:lnTo>
                  <a:pt x="786" y="65"/>
                </a:lnTo>
                <a:lnTo>
                  <a:pt x="791" y="65"/>
                </a:lnTo>
                <a:lnTo>
                  <a:pt x="792" y="64"/>
                </a:lnTo>
                <a:lnTo>
                  <a:pt x="797" y="69"/>
                </a:lnTo>
                <a:lnTo>
                  <a:pt x="799" y="68"/>
                </a:lnTo>
                <a:lnTo>
                  <a:pt x="808" y="73"/>
                </a:lnTo>
                <a:lnTo>
                  <a:pt x="809" y="83"/>
                </a:lnTo>
                <a:lnTo>
                  <a:pt x="812" y="82"/>
                </a:lnTo>
                <a:lnTo>
                  <a:pt x="814" y="86"/>
                </a:lnTo>
                <a:lnTo>
                  <a:pt x="818" y="87"/>
                </a:lnTo>
                <a:lnTo>
                  <a:pt x="821" y="86"/>
                </a:lnTo>
                <a:lnTo>
                  <a:pt x="839" y="100"/>
                </a:lnTo>
                <a:lnTo>
                  <a:pt x="841" y="97"/>
                </a:lnTo>
                <a:lnTo>
                  <a:pt x="842" y="99"/>
                </a:lnTo>
                <a:lnTo>
                  <a:pt x="848" y="96"/>
                </a:lnTo>
                <a:lnTo>
                  <a:pt x="858" y="100"/>
                </a:lnTo>
                <a:lnTo>
                  <a:pt x="862" y="106"/>
                </a:lnTo>
                <a:lnTo>
                  <a:pt x="868" y="110"/>
                </a:lnTo>
                <a:lnTo>
                  <a:pt x="868" y="117"/>
                </a:lnTo>
                <a:lnTo>
                  <a:pt x="876" y="126"/>
                </a:lnTo>
                <a:lnTo>
                  <a:pt x="880" y="133"/>
                </a:lnTo>
                <a:lnTo>
                  <a:pt x="885" y="133"/>
                </a:lnTo>
                <a:lnTo>
                  <a:pt x="891" y="136"/>
                </a:lnTo>
                <a:lnTo>
                  <a:pt x="909" y="145"/>
                </a:lnTo>
                <a:lnTo>
                  <a:pt x="912" y="149"/>
                </a:lnTo>
                <a:lnTo>
                  <a:pt x="920" y="153"/>
                </a:lnTo>
                <a:lnTo>
                  <a:pt x="927" y="155"/>
                </a:lnTo>
                <a:lnTo>
                  <a:pt x="936" y="150"/>
                </a:lnTo>
                <a:lnTo>
                  <a:pt x="940" y="148"/>
                </a:lnTo>
                <a:lnTo>
                  <a:pt x="945" y="135"/>
                </a:lnTo>
                <a:lnTo>
                  <a:pt x="958" y="117"/>
                </a:lnTo>
                <a:lnTo>
                  <a:pt x="962" y="117"/>
                </a:lnTo>
                <a:lnTo>
                  <a:pt x="966" y="118"/>
                </a:lnTo>
                <a:lnTo>
                  <a:pt x="974" y="113"/>
                </a:lnTo>
                <a:lnTo>
                  <a:pt x="985" y="109"/>
                </a:lnTo>
                <a:lnTo>
                  <a:pt x="986" y="106"/>
                </a:lnTo>
                <a:lnTo>
                  <a:pt x="985" y="101"/>
                </a:lnTo>
                <a:lnTo>
                  <a:pt x="993" y="95"/>
                </a:lnTo>
                <a:lnTo>
                  <a:pt x="997" y="87"/>
                </a:lnTo>
                <a:lnTo>
                  <a:pt x="1001" y="73"/>
                </a:lnTo>
                <a:lnTo>
                  <a:pt x="1010" y="63"/>
                </a:lnTo>
                <a:lnTo>
                  <a:pt x="1013" y="61"/>
                </a:lnTo>
                <a:lnTo>
                  <a:pt x="1019" y="65"/>
                </a:lnTo>
                <a:lnTo>
                  <a:pt x="1020" y="60"/>
                </a:lnTo>
                <a:lnTo>
                  <a:pt x="1025" y="56"/>
                </a:lnTo>
                <a:lnTo>
                  <a:pt x="1028" y="56"/>
                </a:lnTo>
                <a:lnTo>
                  <a:pt x="1028" y="51"/>
                </a:lnTo>
                <a:lnTo>
                  <a:pt x="1038" y="47"/>
                </a:lnTo>
                <a:lnTo>
                  <a:pt x="1047" y="55"/>
                </a:lnTo>
                <a:lnTo>
                  <a:pt x="1047" y="58"/>
                </a:lnTo>
                <a:lnTo>
                  <a:pt x="1046" y="64"/>
                </a:lnTo>
                <a:lnTo>
                  <a:pt x="1048" y="69"/>
                </a:lnTo>
                <a:lnTo>
                  <a:pt x="1046" y="73"/>
                </a:lnTo>
                <a:lnTo>
                  <a:pt x="1046" y="81"/>
                </a:lnTo>
                <a:lnTo>
                  <a:pt x="1043" y="85"/>
                </a:lnTo>
                <a:lnTo>
                  <a:pt x="1034" y="91"/>
                </a:lnTo>
                <a:lnTo>
                  <a:pt x="1033" y="96"/>
                </a:lnTo>
                <a:lnTo>
                  <a:pt x="1029" y="103"/>
                </a:lnTo>
                <a:lnTo>
                  <a:pt x="1028" y="110"/>
                </a:lnTo>
                <a:lnTo>
                  <a:pt x="1024" y="114"/>
                </a:lnTo>
                <a:lnTo>
                  <a:pt x="1020" y="123"/>
                </a:lnTo>
                <a:lnTo>
                  <a:pt x="1020" y="127"/>
                </a:lnTo>
                <a:lnTo>
                  <a:pt x="1017" y="133"/>
                </a:lnTo>
                <a:lnTo>
                  <a:pt x="1016" y="133"/>
                </a:lnTo>
                <a:lnTo>
                  <a:pt x="1016" y="130"/>
                </a:lnTo>
                <a:lnTo>
                  <a:pt x="1013" y="130"/>
                </a:lnTo>
                <a:lnTo>
                  <a:pt x="1012" y="144"/>
                </a:lnTo>
                <a:lnTo>
                  <a:pt x="1007" y="146"/>
                </a:lnTo>
                <a:lnTo>
                  <a:pt x="999" y="148"/>
                </a:lnTo>
                <a:lnTo>
                  <a:pt x="997" y="149"/>
                </a:lnTo>
                <a:lnTo>
                  <a:pt x="998" y="151"/>
                </a:lnTo>
                <a:lnTo>
                  <a:pt x="1003" y="164"/>
                </a:lnTo>
                <a:lnTo>
                  <a:pt x="1003" y="172"/>
                </a:lnTo>
                <a:lnTo>
                  <a:pt x="1007" y="176"/>
                </a:lnTo>
                <a:lnTo>
                  <a:pt x="998" y="180"/>
                </a:lnTo>
                <a:lnTo>
                  <a:pt x="990" y="187"/>
                </a:lnTo>
                <a:lnTo>
                  <a:pt x="988" y="193"/>
                </a:lnTo>
                <a:lnTo>
                  <a:pt x="997" y="203"/>
                </a:lnTo>
                <a:lnTo>
                  <a:pt x="993" y="209"/>
                </a:lnTo>
                <a:lnTo>
                  <a:pt x="999" y="218"/>
                </a:lnTo>
                <a:lnTo>
                  <a:pt x="992" y="223"/>
                </a:lnTo>
                <a:lnTo>
                  <a:pt x="990" y="227"/>
                </a:lnTo>
                <a:lnTo>
                  <a:pt x="992" y="230"/>
                </a:lnTo>
                <a:lnTo>
                  <a:pt x="989" y="232"/>
                </a:lnTo>
                <a:lnTo>
                  <a:pt x="980" y="232"/>
                </a:lnTo>
                <a:lnTo>
                  <a:pt x="979" y="236"/>
                </a:lnTo>
                <a:lnTo>
                  <a:pt x="971" y="238"/>
                </a:lnTo>
                <a:lnTo>
                  <a:pt x="967" y="244"/>
                </a:lnTo>
                <a:lnTo>
                  <a:pt x="962" y="243"/>
                </a:lnTo>
                <a:lnTo>
                  <a:pt x="961" y="245"/>
                </a:lnTo>
                <a:lnTo>
                  <a:pt x="961" y="252"/>
                </a:lnTo>
                <a:lnTo>
                  <a:pt x="959" y="254"/>
                </a:lnTo>
                <a:lnTo>
                  <a:pt x="953" y="258"/>
                </a:lnTo>
                <a:lnTo>
                  <a:pt x="949" y="263"/>
                </a:lnTo>
                <a:lnTo>
                  <a:pt x="949" y="266"/>
                </a:lnTo>
                <a:lnTo>
                  <a:pt x="945" y="267"/>
                </a:lnTo>
                <a:lnTo>
                  <a:pt x="940" y="259"/>
                </a:lnTo>
                <a:lnTo>
                  <a:pt x="927" y="256"/>
                </a:lnTo>
                <a:lnTo>
                  <a:pt x="921" y="258"/>
                </a:lnTo>
                <a:lnTo>
                  <a:pt x="923" y="274"/>
                </a:lnTo>
                <a:lnTo>
                  <a:pt x="927" y="279"/>
                </a:lnTo>
                <a:lnTo>
                  <a:pt x="930" y="285"/>
                </a:lnTo>
                <a:lnTo>
                  <a:pt x="930" y="289"/>
                </a:lnTo>
                <a:lnTo>
                  <a:pt x="934" y="294"/>
                </a:lnTo>
                <a:lnTo>
                  <a:pt x="930" y="303"/>
                </a:lnTo>
                <a:lnTo>
                  <a:pt x="930" y="312"/>
                </a:lnTo>
                <a:lnTo>
                  <a:pt x="930" y="315"/>
                </a:lnTo>
                <a:lnTo>
                  <a:pt x="932" y="319"/>
                </a:lnTo>
                <a:lnTo>
                  <a:pt x="934" y="330"/>
                </a:lnTo>
                <a:lnTo>
                  <a:pt x="940" y="334"/>
                </a:lnTo>
                <a:lnTo>
                  <a:pt x="935" y="340"/>
                </a:lnTo>
                <a:lnTo>
                  <a:pt x="943" y="347"/>
                </a:lnTo>
                <a:lnTo>
                  <a:pt x="940" y="351"/>
                </a:lnTo>
                <a:lnTo>
                  <a:pt x="941" y="355"/>
                </a:lnTo>
                <a:lnTo>
                  <a:pt x="939" y="358"/>
                </a:lnTo>
                <a:lnTo>
                  <a:pt x="939" y="365"/>
                </a:lnTo>
                <a:lnTo>
                  <a:pt x="940" y="367"/>
                </a:lnTo>
                <a:lnTo>
                  <a:pt x="935" y="374"/>
                </a:lnTo>
                <a:lnTo>
                  <a:pt x="940" y="387"/>
                </a:lnTo>
                <a:lnTo>
                  <a:pt x="940" y="393"/>
                </a:lnTo>
                <a:lnTo>
                  <a:pt x="945" y="396"/>
                </a:lnTo>
                <a:lnTo>
                  <a:pt x="943" y="397"/>
                </a:lnTo>
                <a:lnTo>
                  <a:pt x="944" y="400"/>
                </a:lnTo>
                <a:lnTo>
                  <a:pt x="936" y="405"/>
                </a:lnTo>
                <a:lnTo>
                  <a:pt x="932" y="403"/>
                </a:lnTo>
                <a:lnTo>
                  <a:pt x="926" y="406"/>
                </a:lnTo>
                <a:lnTo>
                  <a:pt x="923" y="410"/>
                </a:lnTo>
                <a:lnTo>
                  <a:pt x="921" y="421"/>
                </a:lnTo>
                <a:lnTo>
                  <a:pt x="920" y="428"/>
                </a:lnTo>
                <a:lnTo>
                  <a:pt x="922" y="430"/>
                </a:lnTo>
                <a:lnTo>
                  <a:pt x="918" y="437"/>
                </a:lnTo>
                <a:lnTo>
                  <a:pt x="920" y="445"/>
                </a:lnTo>
                <a:lnTo>
                  <a:pt x="923" y="445"/>
                </a:lnTo>
                <a:lnTo>
                  <a:pt x="923" y="447"/>
                </a:lnTo>
                <a:lnTo>
                  <a:pt x="927" y="450"/>
                </a:lnTo>
                <a:lnTo>
                  <a:pt x="930" y="454"/>
                </a:lnTo>
                <a:lnTo>
                  <a:pt x="934" y="456"/>
                </a:lnTo>
                <a:lnTo>
                  <a:pt x="931" y="459"/>
                </a:lnTo>
                <a:lnTo>
                  <a:pt x="931" y="464"/>
                </a:lnTo>
                <a:lnTo>
                  <a:pt x="929" y="470"/>
                </a:lnTo>
                <a:lnTo>
                  <a:pt x="935" y="484"/>
                </a:lnTo>
                <a:lnTo>
                  <a:pt x="945" y="500"/>
                </a:lnTo>
                <a:lnTo>
                  <a:pt x="950" y="505"/>
                </a:lnTo>
                <a:lnTo>
                  <a:pt x="954" y="505"/>
                </a:lnTo>
                <a:lnTo>
                  <a:pt x="957" y="513"/>
                </a:lnTo>
                <a:lnTo>
                  <a:pt x="954" y="514"/>
                </a:lnTo>
                <a:lnTo>
                  <a:pt x="953" y="517"/>
                </a:lnTo>
                <a:lnTo>
                  <a:pt x="953" y="519"/>
                </a:lnTo>
                <a:lnTo>
                  <a:pt x="949" y="520"/>
                </a:lnTo>
                <a:lnTo>
                  <a:pt x="949" y="522"/>
                </a:lnTo>
                <a:lnTo>
                  <a:pt x="957" y="532"/>
                </a:lnTo>
                <a:lnTo>
                  <a:pt x="963" y="535"/>
                </a:lnTo>
                <a:lnTo>
                  <a:pt x="958" y="541"/>
                </a:lnTo>
                <a:lnTo>
                  <a:pt x="953" y="542"/>
                </a:lnTo>
                <a:lnTo>
                  <a:pt x="950" y="547"/>
                </a:lnTo>
                <a:lnTo>
                  <a:pt x="944" y="551"/>
                </a:lnTo>
                <a:lnTo>
                  <a:pt x="945" y="555"/>
                </a:lnTo>
                <a:lnTo>
                  <a:pt x="950" y="555"/>
                </a:lnTo>
                <a:lnTo>
                  <a:pt x="954" y="556"/>
                </a:lnTo>
                <a:lnTo>
                  <a:pt x="956" y="553"/>
                </a:lnTo>
                <a:lnTo>
                  <a:pt x="961" y="551"/>
                </a:lnTo>
                <a:lnTo>
                  <a:pt x="961" y="555"/>
                </a:lnTo>
                <a:lnTo>
                  <a:pt x="963" y="556"/>
                </a:lnTo>
                <a:lnTo>
                  <a:pt x="966" y="555"/>
                </a:lnTo>
                <a:lnTo>
                  <a:pt x="974" y="555"/>
                </a:lnTo>
                <a:lnTo>
                  <a:pt x="976" y="562"/>
                </a:lnTo>
                <a:lnTo>
                  <a:pt x="983" y="565"/>
                </a:lnTo>
                <a:lnTo>
                  <a:pt x="981" y="571"/>
                </a:lnTo>
                <a:lnTo>
                  <a:pt x="976" y="580"/>
                </a:lnTo>
                <a:lnTo>
                  <a:pt x="979" y="582"/>
                </a:lnTo>
                <a:lnTo>
                  <a:pt x="979" y="583"/>
                </a:lnTo>
                <a:lnTo>
                  <a:pt x="980" y="582"/>
                </a:lnTo>
                <a:lnTo>
                  <a:pt x="981" y="587"/>
                </a:lnTo>
                <a:lnTo>
                  <a:pt x="976" y="604"/>
                </a:lnTo>
                <a:lnTo>
                  <a:pt x="977" y="608"/>
                </a:lnTo>
                <a:lnTo>
                  <a:pt x="972" y="614"/>
                </a:lnTo>
                <a:lnTo>
                  <a:pt x="967" y="614"/>
                </a:lnTo>
                <a:lnTo>
                  <a:pt x="963" y="618"/>
                </a:lnTo>
                <a:lnTo>
                  <a:pt x="965" y="621"/>
                </a:lnTo>
                <a:lnTo>
                  <a:pt x="963" y="622"/>
                </a:lnTo>
                <a:lnTo>
                  <a:pt x="961" y="623"/>
                </a:lnTo>
                <a:lnTo>
                  <a:pt x="954" y="623"/>
                </a:lnTo>
                <a:lnTo>
                  <a:pt x="950" y="627"/>
                </a:lnTo>
                <a:lnTo>
                  <a:pt x="949" y="631"/>
                </a:lnTo>
                <a:lnTo>
                  <a:pt x="945" y="631"/>
                </a:lnTo>
                <a:lnTo>
                  <a:pt x="944" y="644"/>
                </a:lnTo>
                <a:lnTo>
                  <a:pt x="943" y="645"/>
                </a:lnTo>
                <a:lnTo>
                  <a:pt x="943" y="650"/>
                </a:lnTo>
                <a:lnTo>
                  <a:pt x="949" y="661"/>
                </a:lnTo>
                <a:lnTo>
                  <a:pt x="954" y="668"/>
                </a:lnTo>
                <a:lnTo>
                  <a:pt x="953" y="668"/>
                </a:lnTo>
                <a:lnTo>
                  <a:pt x="950" y="667"/>
                </a:lnTo>
                <a:lnTo>
                  <a:pt x="949" y="662"/>
                </a:lnTo>
                <a:lnTo>
                  <a:pt x="948" y="661"/>
                </a:lnTo>
                <a:lnTo>
                  <a:pt x="948" y="664"/>
                </a:lnTo>
                <a:lnTo>
                  <a:pt x="947" y="667"/>
                </a:lnTo>
                <a:lnTo>
                  <a:pt x="944" y="667"/>
                </a:lnTo>
                <a:lnTo>
                  <a:pt x="943" y="675"/>
                </a:lnTo>
                <a:lnTo>
                  <a:pt x="939" y="679"/>
                </a:lnTo>
                <a:lnTo>
                  <a:pt x="941" y="682"/>
                </a:lnTo>
                <a:lnTo>
                  <a:pt x="940" y="685"/>
                </a:lnTo>
                <a:lnTo>
                  <a:pt x="938" y="686"/>
                </a:lnTo>
                <a:lnTo>
                  <a:pt x="939" y="691"/>
                </a:lnTo>
                <a:lnTo>
                  <a:pt x="939" y="693"/>
                </a:lnTo>
                <a:lnTo>
                  <a:pt x="923" y="694"/>
                </a:lnTo>
                <a:lnTo>
                  <a:pt x="917" y="690"/>
                </a:lnTo>
                <a:lnTo>
                  <a:pt x="908" y="682"/>
                </a:lnTo>
                <a:lnTo>
                  <a:pt x="904" y="681"/>
                </a:lnTo>
                <a:lnTo>
                  <a:pt x="886" y="670"/>
                </a:lnTo>
                <a:lnTo>
                  <a:pt x="886" y="671"/>
                </a:lnTo>
                <a:lnTo>
                  <a:pt x="882" y="670"/>
                </a:lnTo>
                <a:lnTo>
                  <a:pt x="881" y="663"/>
                </a:lnTo>
                <a:lnTo>
                  <a:pt x="866" y="658"/>
                </a:lnTo>
                <a:lnTo>
                  <a:pt x="868" y="655"/>
                </a:lnTo>
                <a:lnTo>
                  <a:pt x="863" y="658"/>
                </a:lnTo>
                <a:lnTo>
                  <a:pt x="860" y="657"/>
                </a:lnTo>
                <a:lnTo>
                  <a:pt x="857" y="658"/>
                </a:lnTo>
                <a:lnTo>
                  <a:pt x="854" y="658"/>
                </a:lnTo>
                <a:lnTo>
                  <a:pt x="846" y="652"/>
                </a:lnTo>
                <a:lnTo>
                  <a:pt x="845" y="653"/>
                </a:lnTo>
                <a:lnTo>
                  <a:pt x="849" y="654"/>
                </a:lnTo>
                <a:lnTo>
                  <a:pt x="849" y="657"/>
                </a:lnTo>
                <a:lnTo>
                  <a:pt x="842" y="654"/>
                </a:lnTo>
                <a:lnTo>
                  <a:pt x="835" y="659"/>
                </a:lnTo>
                <a:lnTo>
                  <a:pt x="826" y="648"/>
                </a:lnTo>
                <a:lnTo>
                  <a:pt x="815" y="644"/>
                </a:lnTo>
                <a:lnTo>
                  <a:pt x="813" y="644"/>
                </a:lnTo>
                <a:lnTo>
                  <a:pt x="812" y="648"/>
                </a:lnTo>
                <a:lnTo>
                  <a:pt x="813" y="650"/>
                </a:lnTo>
                <a:lnTo>
                  <a:pt x="810" y="650"/>
                </a:lnTo>
                <a:lnTo>
                  <a:pt x="804" y="653"/>
                </a:lnTo>
                <a:lnTo>
                  <a:pt x="803" y="653"/>
                </a:lnTo>
                <a:lnTo>
                  <a:pt x="803" y="652"/>
                </a:lnTo>
                <a:lnTo>
                  <a:pt x="799" y="652"/>
                </a:lnTo>
                <a:lnTo>
                  <a:pt x="795" y="649"/>
                </a:lnTo>
                <a:lnTo>
                  <a:pt x="791" y="650"/>
                </a:lnTo>
                <a:lnTo>
                  <a:pt x="785" y="646"/>
                </a:lnTo>
                <a:lnTo>
                  <a:pt x="783" y="641"/>
                </a:lnTo>
                <a:lnTo>
                  <a:pt x="778" y="645"/>
                </a:lnTo>
                <a:lnTo>
                  <a:pt x="777" y="644"/>
                </a:lnTo>
                <a:lnTo>
                  <a:pt x="774" y="643"/>
                </a:lnTo>
                <a:lnTo>
                  <a:pt x="769" y="641"/>
                </a:lnTo>
                <a:lnTo>
                  <a:pt x="767" y="643"/>
                </a:lnTo>
                <a:lnTo>
                  <a:pt x="767" y="646"/>
                </a:lnTo>
                <a:lnTo>
                  <a:pt x="761" y="650"/>
                </a:lnTo>
                <a:lnTo>
                  <a:pt x="761" y="659"/>
                </a:lnTo>
                <a:lnTo>
                  <a:pt x="763" y="663"/>
                </a:lnTo>
                <a:lnTo>
                  <a:pt x="760" y="663"/>
                </a:lnTo>
                <a:lnTo>
                  <a:pt x="760" y="667"/>
                </a:lnTo>
                <a:lnTo>
                  <a:pt x="756" y="673"/>
                </a:lnTo>
                <a:lnTo>
                  <a:pt x="756" y="677"/>
                </a:lnTo>
                <a:lnTo>
                  <a:pt x="758" y="681"/>
                </a:lnTo>
                <a:lnTo>
                  <a:pt x="754" y="682"/>
                </a:lnTo>
                <a:lnTo>
                  <a:pt x="754" y="679"/>
                </a:lnTo>
                <a:lnTo>
                  <a:pt x="751" y="681"/>
                </a:lnTo>
                <a:lnTo>
                  <a:pt x="738" y="679"/>
                </a:lnTo>
                <a:lnTo>
                  <a:pt x="738" y="681"/>
                </a:lnTo>
                <a:lnTo>
                  <a:pt x="734" y="680"/>
                </a:lnTo>
                <a:lnTo>
                  <a:pt x="733" y="679"/>
                </a:lnTo>
                <a:lnTo>
                  <a:pt x="731" y="680"/>
                </a:lnTo>
                <a:lnTo>
                  <a:pt x="728" y="677"/>
                </a:lnTo>
                <a:lnTo>
                  <a:pt x="722" y="668"/>
                </a:lnTo>
                <a:lnTo>
                  <a:pt x="719" y="668"/>
                </a:lnTo>
                <a:lnTo>
                  <a:pt x="707" y="676"/>
                </a:lnTo>
                <a:lnTo>
                  <a:pt x="701" y="675"/>
                </a:lnTo>
                <a:lnTo>
                  <a:pt x="698" y="676"/>
                </a:lnTo>
                <a:lnTo>
                  <a:pt x="695" y="676"/>
                </a:lnTo>
                <a:lnTo>
                  <a:pt x="692" y="677"/>
                </a:lnTo>
                <a:lnTo>
                  <a:pt x="689" y="677"/>
                </a:lnTo>
                <a:lnTo>
                  <a:pt x="692" y="670"/>
                </a:lnTo>
                <a:lnTo>
                  <a:pt x="687" y="666"/>
                </a:lnTo>
                <a:lnTo>
                  <a:pt x="687" y="667"/>
                </a:lnTo>
                <a:lnTo>
                  <a:pt x="683" y="664"/>
                </a:lnTo>
                <a:lnTo>
                  <a:pt x="680" y="670"/>
                </a:lnTo>
                <a:lnTo>
                  <a:pt x="675" y="671"/>
                </a:lnTo>
                <a:lnTo>
                  <a:pt x="670" y="667"/>
                </a:lnTo>
                <a:lnTo>
                  <a:pt x="669" y="672"/>
                </a:lnTo>
                <a:lnTo>
                  <a:pt x="670" y="679"/>
                </a:lnTo>
                <a:lnTo>
                  <a:pt x="661" y="685"/>
                </a:lnTo>
                <a:lnTo>
                  <a:pt x="661" y="691"/>
                </a:lnTo>
                <a:lnTo>
                  <a:pt x="656" y="689"/>
                </a:lnTo>
                <a:lnTo>
                  <a:pt x="653" y="682"/>
                </a:lnTo>
                <a:lnTo>
                  <a:pt x="650" y="680"/>
                </a:lnTo>
                <a:lnTo>
                  <a:pt x="642" y="667"/>
                </a:lnTo>
                <a:lnTo>
                  <a:pt x="642" y="662"/>
                </a:lnTo>
                <a:lnTo>
                  <a:pt x="638" y="657"/>
                </a:lnTo>
                <a:lnTo>
                  <a:pt x="632" y="657"/>
                </a:lnTo>
                <a:lnTo>
                  <a:pt x="625" y="649"/>
                </a:lnTo>
                <a:lnTo>
                  <a:pt x="624" y="644"/>
                </a:lnTo>
                <a:lnTo>
                  <a:pt x="617" y="641"/>
                </a:lnTo>
                <a:lnTo>
                  <a:pt x="612" y="640"/>
                </a:lnTo>
                <a:lnTo>
                  <a:pt x="603" y="634"/>
                </a:lnTo>
                <a:lnTo>
                  <a:pt x="601" y="635"/>
                </a:lnTo>
                <a:lnTo>
                  <a:pt x="594" y="630"/>
                </a:lnTo>
                <a:lnTo>
                  <a:pt x="590" y="632"/>
                </a:lnTo>
                <a:lnTo>
                  <a:pt x="588" y="632"/>
                </a:lnTo>
                <a:lnTo>
                  <a:pt x="584" y="631"/>
                </a:lnTo>
                <a:lnTo>
                  <a:pt x="581" y="625"/>
                </a:lnTo>
                <a:lnTo>
                  <a:pt x="578" y="623"/>
                </a:lnTo>
                <a:lnTo>
                  <a:pt x="572" y="619"/>
                </a:lnTo>
                <a:lnTo>
                  <a:pt x="575" y="610"/>
                </a:lnTo>
                <a:lnTo>
                  <a:pt x="571" y="608"/>
                </a:lnTo>
                <a:lnTo>
                  <a:pt x="565" y="600"/>
                </a:lnTo>
                <a:lnTo>
                  <a:pt x="558" y="586"/>
                </a:lnTo>
                <a:lnTo>
                  <a:pt x="554" y="582"/>
                </a:lnTo>
                <a:lnTo>
                  <a:pt x="547" y="580"/>
                </a:lnTo>
                <a:lnTo>
                  <a:pt x="540" y="576"/>
                </a:lnTo>
                <a:lnTo>
                  <a:pt x="539" y="577"/>
                </a:lnTo>
                <a:lnTo>
                  <a:pt x="536" y="576"/>
                </a:lnTo>
                <a:lnTo>
                  <a:pt x="533" y="576"/>
                </a:lnTo>
                <a:lnTo>
                  <a:pt x="533" y="572"/>
                </a:lnTo>
                <a:lnTo>
                  <a:pt x="529" y="568"/>
                </a:lnTo>
                <a:lnTo>
                  <a:pt x="526" y="562"/>
                </a:lnTo>
                <a:lnTo>
                  <a:pt x="522" y="563"/>
                </a:lnTo>
                <a:lnTo>
                  <a:pt x="521" y="565"/>
                </a:lnTo>
                <a:lnTo>
                  <a:pt x="518" y="565"/>
                </a:lnTo>
                <a:lnTo>
                  <a:pt x="512" y="559"/>
                </a:lnTo>
                <a:lnTo>
                  <a:pt x="508" y="556"/>
                </a:lnTo>
                <a:lnTo>
                  <a:pt x="502" y="555"/>
                </a:lnTo>
                <a:lnTo>
                  <a:pt x="498" y="559"/>
                </a:lnTo>
                <a:lnTo>
                  <a:pt x="495" y="558"/>
                </a:lnTo>
                <a:lnTo>
                  <a:pt x="497" y="554"/>
                </a:lnTo>
                <a:lnTo>
                  <a:pt x="494" y="549"/>
                </a:lnTo>
                <a:lnTo>
                  <a:pt x="490" y="544"/>
                </a:lnTo>
                <a:lnTo>
                  <a:pt x="480" y="547"/>
                </a:lnTo>
                <a:lnTo>
                  <a:pt x="472" y="545"/>
                </a:lnTo>
                <a:lnTo>
                  <a:pt x="471" y="547"/>
                </a:lnTo>
                <a:lnTo>
                  <a:pt x="468" y="546"/>
                </a:lnTo>
                <a:lnTo>
                  <a:pt x="464" y="549"/>
                </a:lnTo>
                <a:lnTo>
                  <a:pt x="458" y="544"/>
                </a:lnTo>
                <a:lnTo>
                  <a:pt x="458" y="537"/>
                </a:lnTo>
                <a:lnTo>
                  <a:pt x="455" y="536"/>
                </a:lnTo>
                <a:lnTo>
                  <a:pt x="457" y="531"/>
                </a:lnTo>
                <a:lnTo>
                  <a:pt x="453" y="524"/>
                </a:lnTo>
                <a:lnTo>
                  <a:pt x="453" y="523"/>
                </a:lnTo>
                <a:lnTo>
                  <a:pt x="449" y="519"/>
                </a:lnTo>
                <a:lnTo>
                  <a:pt x="445" y="515"/>
                </a:lnTo>
                <a:lnTo>
                  <a:pt x="445" y="517"/>
                </a:lnTo>
                <a:lnTo>
                  <a:pt x="440" y="513"/>
                </a:lnTo>
                <a:lnTo>
                  <a:pt x="436" y="513"/>
                </a:lnTo>
                <a:lnTo>
                  <a:pt x="434" y="511"/>
                </a:lnTo>
                <a:lnTo>
                  <a:pt x="430" y="517"/>
                </a:lnTo>
                <a:lnTo>
                  <a:pt x="428" y="514"/>
                </a:lnTo>
                <a:lnTo>
                  <a:pt x="422" y="510"/>
                </a:lnTo>
                <a:lnTo>
                  <a:pt x="421" y="509"/>
                </a:lnTo>
                <a:lnTo>
                  <a:pt x="416" y="509"/>
                </a:lnTo>
                <a:lnTo>
                  <a:pt x="412" y="506"/>
                </a:lnTo>
                <a:lnTo>
                  <a:pt x="404" y="499"/>
                </a:lnTo>
                <a:lnTo>
                  <a:pt x="403" y="493"/>
                </a:lnTo>
                <a:lnTo>
                  <a:pt x="404" y="492"/>
                </a:lnTo>
                <a:lnTo>
                  <a:pt x="403" y="488"/>
                </a:lnTo>
                <a:lnTo>
                  <a:pt x="405" y="487"/>
                </a:lnTo>
                <a:lnTo>
                  <a:pt x="407" y="484"/>
                </a:lnTo>
                <a:close/>
              </a:path>
            </a:pathLst>
          </a:custGeom>
          <a:solidFill>
            <a:srgbClr val="FFCC00"/>
          </a:solidFill>
          <a:ln w="12700" cap="sq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6650" name="Freeform 106"/>
          <p:cNvSpPr>
            <a:spLocks noChangeAspect="1"/>
          </p:cNvSpPr>
          <p:nvPr/>
        </p:nvSpPr>
        <p:spPr bwMode="auto">
          <a:xfrm rot="-609737">
            <a:off x="3332560" y="1671638"/>
            <a:ext cx="503634" cy="763191"/>
          </a:xfrm>
          <a:custGeom>
            <a:avLst/>
            <a:gdLst>
              <a:gd name="T0" fmla="*/ 2147483646 w 818"/>
              <a:gd name="T1" fmla="*/ 2147483646 h 1279"/>
              <a:gd name="T2" fmla="*/ 2147483646 w 818"/>
              <a:gd name="T3" fmla="*/ 2147483646 h 1279"/>
              <a:gd name="T4" fmla="*/ 2147483646 w 818"/>
              <a:gd name="T5" fmla="*/ 2147483646 h 1279"/>
              <a:gd name="T6" fmla="*/ 0 w 818"/>
              <a:gd name="T7" fmla="*/ 2147483646 h 1279"/>
              <a:gd name="T8" fmla="*/ 2147483646 w 818"/>
              <a:gd name="T9" fmla="*/ 2147483646 h 1279"/>
              <a:gd name="T10" fmla="*/ 2147483646 w 818"/>
              <a:gd name="T11" fmla="*/ 2147483646 h 1279"/>
              <a:gd name="T12" fmla="*/ 2147483646 w 818"/>
              <a:gd name="T13" fmla="*/ 2147483646 h 1279"/>
              <a:gd name="T14" fmla="*/ 2147483646 w 818"/>
              <a:gd name="T15" fmla="*/ 2147483646 h 1279"/>
              <a:gd name="T16" fmla="*/ 2147483646 w 818"/>
              <a:gd name="T17" fmla="*/ 2147483646 h 1279"/>
              <a:gd name="T18" fmla="*/ 2147483646 w 818"/>
              <a:gd name="T19" fmla="*/ 2147483646 h 1279"/>
              <a:gd name="T20" fmla="*/ 2147483646 w 818"/>
              <a:gd name="T21" fmla="*/ 2147483646 h 1279"/>
              <a:gd name="T22" fmla="*/ 2147483646 w 818"/>
              <a:gd name="T23" fmla="*/ 2147483646 h 1279"/>
              <a:gd name="T24" fmla="*/ 2147483646 w 818"/>
              <a:gd name="T25" fmla="*/ 2147483646 h 1279"/>
              <a:gd name="T26" fmla="*/ 2147483646 w 818"/>
              <a:gd name="T27" fmla="*/ 2147483646 h 1279"/>
              <a:gd name="T28" fmla="*/ 2147483646 w 818"/>
              <a:gd name="T29" fmla="*/ 2147483646 h 1279"/>
              <a:gd name="T30" fmla="*/ 2147483646 w 818"/>
              <a:gd name="T31" fmla="*/ 2147483646 h 1279"/>
              <a:gd name="T32" fmla="*/ 2147483646 w 818"/>
              <a:gd name="T33" fmla="*/ 2147483646 h 1279"/>
              <a:gd name="T34" fmla="*/ 2147483646 w 818"/>
              <a:gd name="T35" fmla="*/ 2147483646 h 1279"/>
              <a:gd name="T36" fmla="*/ 2147483646 w 818"/>
              <a:gd name="T37" fmla="*/ 2147483646 h 1279"/>
              <a:gd name="T38" fmla="*/ 2147483646 w 818"/>
              <a:gd name="T39" fmla="*/ 2147483646 h 1279"/>
              <a:gd name="T40" fmla="*/ 2147483646 w 818"/>
              <a:gd name="T41" fmla="*/ 2147483646 h 1279"/>
              <a:gd name="T42" fmla="*/ 2147483646 w 818"/>
              <a:gd name="T43" fmla="*/ 2147483646 h 1279"/>
              <a:gd name="T44" fmla="*/ 2147483646 w 818"/>
              <a:gd name="T45" fmla="*/ 2147483646 h 1279"/>
              <a:gd name="T46" fmla="*/ 2147483646 w 818"/>
              <a:gd name="T47" fmla="*/ 2147483646 h 1279"/>
              <a:gd name="T48" fmla="*/ 2147483646 w 818"/>
              <a:gd name="T49" fmla="*/ 2147483646 h 1279"/>
              <a:gd name="T50" fmla="*/ 2147483646 w 818"/>
              <a:gd name="T51" fmla="*/ 2147483646 h 1279"/>
              <a:gd name="T52" fmla="*/ 2147483646 w 818"/>
              <a:gd name="T53" fmla="*/ 2147483646 h 1279"/>
              <a:gd name="T54" fmla="*/ 2147483646 w 818"/>
              <a:gd name="T55" fmla="*/ 2147483646 h 1279"/>
              <a:gd name="T56" fmla="*/ 2147483646 w 818"/>
              <a:gd name="T57" fmla="*/ 2147483646 h 1279"/>
              <a:gd name="T58" fmla="*/ 2147483646 w 818"/>
              <a:gd name="T59" fmla="*/ 2147483646 h 1279"/>
              <a:gd name="T60" fmla="*/ 2147483646 w 818"/>
              <a:gd name="T61" fmla="*/ 2147483646 h 1279"/>
              <a:gd name="T62" fmla="*/ 2147483646 w 818"/>
              <a:gd name="T63" fmla="*/ 2147483646 h 1279"/>
              <a:gd name="T64" fmla="*/ 2147483646 w 818"/>
              <a:gd name="T65" fmla="*/ 2147483646 h 1279"/>
              <a:gd name="T66" fmla="*/ 2147483646 w 818"/>
              <a:gd name="T67" fmla="*/ 2147483646 h 1279"/>
              <a:gd name="T68" fmla="*/ 2147483646 w 818"/>
              <a:gd name="T69" fmla="*/ 2147483646 h 1279"/>
              <a:gd name="T70" fmla="*/ 2147483646 w 818"/>
              <a:gd name="T71" fmla="*/ 2147483646 h 1279"/>
              <a:gd name="T72" fmla="*/ 2147483646 w 818"/>
              <a:gd name="T73" fmla="*/ 2147483646 h 1279"/>
              <a:gd name="T74" fmla="*/ 2147483646 w 818"/>
              <a:gd name="T75" fmla="*/ 2147483646 h 1279"/>
              <a:gd name="T76" fmla="*/ 2147483646 w 818"/>
              <a:gd name="T77" fmla="*/ 2147483646 h 1279"/>
              <a:gd name="T78" fmla="*/ 2147483646 w 818"/>
              <a:gd name="T79" fmla="*/ 2147483646 h 1279"/>
              <a:gd name="T80" fmla="*/ 2147483646 w 818"/>
              <a:gd name="T81" fmla="*/ 2147483646 h 1279"/>
              <a:gd name="T82" fmla="*/ 2147483646 w 818"/>
              <a:gd name="T83" fmla="*/ 2147483646 h 1279"/>
              <a:gd name="T84" fmla="*/ 2147483646 w 818"/>
              <a:gd name="T85" fmla="*/ 2147483646 h 1279"/>
              <a:gd name="T86" fmla="*/ 2147483646 w 818"/>
              <a:gd name="T87" fmla="*/ 2147483646 h 1279"/>
              <a:gd name="T88" fmla="*/ 2147483646 w 818"/>
              <a:gd name="T89" fmla="*/ 2147483646 h 1279"/>
              <a:gd name="T90" fmla="*/ 2147483646 w 818"/>
              <a:gd name="T91" fmla="*/ 2147483646 h 1279"/>
              <a:gd name="T92" fmla="*/ 2147483646 w 818"/>
              <a:gd name="T93" fmla="*/ 2147483646 h 1279"/>
              <a:gd name="T94" fmla="*/ 2147483646 w 818"/>
              <a:gd name="T95" fmla="*/ 2147483646 h 1279"/>
              <a:gd name="T96" fmla="*/ 2147483646 w 818"/>
              <a:gd name="T97" fmla="*/ 2147483646 h 1279"/>
              <a:gd name="T98" fmla="*/ 2147483646 w 818"/>
              <a:gd name="T99" fmla="*/ 2147483646 h 1279"/>
              <a:gd name="T100" fmla="*/ 2147483646 w 818"/>
              <a:gd name="T101" fmla="*/ 2147483646 h 1279"/>
              <a:gd name="T102" fmla="*/ 2147483646 w 818"/>
              <a:gd name="T103" fmla="*/ 2147483646 h 1279"/>
              <a:gd name="T104" fmla="*/ 2147483646 w 818"/>
              <a:gd name="T105" fmla="*/ 2147483646 h 1279"/>
              <a:gd name="T106" fmla="*/ 2147483646 w 818"/>
              <a:gd name="T107" fmla="*/ 2147483646 h 1279"/>
              <a:gd name="T108" fmla="*/ 2147483646 w 818"/>
              <a:gd name="T109" fmla="*/ 2147483646 h 1279"/>
              <a:gd name="T110" fmla="*/ 2147483646 w 818"/>
              <a:gd name="T111" fmla="*/ 2147483646 h 1279"/>
              <a:gd name="T112" fmla="*/ 2147483646 w 818"/>
              <a:gd name="T113" fmla="*/ 2147483646 h 1279"/>
              <a:gd name="T114" fmla="*/ 2147483646 w 818"/>
              <a:gd name="T115" fmla="*/ 2147483646 h 1279"/>
              <a:gd name="T116" fmla="*/ 2147483646 w 818"/>
              <a:gd name="T117" fmla="*/ 2147483646 h 1279"/>
              <a:gd name="T118" fmla="*/ 2147483646 w 818"/>
              <a:gd name="T119" fmla="*/ 2147483646 h 1279"/>
              <a:gd name="T120" fmla="*/ 2147483646 w 818"/>
              <a:gd name="T121" fmla="*/ 2147483646 h 1279"/>
              <a:gd name="T122" fmla="*/ 2147483646 w 818"/>
              <a:gd name="T123" fmla="*/ 2147483646 h 1279"/>
              <a:gd name="T124" fmla="*/ 2147483646 w 818"/>
              <a:gd name="T125" fmla="*/ 2147483646 h 127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18"/>
              <a:gd name="T190" fmla="*/ 0 h 1279"/>
              <a:gd name="T191" fmla="*/ 818 w 818"/>
              <a:gd name="T192" fmla="*/ 1279 h 127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18" h="1279">
                <a:moveTo>
                  <a:pt x="54" y="1124"/>
                </a:moveTo>
                <a:lnTo>
                  <a:pt x="48" y="1114"/>
                </a:lnTo>
                <a:lnTo>
                  <a:pt x="32" y="1105"/>
                </a:lnTo>
                <a:lnTo>
                  <a:pt x="35" y="1098"/>
                </a:lnTo>
                <a:lnTo>
                  <a:pt x="31" y="1097"/>
                </a:lnTo>
                <a:lnTo>
                  <a:pt x="30" y="1099"/>
                </a:lnTo>
                <a:lnTo>
                  <a:pt x="26" y="1098"/>
                </a:lnTo>
                <a:lnTo>
                  <a:pt x="26" y="1093"/>
                </a:lnTo>
                <a:lnTo>
                  <a:pt x="30" y="1087"/>
                </a:lnTo>
                <a:lnTo>
                  <a:pt x="28" y="1084"/>
                </a:lnTo>
                <a:lnTo>
                  <a:pt x="32" y="1079"/>
                </a:lnTo>
                <a:lnTo>
                  <a:pt x="39" y="1080"/>
                </a:lnTo>
                <a:lnTo>
                  <a:pt x="41" y="1079"/>
                </a:lnTo>
                <a:lnTo>
                  <a:pt x="45" y="1079"/>
                </a:lnTo>
                <a:lnTo>
                  <a:pt x="48" y="1078"/>
                </a:lnTo>
                <a:lnTo>
                  <a:pt x="50" y="1079"/>
                </a:lnTo>
                <a:lnTo>
                  <a:pt x="52" y="1074"/>
                </a:lnTo>
                <a:lnTo>
                  <a:pt x="52" y="1071"/>
                </a:lnTo>
                <a:lnTo>
                  <a:pt x="45" y="1070"/>
                </a:lnTo>
                <a:lnTo>
                  <a:pt x="48" y="1069"/>
                </a:lnTo>
                <a:lnTo>
                  <a:pt x="46" y="1065"/>
                </a:lnTo>
                <a:lnTo>
                  <a:pt x="44" y="1065"/>
                </a:lnTo>
                <a:lnTo>
                  <a:pt x="46" y="1057"/>
                </a:lnTo>
                <a:lnTo>
                  <a:pt x="44" y="1056"/>
                </a:lnTo>
                <a:lnTo>
                  <a:pt x="39" y="1056"/>
                </a:lnTo>
                <a:lnTo>
                  <a:pt x="37" y="1052"/>
                </a:lnTo>
                <a:lnTo>
                  <a:pt x="32" y="1050"/>
                </a:lnTo>
                <a:lnTo>
                  <a:pt x="34" y="1035"/>
                </a:lnTo>
                <a:lnTo>
                  <a:pt x="32" y="1032"/>
                </a:lnTo>
                <a:lnTo>
                  <a:pt x="35" y="1032"/>
                </a:lnTo>
                <a:lnTo>
                  <a:pt x="35" y="1030"/>
                </a:lnTo>
                <a:lnTo>
                  <a:pt x="31" y="1026"/>
                </a:lnTo>
                <a:lnTo>
                  <a:pt x="32" y="1022"/>
                </a:lnTo>
                <a:lnTo>
                  <a:pt x="30" y="1017"/>
                </a:lnTo>
                <a:lnTo>
                  <a:pt x="31" y="1012"/>
                </a:lnTo>
                <a:lnTo>
                  <a:pt x="27" y="1007"/>
                </a:lnTo>
                <a:lnTo>
                  <a:pt x="32" y="998"/>
                </a:lnTo>
                <a:lnTo>
                  <a:pt x="31" y="993"/>
                </a:lnTo>
                <a:lnTo>
                  <a:pt x="36" y="990"/>
                </a:lnTo>
                <a:lnTo>
                  <a:pt x="40" y="991"/>
                </a:lnTo>
                <a:lnTo>
                  <a:pt x="44" y="990"/>
                </a:lnTo>
                <a:lnTo>
                  <a:pt x="45" y="989"/>
                </a:lnTo>
                <a:lnTo>
                  <a:pt x="44" y="980"/>
                </a:lnTo>
                <a:lnTo>
                  <a:pt x="43" y="978"/>
                </a:lnTo>
                <a:lnTo>
                  <a:pt x="48" y="972"/>
                </a:lnTo>
                <a:lnTo>
                  <a:pt x="53" y="971"/>
                </a:lnTo>
                <a:lnTo>
                  <a:pt x="57" y="973"/>
                </a:lnTo>
                <a:lnTo>
                  <a:pt x="63" y="973"/>
                </a:lnTo>
                <a:lnTo>
                  <a:pt x="66" y="972"/>
                </a:lnTo>
                <a:lnTo>
                  <a:pt x="64" y="971"/>
                </a:lnTo>
                <a:lnTo>
                  <a:pt x="62" y="969"/>
                </a:lnTo>
                <a:lnTo>
                  <a:pt x="58" y="971"/>
                </a:lnTo>
                <a:lnTo>
                  <a:pt x="58" y="969"/>
                </a:lnTo>
                <a:lnTo>
                  <a:pt x="54" y="969"/>
                </a:lnTo>
                <a:lnTo>
                  <a:pt x="53" y="967"/>
                </a:lnTo>
                <a:lnTo>
                  <a:pt x="52" y="969"/>
                </a:lnTo>
                <a:lnTo>
                  <a:pt x="50" y="968"/>
                </a:lnTo>
                <a:lnTo>
                  <a:pt x="53" y="966"/>
                </a:lnTo>
                <a:lnTo>
                  <a:pt x="48" y="969"/>
                </a:lnTo>
                <a:lnTo>
                  <a:pt x="39" y="967"/>
                </a:lnTo>
                <a:lnTo>
                  <a:pt x="32" y="962"/>
                </a:lnTo>
                <a:lnTo>
                  <a:pt x="31" y="958"/>
                </a:lnTo>
                <a:lnTo>
                  <a:pt x="23" y="955"/>
                </a:lnTo>
                <a:lnTo>
                  <a:pt x="21" y="957"/>
                </a:lnTo>
                <a:lnTo>
                  <a:pt x="16" y="955"/>
                </a:lnTo>
                <a:lnTo>
                  <a:pt x="13" y="953"/>
                </a:lnTo>
                <a:lnTo>
                  <a:pt x="7" y="954"/>
                </a:lnTo>
                <a:lnTo>
                  <a:pt x="0" y="954"/>
                </a:lnTo>
                <a:lnTo>
                  <a:pt x="3" y="948"/>
                </a:lnTo>
                <a:lnTo>
                  <a:pt x="7" y="945"/>
                </a:lnTo>
                <a:lnTo>
                  <a:pt x="9" y="939"/>
                </a:lnTo>
                <a:lnTo>
                  <a:pt x="13" y="936"/>
                </a:lnTo>
                <a:lnTo>
                  <a:pt x="12" y="933"/>
                </a:lnTo>
                <a:lnTo>
                  <a:pt x="13" y="932"/>
                </a:lnTo>
                <a:lnTo>
                  <a:pt x="10" y="932"/>
                </a:lnTo>
                <a:lnTo>
                  <a:pt x="9" y="931"/>
                </a:lnTo>
                <a:lnTo>
                  <a:pt x="9" y="927"/>
                </a:lnTo>
                <a:lnTo>
                  <a:pt x="8" y="919"/>
                </a:lnTo>
                <a:lnTo>
                  <a:pt x="8" y="918"/>
                </a:lnTo>
                <a:lnTo>
                  <a:pt x="12" y="917"/>
                </a:lnTo>
                <a:lnTo>
                  <a:pt x="10" y="913"/>
                </a:lnTo>
                <a:lnTo>
                  <a:pt x="13" y="913"/>
                </a:lnTo>
                <a:lnTo>
                  <a:pt x="10" y="906"/>
                </a:lnTo>
                <a:lnTo>
                  <a:pt x="16" y="913"/>
                </a:lnTo>
                <a:lnTo>
                  <a:pt x="22" y="915"/>
                </a:lnTo>
                <a:lnTo>
                  <a:pt x="22" y="918"/>
                </a:lnTo>
                <a:lnTo>
                  <a:pt x="23" y="914"/>
                </a:lnTo>
                <a:lnTo>
                  <a:pt x="26" y="918"/>
                </a:lnTo>
                <a:lnTo>
                  <a:pt x="28" y="917"/>
                </a:lnTo>
                <a:lnTo>
                  <a:pt x="32" y="919"/>
                </a:lnTo>
                <a:lnTo>
                  <a:pt x="34" y="923"/>
                </a:lnTo>
                <a:lnTo>
                  <a:pt x="36" y="924"/>
                </a:lnTo>
                <a:lnTo>
                  <a:pt x="43" y="924"/>
                </a:lnTo>
                <a:lnTo>
                  <a:pt x="48" y="923"/>
                </a:lnTo>
                <a:lnTo>
                  <a:pt x="49" y="919"/>
                </a:lnTo>
                <a:lnTo>
                  <a:pt x="46" y="918"/>
                </a:lnTo>
                <a:lnTo>
                  <a:pt x="44" y="912"/>
                </a:lnTo>
                <a:lnTo>
                  <a:pt x="40" y="910"/>
                </a:lnTo>
                <a:lnTo>
                  <a:pt x="41" y="905"/>
                </a:lnTo>
                <a:lnTo>
                  <a:pt x="44" y="906"/>
                </a:lnTo>
                <a:lnTo>
                  <a:pt x="46" y="904"/>
                </a:lnTo>
                <a:lnTo>
                  <a:pt x="48" y="901"/>
                </a:lnTo>
                <a:lnTo>
                  <a:pt x="54" y="900"/>
                </a:lnTo>
                <a:lnTo>
                  <a:pt x="53" y="899"/>
                </a:lnTo>
                <a:lnTo>
                  <a:pt x="53" y="897"/>
                </a:lnTo>
                <a:lnTo>
                  <a:pt x="52" y="892"/>
                </a:lnTo>
                <a:lnTo>
                  <a:pt x="54" y="891"/>
                </a:lnTo>
                <a:lnTo>
                  <a:pt x="55" y="888"/>
                </a:lnTo>
                <a:lnTo>
                  <a:pt x="53" y="885"/>
                </a:lnTo>
                <a:lnTo>
                  <a:pt x="57" y="881"/>
                </a:lnTo>
                <a:lnTo>
                  <a:pt x="58" y="873"/>
                </a:lnTo>
                <a:lnTo>
                  <a:pt x="61" y="873"/>
                </a:lnTo>
                <a:lnTo>
                  <a:pt x="62" y="870"/>
                </a:lnTo>
                <a:lnTo>
                  <a:pt x="62" y="867"/>
                </a:lnTo>
                <a:lnTo>
                  <a:pt x="63" y="868"/>
                </a:lnTo>
                <a:lnTo>
                  <a:pt x="64" y="873"/>
                </a:lnTo>
                <a:lnTo>
                  <a:pt x="67" y="874"/>
                </a:lnTo>
                <a:lnTo>
                  <a:pt x="68" y="874"/>
                </a:lnTo>
                <a:lnTo>
                  <a:pt x="63" y="867"/>
                </a:lnTo>
                <a:lnTo>
                  <a:pt x="57" y="856"/>
                </a:lnTo>
                <a:lnTo>
                  <a:pt x="57" y="851"/>
                </a:lnTo>
                <a:lnTo>
                  <a:pt x="58" y="850"/>
                </a:lnTo>
                <a:lnTo>
                  <a:pt x="59" y="837"/>
                </a:lnTo>
                <a:lnTo>
                  <a:pt x="63" y="837"/>
                </a:lnTo>
                <a:lnTo>
                  <a:pt x="64" y="833"/>
                </a:lnTo>
                <a:lnTo>
                  <a:pt x="68" y="829"/>
                </a:lnTo>
                <a:lnTo>
                  <a:pt x="75" y="829"/>
                </a:lnTo>
                <a:lnTo>
                  <a:pt x="77" y="828"/>
                </a:lnTo>
                <a:lnTo>
                  <a:pt x="79" y="827"/>
                </a:lnTo>
                <a:lnTo>
                  <a:pt x="77" y="824"/>
                </a:lnTo>
                <a:lnTo>
                  <a:pt x="81" y="820"/>
                </a:lnTo>
                <a:lnTo>
                  <a:pt x="86" y="820"/>
                </a:lnTo>
                <a:lnTo>
                  <a:pt x="91" y="814"/>
                </a:lnTo>
                <a:lnTo>
                  <a:pt x="90" y="810"/>
                </a:lnTo>
                <a:lnTo>
                  <a:pt x="95" y="793"/>
                </a:lnTo>
                <a:lnTo>
                  <a:pt x="94" y="788"/>
                </a:lnTo>
                <a:lnTo>
                  <a:pt x="93" y="789"/>
                </a:lnTo>
                <a:lnTo>
                  <a:pt x="93" y="788"/>
                </a:lnTo>
                <a:lnTo>
                  <a:pt x="90" y="786"/>
                </a:lnTo>
                <a:lnTo>
                  <a:pt x="95" y="777"/>
                </a:lnTo>
                <a:lnTo>
                  <a:pt x="97" y="771"/>
                </a:lnTo>
                <a:lnTo>
                  <a:pt x="90" y="768"/>
                </a:lnTo>
                <a:lnTo>
                  <a:pt x="88" y="761"/>
                </a:lnTo>
                <a:lnTo>
                  <a:pt x="80" y="761"/>
                </a:lnTo>
                <a:lnTo>
                  <a:pt x="77" y="762"/>
                </a:lnTo>
                <a:lnTo>
                  <a:pt x="75" y="761"/>
                </a:lnTo>
                <a:lnTo>
                  <a:pt x="75" y="757"/>
                </a:lnTo>
                <a:lnTo>
                  <a:pt x="70" y="759"/>
                </a:lnTo>
                <a:lnTo>
                  <a:pt x="68" y="762"/>
                </a:lnTo>
                <a:lnTo>
                  <a:pt x="64" y="761"/>
                </a:lnTo>
                <a:lnTo>
                  <a:pt x="59" y="761"/>
                </a:lnTo>
                <a:lnTo>
                  <a:pt x="58" y="757"/>
                </a:lnTo>
                <a:lnTo>
                  <a:pt x="64" y="753"/>
                </a:lnTo>
                <a:lnTo>
                  <a:pt x="67" y="748"/>
                </a:lnTo>
                <a:lnTo>
                  <a:pt x="72" y="747"/>
                </a:lnTo>
                <a:lnTo>
                  <a:pt x="77" y="741"/>
                </a:lnTo>
                <a:lnTo>
                  <a:pt x="71" y="738"/>
                </a:lnTo>
                <a:lnTo>
                  <a:pt x="63" y="728"/>
                </a:lnTo>
                <a:lnTo>
                  <a:pt x="63" y="726"/>
                </a:lnTo>
                <a:lnTo>
                  <a:pt x="67" y="725"/>
                </a:lnTo>
                <a:lnTo>
                  <a:pt x="67" y="723"/>
                </a:lnTo>
                <a:lnTo>
                  <a:pt x="68" y="720"/>
                </a:lnTo>
                <a:lnTo>
                  <a:pt x="71" y="719"/>
                </a:lnTo>
                <a:lnTo>
                  <a:pt x="68" y="711"/>
                </a:lnTo>
                <a:lnTo>
                  <a:pt x="64" y="711"/>
                </a:lnTo>
                <a:lnTo>
                  <a:pt x="59" y="706"/>
                </a:lnTo>
                <a:lnTo>
                  <a:pt x="49" y="690"/>
                </a:lnTo>
                <a:lnTo>
                  <a:pt x="43" y="676"/>
                </a:lnTo>
                <a:lnTo>
                  <a:pt x="45" y="670"/>
                </a:lnTo>
                <a:lnTo>
                  <a:pt x="45" y="665"/>
                </a:lnTo>
                <a:lnTo>
                  <a:pt x="48" y="662"/>
                </a:lnTo>
                <a:lnTo>
                  <a:pt x="44" y="660"/>
                </a:lnTo>
                <a:lnTo>
                  <a:pt x="41" y="656"/>
                </a:lnTo>
                <a:lnTo>
                  <a:pt x="37" y="653"/>
                </a:lnTo>
                <a:lnTo>
                  <a:pt x="37" y="651"/>
                </a:lnTo>
                <a:lnTo>
                  <a:pt x="34" y="651"/>
                </a:lnTo>
                <a:lnTo>
                  <a:pt x="32" y="643"/>
                </a:lnTo>
                <a:lnTo>
                  <a:pt x="36" y="636"/>
                </a:lnTo>
                <a:lnTo>
                  <a:pt x="34" y="634"/>
                </a:lnTo>
                <a:lnTo>
                  <a:pt x="35" y="627"/>
                </a:lnTo>
                <a:lnTo>
                  <a:pt x="37" y="616"/>
                </a:lnTo>
                <a:lnTo>
                  <a:pt x="40" y="612"/>
                </a:lnTo>
                <a:lnTo>
                  <a:pt x="46" y="609"/>
                </a:lnTo>
                <a:lnTo>
                  <a:pt x="50" y="611"/>
                </a:lnTo>
                <a:lnTo>
                  <a:pt x="58" y="606"/>
                </a:lnTo>
                <a:lnTo>
                  <a:pt x="57" y="603"/>
                </a:lnTo>
                <a:lnTo>
                  <a:pt x="59" y="602"/>
                </a:lnTo>
                <a:lnTo>
                  <a:pt x="54" y="599"/>
                </a:lnTo>
                <a:lnTo>
                  <a:pt x="54" y="593"/>
                </a:lnTo>
                <a:lnTo>
                  <a:pt x="49" y="580"/>
                </a:lnTo>
                <a:lnTo>
                  <a:pt x="54" y="573"/>
                </a:lnTo>
                <a:lnTo>
                  <a:pt x="53" y="571"/>
                </a:lnTo>
                <a:lnTo>
                  <a:pt x="53" y="564"/>
                </a:lnTo>
                <a:lnTo>
                  <a:pt x="55" y="561"/>
                </a:lnTo>
                <a:lnTo>
                  <a:pt x="54" y="557"/>
                </a:lnTo>
                <a:lnTo>
                  <a:pt x="57" y="553"/>
                </a:lnTo>
                <a:lnTo>
                  <a:pt x="49" y="546"/>
                </a:lnTo>
                <a:lnTo>
                  <a:pt x="54" y="540"/>
                </a:lnTo>
                <a:lnTo>
                  <a:pt x="48" y="536"/>
                </a:lnTo>
                <a:lnTo>
                  <a:pt x="46" y="525"/>
                </a:lnTo>
                <a:lnTo>
                  <a:pt x="44" y="521"/>
                </a:lnTo>
                <a:lnTo>
                  <a:pt x="44" y="518"/>
                </a:lnTo>
                <a:lnTo>
                  <a:pt x="44" y="509"/>
                </a:lnTo>
                <a:lnTo>
                  <a:pt x="48" y="500"/>
                </a:lnTo>
                <a:lnTo>
                  <a:pt x="44" y="495"/>
                </a:lnTo>
                <a:lnTo>
                  <a:pt x="44" y="491"/>
                </a:lnTo>
                <a:lnTo>
                  <a:pt x="41" y="485"/>
                </a:lnTo>
                <a:lnTo>
                  <a:pt x="37" y="480"/>
                </a:lnTo>
                <a:lnTo>
                  <a:pt x="35" y="464"/>
                </a:lnTo>
                <a:lnTo>
                  <a:pt x="41" y="462"/>
                </a:lnTo>
                <a:lnTo>
                  <a:pt x="54" y="465"/>
                </a:lnTo>
                <a:lnTo>
                  <a:pt x="59" y="473"/>
                </a:lnTo>
                <a:lnTo>
                  <a:pt x="63" y="472"/>
                </a:lnTo>
                <a:lnTo>
                  <a:pt x="63" y="469"/>
                </a:lnTo>
                <a:lnTo>
                  <a:pt x="67" y="464"/>
                </a:lnTo>
                <a:lnTo>
                  <a:pt x="73" y="460"/>
                </a:lnTo>
                <a:lnTo>
                  <a:pt x="75" y="458"/>
                </a:lnTo>
                <a:lnTo>
                  <a:pt x="75" y="451"/>
                </a:lnTo>
                <a:lnTo>
                  <a:pt x="76" y="449"/>
                </a:lnTo>
                <a:lnTo>
                  <a:pt x="81" y="450"/>
                </a:lnTo>
                <a:lnTo>
                  <a:pt x="85" y="444"/>
                </a:lnTo>
                <a:lnTo>
                  <a:pt x="93" y="442"/>
                </a:lnTo>
                <a:lnTo>
                  <a:pt x="94" y="438"/>
                </a:lnTo>
                <a:lnTo>
                  <a:pt x="103" y="438"/>
                </a:lnTo>
                <a:lnTo>
                  <a:pt x="106" y="436"/>
                </a:lnTo>
                <a:lnTo>
                  <a:pt x="104" y="433"/>
                </a:lnTo>
                <a:lnTo>
                  <a:pt x="106" y="429"/>
                </a:lnTo>
                <a:lnTo>
                  <a:pt x="113" y="424"/>
                </a:lnTo>
                <a:lnTo>
                  <a:pt x="107" y="415"/>
                </a:lnTo>
                <a:lnTo>
                  <a:pt x="111" y="409"/>
                </a:lnTo>
                <a:lnTo>
                  <a:pt x="102" y="399"/>
                </a:lnTo>
                <a:lnTo>
                  <a:pt x="104" y="393"/>
                </a:lnTo>
                <a:lnTo>
                  <a:pt x="112" y="386"/>
                </a:lnTo>
                <a:lnTo>
                  <a:pt x="121" y="382"/>
                </a:lnTo>
                <a:lnTo>
                  <a:pt x="117" y="378"/>
                </a:lnTo>
                <a:lnTo>
                  <a:pt x="117" y="370"/>
                </a:lnTo>
                <a:lnTo>
                  <a:pt x="112" y="357"/>
                </a:lnTo>
                <a:lnTo>
                  <a:pt x="111" y="355"/>
                </a:lnTo>
                <a:lnTo>
                  <a:pt x="113" y="354"/>
                </a:lnTo>
                <a:lnTo>
                  <a:pt x="121" y="352"/>
                </a:lnTo>
                <a:lnTo>
                  <a:pt x="126" y="350"/>
                </a:lnTo>
                <a:lnTo>
                  <a:pt x="127" y="336"/>
                </a:lnTo>
                <a:lnTo>
                  <a:pt x="130" y="336"/>
                </a:lnTo>
                <a:lnTo>
                  <a:pt x="130" y="339"/>
                </a:lnTo>
                <a:lnTo>
                  <a:pt x="131" y="339"/>
                </a:lnTo>
                <a:lnTo>
                  <a:pt x="134" y="333"/>
                </a:lnTo>
                <a:lnTo>
                  <a:pt x="134" y="329"/>
                </a:lnTo>
                <a:lnTo>
                  <a:pt x="138" y="320"/>
                </a:lnTo>
                <a:lnTo>
                  <a:pt x="142" y="316"/>
                </a:lnTo>
                <a:lnTo>
                  <a:pt x="143" y="309"/>
                </a:lnTo>
                <a:lnTo>
                  <a:pt x="147" y="302"/>
                </a:lnTo>
                <a:lnTo>
                  <a:pt x="148" y="297"/>
                </a:lnTo>
                <a:lnTo>
                  <a:pt x="157" y="291"/>
                </a:lnTo>
                <a:lnTo>
                  <a:pt x="160" y="287"/>
                </a:lnTo>
                <a:lnTo>
                  <a:pt x="160" y="279"/>
                </a:lnTo>
                <a:lnTo>
                  <a:pt x="162" y="275"/>
                </a:lnTo>
                <a:lnTo>
                  <a:pt x="160" y="270"/>
                </a:lnTo>
                <a:lnTo>
                  <a:pt x="161" y="264"/>
                </a:lnTo>
                <a:lnTo>
                  <a:pt x="167" y="266"/>
                </a:lnTo>
                <a:lnTo>
                  <a:pt x="174" y="264"/>
                </a:lnTo>
                <a:lnTo>
                  <a:pt x="176" y="260"/>
                </a:lnTo>
                <a:lnTo>
                  <a:pt x="176" y="251"/>
                </a:lnTo>
                <a:lnTo>
                  <a:pt x="180" y="247"/>
                </a:lnTo>
                <a:lnTo>
                  <a:pt x="187" y="244"/>
                </a:lnTo>
                <a:lnTo>
                  <a:pt x="188" y="240"/>
                </a:lnTo>
                <a:lnTo>
                  <a:pt x="201" y="238"/>
                </a:lnTo>
                <a:lnTo>
                  <a:pt x="205" y="239"/>
                </a:lnTo>
                <a:lnTo>
                  <a:pt x="208" y="242"/>
                </a:lnTo>
                <a:lnTo>
                  <a:pt x="219" y="243"/>
                </a:lnTo>
                <a:lnTo>
                  <a:pt x="223" y="244"/>
                </a:lnTo>
                <a:lnTo>
                  <a:pt x="226" y="243"/>
                </a:lnTo>
                <a:lnTo>
                  <a:pt x="230" y="239"/>
                </a:lnTo>
                <a:lnTo>
                  <a:pt x="234" y="237"/>
                </a:lnTo>
                <a:lnTo>
                  <a:pt x="232" y="233"/>
                </a:lnTo>
                <a:lnTo>
                  <a:pt x="232" y="229"/>
                </a:lnTo>
                <a:lnTo>
                  <a:pt x="242" y="222"/>
                </a:lnTo>
                <a:lnTo>
                  <a:pt x="246" y="225"/>
                </a:lnTo>
                <a:lnTo>
                  <a:pt x="246" y="234"/>
                </a:lnTo>
                <a:lnTo>
                  <a:pt x="252" y="242"/>
                </a:lnTo>
                <a:lnTo>
                  <a:pt x="255" y="253"/>
                </a:lnTo>
                <a:lnTo>
                  <a:pt x="256" y="255"/>
                </a:lnTo>
                <a:lnTo>
                  <a:pt x="268" y="252"/>
                </a:lnTo>
                <a:lnTo>
                  <a:pt x="271" y="244"/>
                </a:lnTo>
                <a:lnTo>
                  <a:pt x="277" y="242"/>
                </a:lnTo>
                <a:lnTo>
                  <a:pt x="266" y="228"/>
                </a:lnTo>
                <a:lnTo>
                  <a:pt x="268" y="221"/>
                </a:lnTo>
                <a:lnTo>
                  <a:pt x="261" y="213"/>
                </a:lnTo>
                <a:lnTo>
                  <a:pt x="262" y="211"/>
                </a:lnTo>
                <a:lnTo>
                  <a:pt x="269" y="207"/>
                </a:lnTo>
                <a:lnTo>
                  <a:pt x="273" y="202"/>
                </a:lnTo>
                <a:lnTo>
                  <a:pt x="277" y="190"/>
                </a:lnTo>
                <a:lnTo>
                  <a:pt x="271" y="171"/>
                </a:lnTo>
                <a:lnTo>
                  <a:pt x="268" y="170"/>
                </a:lnTo>
                <a:lnTo>
                  <a:pt x="268" y="163"/>
                </a:lnTo>
                <a:lnTo>
                  <a:pt x="265" y="162"/>
                </a:lnTo>
                <a:lnTo>
                  <a:pt x="262" y="163"/>
                </a:lnTo>
                <a:lnTo>
                  <a:pt x="247" y="154"/>
                </a:lnTo>
                <a:lnTo>
                  <a:pt x="246" y="146"/>
                </a:lnTo>
                <a:lnTo>
                  <a:pt x="243" y="146"/>
                </a:lnTo>
                <a:lnTo>
                  <a:pt x="239" y="149"/>
                </a:lnTo>
                <a:lnTo>
                  <a:pt x="234" y="149"/>
                </a:lnTo>
                <a:lnTo>
                  <a:pt x="226" y="139"/>
                </a:lnTo>
                <a:lnTo>
                  <a:pt x="224" y="128"/>
                </a:lnTo>
                <a:lnTo>
                  <a:pt x="226" y="125"/>
                </a:lnTo>
                <a:lnTo>
                  <a:pt x="226" y="116"/>
                </a:lnTo>
                <a:lnTo>
                  <a:pt x="220" y="108"/>
                </a:lnTo>
                <a:lnTo>
                  <a:pt x="214" y="92"/>
                </a:lnTo>
                <a:lnTo>
                  <a:pt x="217" y="85"/>
                </a:lnTo>
                <a:lnTo>
                  <a:pt x="216" y="72"/>
                </a:lnTo>
                <a:lnTo>
                  <a:pt x="214" y="68"/>
                </a:lnTo>
                <a:lnTo>
                  <a:pt x="214" y="64"/>
                </a:lnTo>
                <a:lnTo>
                  <a:pt x="211" y="62"/>
                </a:lnTo>
                <a:lnTo>
                  <a:pt x="206" y="63"/>
                </a:lnTo>
                <a:lnTo>
                  <a:pt x="202" y="55"/>
                </a:lnTo>
                <a:lnTo>
                  <a:pt x="198" y="53"/>
                </a:lnTo>
                <a:lnTo>
                  <a:pt x="190" y="49"/>
                </a:lnTo>
                <a:lnTo>
                  <a:pt x="185" y="40"/>
                </a:lnTo>
                <a:lnTo>
                  <a:pt x="181" y="40"/>
                </a:lnTo>
                <a:lnTo>
                  <a:pt x="183" y="36"/>
                </a:lnTo>
                <a:lnTo>
                  <a:pt x="189" y="31"/>
                </a:lnTo>
                <a:lnTo>
                  <a:pt x="189" y="26"/>
                </a:lnTo>
                <a:lnTo>
                  <a:pt x="194" y="19"/>
                </a:lnTo>
                <a:lnTo>
                  <a:pt x="194" y="15"/>
                </a:lnTo>
                <a:lnTo>
                  <a:pt x="199" y="11"/>
                </a:lnTo>
                <a:lnTo>
                  <a:pt x="199" y="4"/>
                </a:lnTo>
                <a:lnTo>
                  <a:pt x="203" y="2"/>
                </a:lnTo>
                <a:lnTo>
                  <a:pt x="208" y="5"/>
                </a:lnTo>
                <a:lnTo>
                  <a:pt x="214" y="0"/>
                </a:lnTo>
                <a:lnTo>
                  <a:pt x="216" y="0"/>
                </a:lnTo>
                <a:lnTo>
                  <a:pt x="219" y="0"/>
                </a:lnTo>
                <a:lnTo>
                  <a:pt x="232" y="11"/>
                </a:lnTo>
                <a:lnTo>
                  <a:pt x="247" y="20"/>
                </a:lnTo>
                <a:lnTo>
                  <a:pt x="259" y="32"/>
                </a:lnTo>
                <a:lnTo>
                  <a:pt x="261" y="37"/>
                </a:lnTo>
                <a:lnTo>
                  <a:pt x="268" y="36"/>
                </a:lnTo>
                <a:lnTo>
                  <a:pt x="278" y="28"/>
                </a:lnTo>
                <a:lnTo>
                  <a:pt x="284" y="32"/>
                </a:lnTo>
                <a:lnTo>
                  <a:pt x="288" y="40"/>
                </a:lnTo>
                <a:lnTo>
                  <a:pt x="292" y="36"/>
                </a:lnTo>
                <a:lnTo>
                  <a:pt x="296" y="37"/>
                </a:lnTo>
                <a:lnTo>
                  <a:pt x="298" y="44"/>
                </a:lnTo>
                <a:lnTo>
                  <a:pt x="305" y="45"/>
                </a:lnTo>
                <a:lnTo>
                  <a:pt x="314" y="54"/>
                </a:lnTo>
                <a:lnTo>
                  <a:pt x="333" y="62"/>
                </a:lnTo>
                <a:lnTo>
                  <a:pt x="336" y="58"/>
                </a:lnTo>
                <a:lnTo>
                  <a:pt x="347" y="58"/>
                </a:lnTo>
                <a:lnTo>
                  <a:pt x="352" y="60"/>
                </a:lnTo>
                <a:lnTo>
                  <a:pt x="352" y="72"/>
                </a:lnTo>
                <a:lnTo>
                  <a:pt x="360" y="72"/>
                </a:lnTo>
                <a:lnTo>
                  <a:pt x="372" y="89"/>
                </a:lnTo>
                <a:lnTo>
                  <a:pt x="378" y="87"/>
                </a:lnTo>
                <a:lnTo>
                  <a:pt x="382" y="90"/>
                </a:lnTo>
                <a:lnTo>
                  <a:pt x="386" y="86"/>
                </a:lnTo>
                <a:lnTo>
                  <a:pt x="396" y="86"/>
                </a:lnTo>
                <a:lnTo>
                  <a:pt x="401" y="81"/>
                </a:lnTo>
                <a:lnTo>
                  <a:pt x="408" y="85"/>
                </a:lnTo>
                <a:lnTo>
                  <a:pt x="414" y="87"/>
                </a:lnTo>
                <a:lnTo>
                  <a:pt x="410" y="98"/>
                </a:lnTo>
                <a:lnTo>
                  <a:pt x="409" y="109"/>
                </a:lnTo>
                <a:lnTo>
                  <a:pt x="417" y="119"/>
                </a:lnTo>
                <a:lnTo>
                  <a:pt x="423" y="131"/>
                </a:lnTo>
                <a:lnTo>
                  <a:pt x="430" y="136"/>
                </a:lnTo>
                <a:lnTo>
                  <a:pt x="436" y="143"/>
                </a:lnTo>
                <a:lnTo>
                  <a:pt x="439" y="148"/>
                </a:lnTo>
                <a:lnTo>
                  <a:pt x="449" y="153"/>
                </a:lnTo>
                <a:lnTo>
                  <a:pt x="455" y="161"/>
                </a:lnTo>
                <a:lnTo>
                  <a:pt x="466" y="166"/>
                </a:lnTo>
                <a:lnTo>
                  <a:pt x="475" y="164"/>
                </a:lnTo>
                <a:lnTo>
                  <a:pt x="481" y="164"/>
                </a:lnTo>
                <a:lnTo>
                  <a:pt x="491" y="158"/>
                </a:lnTo>
                <a:lnTo>
                  <a:pt x="507" y="158"/>
                </a:lnTo>
                <a:lnTo>
                  <a:pt x="509" y="162"/>
                </a:lnTo>
                <a:lnTo>
                  <a:pt x="507" y="164"/>
                </a:lnTo>
                <a:lnTo>
                  <a:pt x="502" y="164"/>
                </a:lnTo>
                <a:lnTo>
                  <a:pt x="499" y="173"/>
                </a:lnTo>
                <a:lnTo>
                  <a:pt x="500" y="175"/>
                </a:lnTo>
                <a:lnTo>
                  <a:pt x="504" y="176"/>
                </a:lnTo>
                <a:lnTo>
                  <a:pt x="508" y="181"/>
                </a:lnTo>
                <a:lnTo>
                  <a:pt x="502" y="190"/>
                </a:lnTo>
                <a:lnTo>
                  <a:pt x="500" y="198"/>
                </a:lnTo>
                <a:lnTo>
                  <a:pt x="503" y="202"/>
                </a:lnTo>
                <a:lnTo>
                  <a:pt x="495" y="206"/>
                </a:lnTo>
                <a:lnTo>
                  <a:pt x="499" y="211"/>
                </a:lnTo>
                <a:lnTo>
                  <a:pt x="499" y="224"/>
                </a:lnTo>
                <a:lnTo>
                  <a:pt x="502" y="228"/>
                </a:lnTo>
                <a:lnTo>
                  <a:pt x="509" y="226"/>
                </a:lnTo>
                <a:lnTo>
                  <a:pt x="512" y="209"/>
                </a:lnTo>
                <a:lnTo>
                  <a:pt x="514" y="208"/>
                </a:lnTo>
                <a:lnTo>
                  <a:pt x="530" y="209"/>
                </a:lnTo>
                <a:lnTo>
                  <a:pt x="538" y="213"/>
                </a:lnTo>
                <a:lnTo>
                  <a:pt x="540" y="220"/>
                </a:lnTo>
                <a:lnTo>
                  <a:pt x="550" y="217"/>
                </a:lnTo>
                <a:lnTo>
                  <a:pt x="557" y="234"/>
                </a:lnTo>
                <a:lnTo>
                  <a:pt x="554" y="238"/>
                </a:lnTo>
                <a:lnTo>
                  <a:pt x="554" y="243"/>
                </a:lnTo>
                <a:lnTo>
                  <a:pt x="552" y="255"/>
                </a:lnTo>
                <a:lnTo>
                  <a:pt x="549" y="260"/>
                </a:lnTo>
                <a:lnTo>
                  <a:pt x="549" y="269"/>
                </a:lnTo>
                <a:lnTo>
                  <a:pt x="548" y="274"/>
                </a:lnTo>
                <a:lnTo>
                  <a:pt x="548" y="279"/>
                </a:lnTo>
                <a:lnTo>
                  <a:pt x="545" y="284"/>
                </a:lnTo>
                <a:lnTo>
                  <a:pt x="545" y="289"/>
                </a:lnTo>
                <a:lnTo>
                  <a:pt x="544" y="288"/>
                </a:lnTo>
                <a:lnTo>
                  <a:pt x="544" y="289"/>
                </a:lnTo>
                <a:lnTo>
                  <a:pt x="543" y="289"/>
                </a:lnTo>
                <a:lnTo>
                  <a:pt x="543" y="288"/>
                </a:lnTo>
                <a:lnTo>
                  <a:pt x="540" y="288"/>
                </a:lnTo>
                <a:lnTo>
                  <a:pt x="541" y="289"/>
                </a:lnTo>
                <a:lnTo>
                  <a:pt x="540" y="289"/>
                </a:lnTo>
                <a:lnTo>
                  <a:pt x="538" y="289"/>
                </a:lnTo>
                <a:lnTo>
                  <a:pt x="539" y="288"/>
                </a:lnTo>
                <a:lnTo>
                  <a:pt x="538" y="287"/>
                </a:lnTo>
                <a:lnTo>
                  <a:pt x="536" y="289"/>
                </a:lnTo>
                <a:lnTo>
                  <a:pt x="532" y="289"/>
                </a:lnTo>
                <a:lnTo>
                  <a:pt x="531" y="288"/>
                </a:lnTo>
                <a:lnTo>
                  <a:pt x="527" y="289"/>
                </a:lnTo>
                <a:lnTo>
                  <a:pt x="522" y="285"/>
                </a:lnTo>
                <a:lnTo>
                  <a:pt x="517" y="274"/>
                </a:lnTo>
                <a:lnTo>
                  <a:pt x="514" y="273"/>
                </a:lnTo>
                <a:lnTo>
                  <a:pt x="511" y="284"/>
                </a:lnTo>
                <a:lnTo>
                  <a:pt x="500" y="291"/>
                </a:lnTo>
                <a:lnTo>
                  <a:pt x="491" y="307"/>
                </a:lnTo>
                <a:lnTo>
                  <a:pt x="484" y="311"/>
                </a:lnTo>
                <a:lnTo>
                  <a:pt x="472" y="305"/>
                </a:lnTo>
                <a:lnTo>
                  <a:pt x="464" y="307"/>
                </a:lnTo>
                <a:lnTo>
                  <a:pt x="459" y="314"/>
                </a:lnTo>
                <a:lnTo>
                  <a:pt x="459" y="319"/>
                </a:lnTo>
                <a:lnTo>
                  <a:pt x="455" y="323"/>
                </a:lnTo>
                <a:lnTo>
                  <a:pt x="451" y="324"/>
                </a:lnTo>
                <a:lnTo>
                  <a:pt x="446" y="320"/>
                </a:lnTo>
                <a:lnTo>
                  <a:pt x="441" y="329"/>
                </a:lnTo>
                <a:lnTo>
                  <a:pt x="436" y="333"/>
                </a:lnTo>
                <a:lnTo>
                  <a:pt x="427" y="343"/>
                </a:lnTo>
                <a:lnTo>
                  <a:pt x="423" y="343"/>
                </a:lnTo>
                <a:lnTo>
                  <a:pt x="413" y="350"/>
                </a:lnTo>
                <a:lnTo>
                  <a:pt x="414" y="356"/>
                </a:lnTo>
                <a:lnTo>
                  <a:pt x="413" y="366"/>
                </a:lnTo>
                <a:lnTo>
                  <a:pt x="417" y="373"/>
                </a:lnTo>
                <a:lnTo>
                  <a:pt x="412" y="379"/>
                </a:lnTo>
                <a:lnTo>
                  <a:pt x="396" y="391"/>
                </a:lnTo>
                <a:lnTo>
                  <a:pt x="400" y="411"/>
                </a:lnTo>
                <a:lnTo>
                  <a:pt x="399" y="420"/>
                </a:lnTo>
                <a:lnTo>
                  <a:pt x="400" y="427"/>
                </a:lnTo>
                <a:lnTo>
                  <a:pt x="400" y="435"/>
                </a:lnTo>
                <a:lnTo>
                  <a:pt x="390" y="450"/>
                </a:lnTo>
                <a:lnTo>
                  <a:pt x="382" y="453"/>
                </a:lnTo>
                <a:lnTo>
                  <a:pt x="378" y="455"/>
                </a:lnTo>
                <a:lnTo>
                  <a:pt x="373" y="462"/>
                </a:lnTo>
                <a:lnTo>
                  <a:pt x="365" y="464"/>
                </a:lnTo>
                <a:lnTo>
                  <a:pt x="359" y="477"/>
                </a:lnTo>
                <a:lnTo>
                  <a:pt x="350" y="485"/>
                </a:lnTo>
                <a:lnTo>
                  <a:pt x="349" y="496"/>
                </a:lnTo>
                <a:lnTo>
                  <a:pt x="351" y="503"/>
                </a:lnTo>
                <a:lnTo>
                  <a:pt x="350" y="508"/>
                </a:lnTo>
                <a:lnTo>
                  <a:pt x="341" y="513"/>
                </a:lnTo>
                <a:lnTo>
                  <a:pt x="338" y="513"/>
                </a:lnTo>
                <a:lnTo>
                  <a:pt x="340" y="519"/>
                </a:lnTo>
                <a:lnTo>
                  <a:pt x="347" y="523"/>
                </a:lnTo>
                <a:lnTo>
                  <a:pt x="360" y="539"/>
                </a:lnTo>
                <a:lnTo>
                  <a:pt x="364" y="546"/>
                </a:lnTo>
                <a:lnTo>
                  <a:pt x="365" y="553"/>
                </a:lnTo>
                <a:lnTo>
                  <a:pt x="361" y="555"/>
                </a:lnTo>
                <a:lnTo>
                  <a:pt x="363" y="559"/>
                </a:lnTo>
                <a:lnTo>
                  <a:pt x="360" y="563"/>
                </a:lnTo>
                <a:lnTo>
                  <a:pt x="358" y="562"/>
                </a:lnTo>
                <a:lnTo>
                  <a:pt x="356" y="570"/>
                </a:lnTo>
                <a:lnTo>
                  <a:pt x="349" y="570"/>
                </a:lnTo>
                <a:lnTo>
                  <a:pt x="347" y="573"/>
                </a:lnTo>
                <a:lnTo>
                  <a:pt x="343" y="576"/>
                </a:lnTo>
                <a:lnTo>
                  <a:pt x="343" y="579"/>
                </a:lnTo>
                <a:lnTo>
                  <a:pt x="336" y="580"/>
                </a:lnTo>
                <a:lnTo>
                  <a:pt x="336" y="585"/>
                </a:lnTo>
                <a:lnTo>
                  <a:pt x="334" y="589"/>
                </a:lnTo>
                <a:lnTo>
                  <a:pt x="343" y="591"/>
                </a:lnTo>
                <a:lnTo>
                  <a:pt x="340" y="597"/>
                </a:lnTo>
                <a:lnTo>
                  <a:pt x="340" y="600"/>
                </a:lnTo>
                <a:lnTo>
                  <a:pt x="338" y="603"/>
                </a:lnTo>
                <a:lnTo>
                  <a:pt x="337" y="602"/>
                </a:lnTo>
                <a:lnTo>
                  <a:pt x="334" y="606"/>
                </a:lnTo>
                <a:lnTo>
                  <a:pt x="334" y="608"/>
                </a:lnTo>
                <a:lnTo>
                  <a:pt x="329" y="611"/>
                </a:lnTo>
                <a:lnTo>
                  <a:pt x="327" y="615"/>
                </a:lnTo>
                <a:lnTo>
                  <a:pt x="323" y="615"/>
                </a:lnTo>
                <a:lnTo>
                  <a:pt x="324" y="620"/>
                </a:lnTo>
                <a:lnTo>
                  <a:pt x="322" y="620"/>
                </a:lnTo>
                <a:lnTo>
                  <a:pt x="320" y="625"/>
                </a:lnTo>
                <a:lnTo>
                  <a:pt x="327" y="629"/>
                </a:lnTo>
                <a:lnTo>
                  <a:pt x="329" y="635"/>
                </a:lnTo>
                <a:lnTo>
                  <a:pt x="328" y="642"/>
                </a:lnTo>
                <a:lnTo>
                  <a:pt x="332" y="639"/>
                </a:lnTo>
                <a:lnTo>
                  <a:pt x="333" y="639"/>
                </a:lnTo>
                <a:lnTo>
                  <a:pt x="336" y="643"/>
                </a:lnTo>
                <a:lnTo>
                  <a:pt x="336" y="648"/>
                </a:lnTo>
                <a:lnTo>
                  <a:pt x="338" y="658"/>
                </a:lnTo>
                <a:lnTo>
                  <a:pt x="342" y="661"/>
                </a:lnTo>
                <a:lnTo>
                  <a:pt x="343" y="665"/>
                </a:lnTo>
                <a:lnTo>
                  <a:pt x="350" y="658"/>
                </a:lnTo>
                <a:lnTo>
                  <a:pt x="354" y="658"/>
                </a:lnTo>
                <a:lnTo>
                  <a:pt x="359" y="661"/>
                </a:lnTo>
                <a:lnTo>
                  <a:pt x="359" y="657"/>
                </a:lnTo>
                <a:lnTo>
                  <a:pt x="361" y="654"/>
                </a:lnTo>
                <a:lnTo>
                  <a:pt x="365" y="657"/>
                </a:lnTo>
                <a:lnTo>
                  <a:pt x="370" y="651"/>
                </a:lnTo>
                <a:lnTo>
                  <a:pt x="373" y="651"/>
                </a:lnTo>
                <a:lnTo>
                  <a:pt x="368" y="666"/>
                </a:lnTo>
                <a:lnTo>
                  <a:pt x="360" y="679"/>
                </a:lnTo>
                <a:lnTo>
                  <a:pt x="358" y="685"/>
                </a:lnTo>
                <a:lnTo>
                  <a:pt x="361" y="685"/>
                </a:lnTo>
                <a:lnTo>
                  <a:pt x="360" y="689"/>
                </a:lnTo>
                <a:lnTo>
                  <a:pt x="363" y="690"/>
                </a:lnTo>
                <a:lnTo>
                  <a:pt x="361" y="693"/>
                </a:lnTo>
                <a:lnTo>
                  <a:pt x="364" y="693"/>
                </a:lnTo>
                <a:lnTo>
                  <a:pt x="367" y="689"/>
                </a:lnTo>
                <a:lnTo>
                  <a:pt x="368" y="692"/>
                </a:lnTo>
                <a:lnTo>
                  <a:pt x="369" y="692"/>
                </a:lnTo>
                <a:lnTo>
                  <a:pt x="369" y="689"/>
                </a:lnTo>
                <a:lnTo>
                  <a:pt x="373" y="689"/>
                </a:lnTo>
                <a:lnTo>
                  <a:pt x="374" y="687"/>
                </a:lnTo>
                <a:lnTo>
                  <a:pt x="377" y="689"/>
                </a:lnTo>
                <a:lnTo>
                  <a:pt x="381" y="687"/>
                </a:lnTo>
                <a:lnTo>
                  <a:pt x="383" y="689"/>
                </a:lnTo>
                <a:lnTo>
                  <a:pt x="387" y="689"/>
                </a:lnTo>
                <a:lnTo>
                  <a:pt x="388" y="694"/>
                </a:lnTo>
                <a:lnTo>
                  <a:pt x="395" y="696"/>
                </a:lnTo>
                <a:lnTo>
                  <a:pt x="399" y="698"/>
                </a:lnTo>
                <a:lnTo>
                  <a:pt x="403" y="698"/>
                </a:lnTo>
                <a:lnTo>
                  <a:pt x="404" y="699"/>
                </a:lnTo>
                <a:lnTo>
                  <a:pt x="404" y="705"/>
                </a:lnTo>
                <a:lnTo>
                  <a:pt x="406" y="702"/>
                </a:lnTo>
                <a:lnTo>
                  <a:pt x="409" y="702"/>
                </a:lnTo>
                <a:lnTo>
                  <a:pt x="413" y="706"/>
                </a:lnTo>
                <a:lnTo>
                  <a:pt x="412" y="707"/>
                </a:lnTo>
                <a:lnTo>
                  <a:pt x="413" y="710"/>
                </a:lnTo>
                <a:lnTo>
                  <a:pt x="417" y="711"/>
                </a:lnTo>
                <a:lnTo>
                  <a:pt x="423" y="710"/>
                </a:lnTo>
                <a:lnTo>
                  <a:pt x="433" y="714"/>
                </a:lnTo>
                <a:lnTo>
                  <a:pt x="433" y="717"/>
                </a:lnTo>
                <a:lnTo>
                  <a:pt x="433" y="721"/>
                </a:lnTo>
                <a:lnTo>
                  <a:pt x="437" y="716"/>
                </a:lnTo>
                <a:lnTo>
                  <a:pt x="441" y="714"/>
                </a:lnTo>
                <a:lnTo>
                  <a:pt x="450" y="715"/>
                </a:lnTo>
                <a:lnTo>
                  <a:pt x="458" y="710"/>
                </a:lnTo>
                <a:lnTo>
                  <a:pt x="466" y="719"/>
                </a:lnTo>
                <a:lnTo>
                  <a:pt x="467" y="717"/>
                </a:lnTo>
                <a:lnTo>
                  <a:pt x="468" y="720"/>
                </a:lnTo>
                <a:lnTo>
                  <a:pt x="477" y="734"/>
                </a:lnTo>
                <a:lnTo>
                  <a:pt x="478" y="737"/>
                </a:lnTo>
                <a:lnTo>
                  <a:pt x="482" y="738"/>
                </a:lnTo>
                <a:lnTo>
                  <a:pt x="484" y="742"/>
                </a:lnTo>
                <a:lnTo>
                  <a:pt x="490" y="746"/>
                </a:lnTo>
                <a:lnTo>
                  <a:pt x="491" y="752"/>
                </a:lnTo>
                <a:lnTo>
                  <a:pt x="489" y="753"/>
                </a:lnTo>
                <a:lnTo>
                  <a:pt x="489" y="757"/>
                </a:lnTo>
                <a:lnTo>
                  <a:pt x="495" y="762"/>
                </a:lnTo>
                <a:lnTo>
                  <a:pt x="496" y="766"/>
                </a:lnTo>
                <a:lnTo>
                  <a:pt x="490" y="769"/>
                </a:lnTo>
                <a:lnTo>
                  <a:pt x="498" y="774"/>
                </a:lnTo>
                <a:lnTo>
                  <a:pt x="498" y="777"/>
                </a:lnTo>
                <a:lnTo>
                  <a:pt x="499" y="774"/>
                </a:lnTo>
                <a:lnTo>
                  <a:pt x="503" y="775"/>
                </a:lnTo>
                <a:lnTo>
                  <a:pt x="508" y="771"/>
                </a:lnTo>
                <a:lnTo>
                  <a:pt x="514" y="769"/>
                </a:lnTo>
                <a:lnTo>
                  <a:pt x="529" y="775"/>
                </a:lnTo>
                <a:lnTo>
                  <a:pt x="534" y="778"/>
                </a:lnTo>
                <a:lnTo>
                  <a:pt x="536" y="775"/>
                </a:lnTo>
                <a:lnTo>
                  <a:pt x="540" y="777"/>
                </a:lnTo>
                <a:lnTo>
                  <a:pt x="547" y="791"/>
                </a:lnTo>
                <a:lnTo>
                  <a:pt x="550" y="793"/>
                </a:lnTo>
                <a:lnTo>
                  <a:pt x="563" y="797"/>
                </a:lnTo>
                <a:lnTo>
                  <a:pt x="572" y="786"/>
                </a:lnTo>
                <a:lnTo>
                  <a:pt x="571" y="784"/>
                </a:lnTo>
                <a:lnTo>
                  <a:pt x="571" y="782"/>
                </a:lnTo>
                <a:lnTo>
                  <a:pt x="575" y="777"/>
                </a:lnTo>
                <a:lnTo>
                  <a:pt x="579" y="778"/>
                </a:lnTo>
                <a:lnTo>
                  <a:pt x="580" y="780"/>
                </a:lnTo>
                <a:lnTo>
                  <a:pt x="588" y="783"/>
                </a:lnTo>
                <a:lnTo>
                  <a:pt x="597" y="788"/>
                </a:lnTo>
                <a:lnTo>
                  <a:pt x="606" y="806"/>
                </a:lnTo>
                <a:lnTo>
                  <a:pt x="611" y="809"/>
                </a:lnTo>
                <a:lnTo>
                  <a:pt x="624" y="809"/>
                </a:lnTo>
                <a:lnTo>
                  <a:pt x="626" y="804"/>
                </a:lnTo>
                <a:lnTo>
                  <a:pt x="631" y="801"/>
                </a:lnTo>
                <a:lnTo>
                  <a:pt x="637" y="797"/>
                </a:lnTo>
                <a:lnTo>
                  <a:pt x="640" y="798"/>
                </a:lnTo>
                <a:lnTo>
                  <a:pt x="643" y="793"/>
                </a:lnTo>
                <a:lnTo>
                  <a:pt x="651" y="800"/>
                </a:lnTo>
                <a:lnTo>
                  <a:pt x="656" y="800"/>
                </a:lnTo>
                <a:lnTo>
                  <a:pt x="660" y="806"/>
                </a:lnTo>
                <a:lnTo>
                  <a:pt x="666" y="806"/>
                </a:lnTo>
                <a:lnTo>
                  <a:pt x="670" y="807"/>
                </a:lnTo>
                <a:lnTo>
                  <a:pt x="673" y="811"/>
                </a:lnTo>
                <a:lnTo>
                  <a:pt x="670" y="814"/>
                </a:lnTo>
                <a:lnTo>
                  <a:pt x="673" y="818"/>
                </a:lnTo>
                <a:lnTo>
                  <a:pt x="675" y="818"/>
                </a:lnTo>
                <a:lnTo>
                  <a:pt x="676" y="822"/>
                </a:lnTo>
                <a:lnTo>
                  <a:pt x="680" y="820"/>
                </a:lnTo>
                <a:lnTo>
                  <a:pt x="684" y="814"/>
                </a:lnTo>
                <a:lnTo>
                  <a:pt x="685" y="815"/>
                </a:lnTo>
                <a:lnTo>
                  <a:pt x="684" y="823"/>
                </a:lnTo>
                <a:lnTo>
                  <a:pt x="687" y="825"/>
                </a:lnTo>
                <a:lnTo>
                  <a:pt x="684" y="825"/>
                </a:lnTo>
                <a:lnTo>
                  <a:pt x="683" y="829"/>
                </a:lnTo>
                <a:lnTo>
                  <a:pt x="680" y="829"/>
                </a:lnTo>
                <a:lnTo>
                  <a:pt x="673" y="842"/>
                </a:lnTo>
                <a:lnTo>
                  <a:pt x="671" y="846"/>
                </a:lnTo>
                <a:lnTo>
                  <a:pt x="674" y="859"/>
                </a:lnTo>
                <a:lnTo>
                  <a:pt x="673" y="870"/>
                </a:lnTo>
                <a:lnTo>
                  <a:pt x="675" y="877"/>
                </a:lnTo>
                <a:lnTo>
                  <a:pt x="694" y="890"/>
                </a:lnTo>
                <a:lnTo>
                  <a:pt x="693" y="894"/>
                </a:lnTo>
                <a:lnTo>
                  <a:pt x="696" y="895"/>
                </a:lnTo>
                <a:lnTo>
                  <a:pt x="698" y="890"/>
                </a:lnTo>
                <a:lnTo>
                  <a:pt x="700" y="891"/>
                </a:lnTo>
                <a:lnTo>
                  <a:pt x="701" y="890"/>
                </a:lnTo>
                <a:lnTo>
                  <a:pt x="703" y="891"/>
                </a:lnTo>
                <a:lnTo>
                  <a:pt x="705" y="881"/>
                </a:lnTo>
                <a:lnTo>
                  <a:pt x="707" y="877"/>
                </a:lnTo>
                <a:lnTo>
                  <a:pt x="709" y="877"/>
                </a:lnTo>
                <a:lnTo>
                  <a:pt x="715" y="882"/>
                </a:lnTo>
                <a:lnTo>
                  <a:pt x="720" y="899"/>
                </a:lnTo>
                <a:lnTo>
                  <a:pt x="729" y="908"/>
                </a:lnTo>
                <a:lnTo>
                  <a:pt x="725" y="914"/>
                </a:lnTo>
                <a:lnTo>
                  <a:pt x="730" y="921"/>
                </a:lnTo>
                <a:lnTo>
                  <a:pt x="730" y="928"/>
                </a:lnTo>
                <a:lnTo>
                  <a:pt x="732" y="930"/>
                </a:lnTo>
                <a:lnTo>
                  <a:pt x="736" y="927"/>
                </a:lnTo>
                <a:lnTo>
                  <a:pt x="738" y="927"/>
                </a:lnTo>
                <a:lnTo>
                  <a:pt x="743" y="935"/>
                </a:lnTo>
                <a:lnTo>
                  <a:pt x="751" y="940"/>
                </a:lnTo>
                <a:lnTo>
                  <a:pt x="756" y="942"/>
                </a:lnTo>
                <a:lnTo>
                  <a:pt x="759" y="953"/>
                </a:lnTo>
                <a:lnTo>
                  <a:pt x="765" y="958"/>
                </a:lnTo>
                <a:lnTo>
                  <a:pt x="766" y="960"/>
                </a:lnTo>
                <a:lnTo>
                  <a:pt x="770" y="964"/>
                </a:lnTo>
                <a:lnTo>
                  <a:pt x="772" y="971"/>
                </a:lnTo>
                <a:lnTo>
                  <a:pt x="774" y="969"/>
                </a:lnTo>
                <a:lnTo>
                  <a:pt x="775" y="975"/>
                </a:lnTo>
                <a:lnTo>
                  <a:pt x="777" y="975"/>
                </a:lnTo>
                <a:lnTo>
                  <a:pt x="774" y="976"/>
                </a:lnTo>
                <a:lnTo>
                  <a:pt x="775" y="980"/>
                </a:lnTo>
                <a:lnTo>
                  <a:pt x="778" y="980"/>
                </a:lnTo>
                <a:lnTo>
                  <a:pt x="779" y="981"/>
                </a:lnTo>
                <a:lnTo>
                  <a:pt x="778" y="986"/>
                </a:lnTo>
                <a:lnTo>
                  <a:pt x="783" y="990"/>
                </a:lnTo>
                <a:lnTo>
                  <a:pt x="786" y="990"/>
                </a:lnTo>
                <a:lnTo>
                  <a:pt x="784" y="991"/>
                </a:lnTo>
                <a:lnTo>
                  <a:pt x="786" y="993"/>
                </a:lnTo>
                <a:lnTo>
                  <a:pt x="784" y="993"/>
                </a:lnTo>
                <a:lnTo>
                  <a:pt x="787" y="995"/>
                </a:lnTo>
                <a:lnTo>
                  <a:pt x="783" y="1002"/>
                </a:lnTo>
                <a:lnTo>
                  <a:pt x="777" y="999"/>
                </a:lnTo>
                <a:lnTo>
                  <a:pt x="770" y="1005"/>
                </a:lnTo>
                <a:lnTo>
                  <a:pt x="769" y="1008"/>
                </a:lnTo>
                <a:lnTo>
                  <a:pt x="773" y="1008"/>
                </a:lnTo>
                <a:lnTo>
                  <a:pt x="777" y="1014"/>
                </a:lnTo>
                <a:lnTo>
                  <a:pt x="775" y="1021"/>
                </a:lnTo>
                <a:lnTo>
                  <a:pt x="782" y="1027"/>
                </a:lnTo>
                <a:lnTo>
                  <a:pt x="788" y="1014"/>
                </a:lnTo>
                <a:lnTo>
                  <a:pt x="790" y="1013"/>
                </a:lnTo>
                <a:lnTo>
                  <a:pt x="795" y="1012"/>
                </a:lnTo>
                <a:lnTo>
                  <a:pt x="795" y="1008"/>
                </a:lnTo>
                <a:lnTo>
                  <a:pt x="799" y="1005"/>
                </a:lnTo>
                <a:lnTo>
                  <a:pt x="808" y="1012"/>
                </a:lnTo>
                <a:lnTo>
                  <a:pt x="810" y="1008"/>
                </a:lnTo>
                <a:lnTo>
                  <a:pt x="811" y="1008"/>
                </a:lnTo>
                <a:lnTo>
                  <a:pt x="813" y="1009"/>
                </a:lnTo>
                <a:lnTo>
                  <a:pt x="809" y="1012"/>
                </a:lnTo>
                <a:lnTo>
                  <a:pt x="815" y="1018"/>
                </a:lnTo>
                <a:lnTo>
                  <a:pt x="811" y="1025"/>
                </a:lnTo>
                <a:lnTo>
                  <a:pt x="813" y="1026"/>
                </a:lnTo>
                <a:lnTo>
                  <a:pt x="813" y="1029"/>
                </a:lnTo>
                <a:lnTo>
                  <a:pt x="815" y="1030"/>
                </a:lnTo>
                <a:lnTo>
                  <a:pt x="814" y="1035"/>
                </a:lnTo>
                <a:lnTo>
                  <a:pt x="818" y="1035"/>
                </a:lnTo>
                <a:lnTo>
                  <a:pt x="818" y="1040"/>
                </a:lnTo>
                <a:lnTo>
                  <a:pt x="814" y="1052"/>
                </a:lnTo>
                <a:lnTo>
                  <a:pt x="804" y="1061"/>
                </a:lnTo>
                <a:lnTo>
                  <a:pt x="805" y="1063"/>
                </a:lnTo>
                <a:lnTo>
                  <a:pt x="804" y="1067"/>
                </a:lnTo>
                <a:lnTo>
                  <a:pt x="795" y="1069"/>
                </a:lnTo>
                <a:lnTo>
                  <a:pt x="790" y="1063"/>
                </a:lnTo>
                <a:lnTo>
                  <a:pt x="786" y="1065"/>
                </a:lnTo>
                <a:lnTo>
                  <a:pt x="783" y="1061"/>
                </a:lnTo>
                <a:lnTo>
                  <a:pt x="779" y="1061"/>
                </a:lnTo>
                <a:lnTo>
                  <a:pt x="779" y="1057"/>
                </a:lnTo>
                <a:lnTo>
                  <a:pt x="772" y="1057"/>
                </a:lnTo>
                <a:lnTo>
                  <a:pt x="769" y="1053"/>
                </a:lnTo>
                <a:lnTo>
                  <a:pt x="766" y="1050"/>
                </a:lnTo>
                <a:lnTo>
                  <a:pt x="763" y="1050"/>
                </a:lnTo>
                <a:lnTo>
                  <a:pt x="765" y="1053"/>
                </a:lnTo>
                <a:lnTo>
                  <a:pt x="765" y="1056"/>
                </a:lnTo>
                <a:lnTo>
                  <a:pt x="763" y="1061"/>
                </a:lnTo>
                <a:lnTo>
                  <a:pt x="764" y="1063"/>
                </a:lnTo>
                <a:lnTo>
                  <a:pt x="761" y="1063"/>
                </a:lnTo>
                <a:lnTo>
                  <a:pt x="761" y="1071"/>
                </a:lnTo>
                <a:lnTo>
                  <a:pt x="747" y="1074"/>
                </a:lnTo>
                <a:lnTo>
                  <a:pt x="743" y="1071"/>
                </a:lnTo>
                <a:lnTo>
                  <a:pt x="741" y="1074"/>
                </a:lnTo>
                <a:lnTo>
                  <a:pt x="742" y="1078"/>
                </a:lnTo>
                <a:lnTo>
                  <a:pt x="738" y="1083"/>
                </a:lnTo>
                <a:lnTo>
                  <a:pt x="729" y="1085"/>
                </a:lnTo>
                <a:lnTo>
                  <a:pt x="727" y="1085"/>
                </a:lnTo>
                <a:lnTo>
                  <a:pt x="724" y="1084"/>
                </a:lnTo>
                <a:lnTo>
                  <a:pt x="723" y="1087"/>
                </a:lnTo>
                <a:lnTo>
                  <a:pt x="729" y="1096"/>
                </a:lnTo>
                <a:lnTo>
                  <a:pt x="730" y="1103"/>
                </a:lnTo>
                <a:lnTo>
                  <a:pt x="725" y="1106"/>
                </a:lnTo>
                <a:lnTo>
                  <a:pt x="727" y="1107"/>
                </a:lnTo>
                <a:lnTo>
                  <a:pt x="724" y="1108"/>
                </a:lnTo>
                <a:lnTo>
                  <a:pt x="721" y="1112"/>
                </a:lnTo>
                <a:lnTo>
                  <a:pt x="714" y="1115"/>
                </a:lnTo>
                <a:lnTo>
                  <a:pt x="714" y="1116"/>
                </a:lnTo>
                <a:lnTo>
                  <a:pt x="716" y="1120"/>
                </a:lnTo>
                <a:lnTo>
                  <a:pt x="712" y="1128"/>
                </a:lnTo>
                <a:lnTo>
                  <a:pt x="712" y="1130"/>
                </a:lnTo>
                <a:lnTo>
                  <a:pt x="712" y="1134"/>
                </a:lnTo>
                <a:lnTo>
                  <a:pt x="711" y="1134"/>
                </a:lnTo>
                <a:lnTo>
                  <a:pt x="710" y="1137"/>
                </a:lnTo>
                <a:lnTo>
                  <a:pt x="709" y="1137"/>
                </a:lnTo>
                <a:lnTo>
                  <a:pt x="706" y="1135"/>
                </a:lnTo>
                <a:lnTo>
                  <a:pt x="703" y="1137"/>
                </a:lnTo>
                <a:lnTo>
                  <a:pt x="702" y="1134"/>
                </a:lnTo>
                <a:lnTo>
                  <a:pt x="698" y="1134"/>
                </a:lnTo>
                <a:lnTo>
                  <a:pt x="685" y="1138"/>
                </a:lnTo>
                <a:lnTo>
                  <a:pt x="684" y="1139"/>
                </a:lnTo>
                <a:lnTo>
                  <a:pt x="682" y="1138"/>
                </a:lnTo>
                <a:lnTo>
                  <a:pt x="675" y="1133"/>
                </a:lnTo>
                <a:lnTo>
                  <a:pt x="670" y="1133"/>
                </a:lnTo>
                <a:lnTo>
                  <a:pt x="671" y="1130"/>
                </a:lnTo>
                <a:lnTo>
                  <a:pt x="665" y="1126"/>
                </a:lnTo>
                <a:lnTo>
                  <a:pt x="665" y="1125"/>
                </a:lnTo>
                <a:lnTo>
                  <a:pt x="669" y="1121"/>
                </a:lnTo>
                <a:lnTo>
                  <a:pt x="665" y="1120"/>
                </a:lnTo>
                <a:lnTo>
                  <a:pt x="664" y="1117"/>
                </a:lnTo>
                <a:lnTo>
                  <a:pt x="657" y="1112"/>
                </a:lnTo>
                <a:lnTo>
                  <a:pt x="655" y="1105"/>
                </a:lnTo>
                <a:lnTo>
                  <a:pt x="651" y="1108"/>
                </a:lnTo>
                <a:lnTo>
                  <a:pt x="647" y="1105"/>
                </a:lnTo>
                <a:lnTo>
                  <a:pt x="643" y="1106"/>
                </a:lnTo>
                <a:lnTo>
                  <a:pt x="642" y="1110"/>
                </a:lnTo>
                <a:lnTo>
                  <a:pt x="639" y="1112"/>
                </a:lnTo>
                <a:lnTo>
                  <a:pt x="639" y="1116"/>
                </a:lnTo>
                <a:lnTo>
                  <a:pt x="637" y="1117"/>
                </a:lnTo>
                <a:lnTo>
                  <a:pt x="638" y="1125"/>
                </a:lnTo>
                <a:lnTo>
                  <a:pt x="633" y="1128"/>
                </a:lnTo>
                <a:lnTo>
                  <a:pt x="629" y="1126"/>
                </a:lnTo>
                <a:lnTo>
                  <a:pt x="622" y="1115"/>
                </a:lnTo>
                <a:lnTo>
                  <a:pt x="617" y="1117"/>
                </a:lnTo>
                <a:lnTo>
                  <a:pt x="616" y="1116"/>
                </a:lnTo>
                <a:lnTo>
                  <a:pt x="612" y="1116"/>
                </a:lnTo>
                <a:lnTo>
                  <a:pt x="610" y="1119"/>
                </a:lnTo>
                <a:lnTo>
                  <a:pt x="607" y="1115"/>
                </a:lnTo>
                <a:lnTo>
                  <a:pt x="604" y="1117"/>
                </a:lnTo>
                <a:lnTo>
                  <a:pt x="607" y="1120"/>
                </a:lnTo>
                <a:lnTo>
                  <a:pt x="604" y="1124"/>
                </a:lnTo>
                <a:lnTo>
                  <a:pt x="612" y="1132"/>
                </a:lnTo>
                <a:lnTo>
                  <a:pt x="612" y="1135"/>
                </a:lnTo>
                <a:lnTo>
                  <a:pt x="613" y="1137"/>
                </a:lnTo>
                <a:lnTo>
                  <a:pt x="616" y="1142"/>
                </a:lnTo>
                <a:lnTo>
                  <a:pt x="621" y="1146"/>
                </a:lnTo>
                <a:lnTo>
                  <a:pt x="617" y="1148"/>
                </a:lnTo>
                <a:lnTo>
                  <a:pt x="621" y="1153"/>
                </a:lnTo>
                <a:lnTo>
                  <a:pt x="612" y="1161"/>
                </a:lnTo>
                <a:lnTo>
                  <a:pt x="608" y="1161"/>
                </a:lnTo>
                <a:lnTo>
                  <a:pt x="607" y="1168"/>
                </a:lnTo>
                <a:lnTo>
                  <a:pt x="598" y="1170"/>
                </a:lnTo>
                <a:lnTo>
                  <a:pt x="594" y="1168"/>
                </a:lnTo>
                <a:lnTo>
                  <a:pt x="592" y="1169"/>
                </a:lnTo>
                <a:lnTo>
                  <a:pt x="593" y="1166"/>
                </a:lnTo>
                <a:lnTo>
                  <a:pt x="590" y="1169"/>
                </a:lnTo>
                <a:lnTo>
                  <a:pt x="586" y="1168"/>
                </a:lnTo>
                <a:lnTo>
                  <a:pt x="584" y="1169"/>
                </a:lnTo>
                <a:lnTo>
                  <a:pt x="585" y="1168"/>
                </a:lnTo>
                <a:lnTo>
                  <a:pt x="583" y="1166"/>
                </a:lnTo>
                <a:lnTo>
                  <a:pt x="579" y="1168"/>
                </a:lnTo>
                <a:lnTo>
                  <a:pt x="580" y="1165"/>
                </a:lnTo>
                <a:lnTo>
                  <a:pt x="579" y="1161"/>
                </a:lnTo>
                <a:lnTo>
                  <a:pt x="576" y="1159"/>
                </a:lnTo>
                <a:lnTo>
                  <a:pt x="572" y="1156"/>
                </a:lnTo>
                <a:lnTo>
                  <a:pt x="568" y="1157"/>
                </a:lnTo>
                <a:lnTo>
                  <a:pt x="565" y="1159"/>
                </a:lnTo>
                <a:lnTo>
                  <a:pt x="563" y="1157"/>
                </a:lnTo>
                <a:lnTo>
                  <a:pt x="549" y="1160"/>
                </a:lnTo>
                <a:lnTo>
                  <a:pt x="548" y="1156"/>
                </a:lnTo>
                <a:lnTo>
                  <a:pt x="541" y="1160"/>
                </a:lnTo>
                <a:lnTo>
                  <a:pt x="539" y="1160"/>
                </a:lnTo>
                <a:lnTo>
                  <a:pt x="534" y="1165"/>
                </a:lnTo>
                <a:lnTo>
                  <a:pt x="531" y="1164"/>
                </a:lnTo>
                <a:lnTo>
                  <a:pt x="531" y="1161"/>
                </a:lnTo>
                <a:lnTo>
                  <a:pt x="530" y="1159"/>
                </a:lnTo>
                <a:lnTo>
                  <a:pt x="526" y="1159"/>
                </a:lnTo>
                <a:lnTo>
                  <a:pt x="526" y="1161"/>
                </a:lnTo>
                <a:lnTo>
                  <a:pt x="518" y="1159"/>
                </a:lnTo>
                <a:lnTo>
                  <a:pt x="525" y="1162"/>
                </a:lnTo>
                <a:lnTo>
                  <a:pt x="521" y="1166"/>
                </a:lnTo>
                <a:lnTo>
                  <a:pt x="522" y="1168"/>
                </a:lnTo>
                <a:lnTo>
                  <a:pt x="525" y="1170"/>
                </a:lnTo>
                <a:lnTo>
                  <a:pt x="523" y="1179"/>
                </a:lnTo>
                <a:lnTo>
                  <a:pt x="520" y="1183"/>
                </a:lnTo>
                <a:lnTo>
                  <a:pt x="520" y="1182"/>
                </a:lnTo>
                <a:lnTo>
                  <a:pt x="516" y="1184"/>
                </a:lnTo>
                <a:lnTo>
                  <a:pt x="509" y="1191"/>
                </a:lnTo>
                <a:lnTo>
                  <a:pt x="491" y="1206"/>
                </a:lnTo>
                <a:lnTo>
                  <a:pt x="491" y="1205"/>
                </a:lnTo>
                <a:lnTo>
                  <a:pt x="490" y="1196"/>
                </a:lnTo>
                <a:lnTo>
                  <a:pt x="487" y="1189"/>
                </a:lnTo>
                <a:lnTo>
                  <a:pt x="486" y="1189"/>
                </a:lnTo>
                <a:lnTo>
                  <a:pt x="481" y="1182"/>
                </a:lnTo>
                <a:lnTo>
                  <a:pt x="476" y="1180"/>
                </a:lnTo>
                <a:lnTo>
                  <a:pt x="477" y="1178"/>
                </a:lnTo>
                <a:lnTo>
                  <a:pt x="471" y="1177"/>
                </a:lnTo>
                <a:lnTo>
                  <a:pt x="468" y="1175"/>
                </a:lnTo>
                <a:lnTo>
                  <a:pt x="467" y="1177"/>
                </a:lnTo>
                <a:lnTo>
                  <a:pt x="463" y="1177"/>
                </a:lnTo>
                <a:lnTo>
                  <a:pt x="464" y="1180"/>
                </a:lnTo>
                <a:lnTo>
                  <a:pt x="463" y="1182"/>
                </a:lnTo>
                <a:lnTo>
                  <a:pt x="460" y="1177"/>
                </a:lnTo>
                <a:lnTo>
                  <a:pt x="454" y="1177"/>
                </a:lnTo>
                <a:lnTo>
                  <a:pt x="453" y="1177"/>
                </a:lnTo>
                <a:lnTo>
                  <a:pt x="454" y="1173"/>
                </a:lnTo>
                <a:lnTo>
                  <a:pt x="451" y="1169"/>
                </a:lnTo>
                <a:lnTo>
                  <a:pt x="448" y="1169"/>
                </a:lnTo>
                <a:lnTo>
                  <a:pt x="436" y="1164"/>
                </a:lnTo>
                <a:lnTo>
                  <a:pt x="436" y="1173"/>
                </a:lnTo>
                <a:lnTo>
                  <a:pt x="433" y="1171"/>
                </a:lnTo>
                <a:lnTo>
                  <a:pt x="426" y="1171"/>
                </a:lnTo>
                <a:lnTo>
                  <a:pt x="424" y="1168"/>
                </a:lnTo>
                <a:lnTo>
                  <a:pt x="427" y="1161"/>
                </a:lnTo>
                <a:lnTo>
                  <a:pt x="430" y="1152"/>
                </a:lnTo>
                <a:lnTo>
                  <a:pt x="433" y="1147"/>
                </a:lnTo>
                <a:lnTo>
                  <a:pt x="435" y="1146"/>
                </a:lnTo>
                <a:lnTo>
                  <a:pt x="431" y="1146"/>
                </a:lnTo>
                <a:lnTo>
                  <a:pt x="426" y="1137"/>
                </a:lnTo>
                <a:lnTo>
                  <a:pt x="424" y="1137"/>
                </a:lnTo>
                <a:lnTo>
                  <a:pt x="424" y="1141"/>
                </a:lnTo>
                <a:lnTo>
                  <a:pt x="421" y="1139"/>
                </a:lnTo>
                <a:lnTo>
                  <a:pt x="421" y="1142"/>
                </a:lnTo>
                <a:lnTo>
                  <a:pt x="414" y="1142"/>
                </a:lnTo>
                <a:lnTo>
                  <a:pt x="412" y="1148"/>
                </a:lnTo>
                <a:lnTo>
                  <a:pt x="410" y="1151"/>
                </a:lnTo>
                <a:lnTo>
                  <a:pt x="410" y="1153"/>
                </a:lnTo>
                <a:lnTo>
                  <a:pt x="409" y="1152"/>
                </a:lnTo>
                <a:lnTo>
                  <a:pt x="404" y="1155"/>
                </a:lnTo>
                <a:lnTo>
                  <a:pt x="405" y="1157"/>
                </a:lnTo>
                <a:lnTo>
                  <a:pt x="403" y="1159"/>
                </a:lnTo>
                <a:lnTo>
                  <a:pt x="399" y="1159"/>
                </a:lnTo>
                <a:lnTo>
                  <a:pt x="399" y="1166"/>
                </a:lnTo>
                <a:lnTo>
                  <a:pt x="396" y="1166"/>
                </a:lnTo>
                <a:lnTo>
                  <a:pt x="396" y="1169"/>
                </a:lnTo>
                <a:lnTo>
                  <a:pt x="397" y="1174"/>
                </a:lnTo>
                <a:lnTo>
                  <a:pt x="397" y="1182"/>
                </a:lnTo>
                <a:lnTo>
                  <a:pt x="401" y="1187"/>
                </a:lnTo>
                <a:lnTo>
                  <a:pt x="400" y="1191"/>
                </a:lnTo>
                <a:lnTo>
                  <a:pt x="406" y="1196"/>
                </a:lnTo>
                <a:lnTo>
                  <a:pt x="406" y="1197"/>
                </a:lnTo>
                <a:lnTo>
                  <a:pt x="408" y="1204"/>
                </a:lnTo>
                <a:lnTo>
                  <a:pt x="406" y="1204"/>
                </a:lnTo>
                <a:lnTo>
                  <a:pt x="408" y="1211"/>
                </a:lnTo>
                <a:lnTo>
                  <a:pt x="401" y="1210"/>
                </a:lnTo>
                <a:lnTo>
                  <a:pt x="400" y="1213"/>
                </a:lnTo>
                <a:lnTo>
                  <a:pt x="396" y="1213"/>
                </a:lnTo>
                <a:lnTo>
                  <a:pt x="392" y="1220"/>
                </a:lnTo>
                <a:lnTo>
                  <a:pt x="387" y="1218"/>
                </a:lnTo>
                <a:lnTo>
                  <a:pt x="387" y="1220"/>
                </a:lnTo>
                <a:lnTo>
                  <a:pt x="381" y="1222"/>
                </a:lnTo>
                <a:lnTo>
                  <a:pt x="378" y="1220"/>
                </a:lnTo>
                <a:lnTo>
                  <a:pt x="374" y="1234"/>
                </a:lnTo>
                <a:lnTo>
                  <a:pt x="373" y="1234"/>
                </a:lnTo>
                <a:lnTo>
                  <a:pt x="372" y="1237"/>
                </a:lnTo>
                <a:lnTo>
                  <a:pt x="369" y="1237"/>
                </a:lnTo>
                <a:lnTo>
                  <a:pt x="369" y="1240"/>
                </a:lnTo>
                <a:lnTo>
                  <a:pt x="367" y="1240"/>
                </a:lnTo>
                <a:lnTo>
                  <a:pt x="365" y="1243"/>
                </a:lnTo>
                <a:lnTo>
                  <a:pt x="360" y="1246"/>
                </a:lnTo>
                <a:lnTo>
                  <a:pt x="359" y="1249"/>
                </a:lnTo>
                <a:lnTo>
                  <a:pt x="361" y="1250"/>
                </a:lnTo>
                <a:lnTo>
                  <a:pt x="359" y="1251"/>
                </a:lnTo>
                <a:lnTo>
                  <a:pt x="358" y="1251"/>
                </a:lnTo>
                <a:lnTo>
                  <a:pt x="349" y="1256"/>
                </a:lnTo>
                <a:lnTo>
                  <a:pt x="345" y="1255"/>
                </a:lnTo>
                <a:lnTo>
                  <a:pt x="345" y="1258"/>
                </a:lnTo>
                <a:lnTo>
                  <a:pt x="337" y="1250"/>
                </a:lnTo>
                <a:lnTo>
                  <a:pt x="336" y="1251"/>
                </a:lnTo>
                <a:lnTo>
                  <a:pt x="334" y="1247"/>
                </a:lnTo>
                <a:lnTo>
                  <a:pt x="332" y="1252"/>
                </a:lnTo>
                <a:lnTo>
                  <a:pt x="327" y="1254"/>
                </a:lnTo>
                <a:lnTo>
                  <a:pt x="324" y="1255"/>
                </a:lnTo>
                <a:lnTo>
                  <a:pt x="316" y="1250"/>
                </a:lnTo>
                <a:lnTo>
                  <a:pt x="314" y="1251"/>
                </a:lnTo>
                <a:lnTo>
                  <a:pt x="310" y="1254"/>
                </a:lnTo>
                <a:lnTo>
                  <a:pt x="305" y="1254"/>
                </a:lnTo>
                <a:lnTo>
                  <a:pt x="304" y="1258"/>
                </a:lnTo>
                <a:lnTo>
                  <a:pt x="301" y="1259"/>
                </a:lnTo>
                <a:lnTo>
                  <a:pt x="296" y="1255"/>
                </a:lnTo>
                <a:lnTo>
                  <a:pt x="295" y="1249"/>
                </a:lnTo>
                <a:lnTo>
                  <a:pt x="289" y="1249"/>
                </a:lnTo>
                <a:lnTo>
                  <a:pt x="288" y="1250"/>
                </a:lnTo>
                <a:lnTo>
                  <a:pt x="292" y="1256"/>
                </a:lnTo>
                <a:lnTo>
                  <a:pt x="288" y="1256"/>
                </a:lnTo>
                <a:lnTo>
                  <a:pt x="283" y="1258"/>
                </a:lnTo>
                <a:lnTo>
                  <a:pt x="278" y="1260"/>
                </a:lnTo>
                <a:lnTo>
                  <a:pt x="278" y="1267"/>
                </a:lnTo>
                <a:lnTo>
                  <a:pt x="280" y="1267"/>
                </a:lnTo>
                <a:lnTo>
                  <a:pt x="278" y="1274"/>
                </a:lnTo>
                <a:lnTo>
                  <a:pt x="277" y="1279"/>
                </a:lnTo>
                <a:lnTo>
                  <a:pt x="275" y="1277"/>
                </a:lnTo>
                <a:lnTo>
                  <a:pt x="274" y="1276"/>
                </a:lnTo>
                <a:lnTo>
                  <a:pt x="274" y="1278"/>
                </a:lnTo>
                <a:lnTo>
                  <a:pt x="273" y="1276"/>
                </a:lnTo>
                <a:lnTo>
                  <a:pt x="268" y="1274"/>
                </a:lnTo>
                <a:lnTo>
                  <a:pt x="266" y="1270"/>
                </a:lnTo>
                <a:lnTo>
                  <a:pt x="265" y="1270"/>
                </a:lnTo>
                <a:lnTo>
                  <a:pt x="266" y="1269"/>
                </a:lnTo>
                <a:lnTo>
                  <a:pt x="266" y="1267"/>
                </a:lnTo>
                <a:lnTo>
                  <a:pt x="266" y="1264"/>
                </a:lnTo>
                <a:lnTo>
                  <a:pt x="262" y="1267"/>
                </a:lnTo>
                <a:lnTo>
                  <a:pt x="265" y="1264"/>
                </a:lnTo>
                <a:lnTo>
                  <a:pt x="262" y="1263"/>
                </a:lnTo>
                <a:lnTo>
                  <a:pt x="261" y="1252"/>
                </a:lnTo>
                <a:lnTo>
                  <a:pt x="260" y="1249"/>
                </a:lnTo>
                <a:lnTo>
                  <a:pt x="259" y="1247"/>
                </a:lnTo>
                <a:lnTo>
                  <a:pt x="257" y="1249"/>
                </a:lnTo>
                <a:lnTo>
                  <a:pt x="256" y="1245"/>
                </a:lnTo>
                <a:lnTo>
                  <a:pt x="256" y="1238"/>
                </a:lnTo>
                <a:lnTo>
                  <a:pt x="255" y="1232"/>
                </a:lnTo>
                <a:lnTo>
                  <a:pt x="252" y="1224"/>
                </a:lnTo>
                <a:lnTo>
                  <a:pt x="256" y="1223"/>
                </a:lnTo>
                <a:lnTo>
                  <a:pt x="255" y="1222"/>
                </a:lnTo>
                <a:lnTo>
                  <a:pt x="256" y="1219"/>
                </a:lnTo>
                <a:lnTo>
                  <a:pt x="256" y="1214"/>
                </a:lnTo>
                <a:lnTo>
                  <a:pt x="247" y="1214"/>
                </a:lnTo>
                <a:lnTo>
                  <a:pt x="243" y="1205"/>
                </a:lnTo>
                <a:lnTo>
                  <a:pt x="241" y="1201"/>
                </a:lnTo>
                <a:lnTo>
                  <a:pt x="242" y="1200"/>
                </a:lnTo>
                <a:lnTo>
                  <a:pt x="237" y="1198"/>
                </a:lnTo>
                <a:lnTo>
                  <a:pt x="229" y="1193"/>
                </a:lnTo>
                <a:lnTo>
                  <a:pt x="226" y="1193"/>
                </a:lnTo>
                <a:lnTo>
                  <a:pt x="225" y="1195"/>
                </a:lnTo>
                <a:lnTo>
                  <a:pt x="216" y="1189"/>
                </a:lnTo>
                <a:lnTo>
                  <a:pt x="212" y="1189"/>
                </a:lnTo>
                <a:lnTo>
                  <a:pt x="211" y="1188"/>
                </a:lnTo>
                <a:lnTo>
                  <a:pt x="211" y="1187"/>
                </a:lnTo>
                <a:lnTo>
                  <a:pt x="205" y="1184"/>
                </a:lnTo>
                <a:lnTo>
                  <a:pt x="205" y="1180"/>
                </a:lnTo>
                <a:lnTo>
                  <a:pt x="205" y="1179"/>
                </a:lnTo>
                <a:lnTo>
                  <a:pt x="197" y="1177"/>
                </a:lnTo>
                <a:lnTo>
                  <a:pt x="194" y="1177"/>
                </a:lnTo>
                <a:lnTo>
                  <a:pt x="190" y="1171"/>
                </a:lnTo>
                <a:lnTo>
                  <a:pt x="197" y="1170"/>
                </a:lnTo>
                <a:lnTo>
                  <a:pt x="198" y="1166"/>
                </a:lnTo>
                <a:lnTo>
                  <a:pt x="196" y="1165"/>
                </a:lnTo>
                <a:lnTo>
                  <a:pt x="196" y="1162"/>
                </a:lnTo>
                <a:lnTo>
                  <a:pt x="194" y="1161"/>
                </a:lnTo>
                <a:lnTo>
                  <a:pt x="199" y="1153"/>
                </a:lnTo>
                <a:lnTo>
                  <a:pt x="205" y="1151"/>
                </a:lnTo>
                <a:lnTo>
                  <a:pt x="203" y="1147"/>
                </a:lnTo>
                <a:lnTo>
                  <a:pt x="205" y="1143"/>
                </a:lnTo>
                <a:lnTo>
                  <a:pt x="208" y="1138"/>
                </a:lnTo>
                <a:lnTo>
                  <a:pt x="208" y="1133"/>
                </a:lnTo>
                <a:lnTo>
                  <a:pt x="205" y="1128"/>
                </a:lnTo>
                <a:lnTo>
                  <a:pt x="205" y="1121"/>
                </a:lnTo>
                <a:lnTo>
                  <a:pt x="202" y="1119"/>
                </a:lnTo>
                <a:lnTo>
                  <a:pt x="201" y="1119"/>
                </a:lnTo>
                <a:lnTo>
                  <a:pt x="202" y="1123"/>
                </a:lnTo>
                <a:lnTo>
                  <a:pt x="199" y="1125"/>
                </a:lnTo>
                <a:lnTo>
                  <a:pt x="199" y="1129"/>
                </a:lnTo>
                <a:lnTo>
                  <a:pt x="196" y="1129"/>
                </a:lnTo>
                <a:lnTo>
                  <a:pt x="197" y="1130"/>
                </a:lnTo>
                <a:lnTo>
                  <a:pt x="197" y="1134"/>
                </a:lnTo>
                <a:lnTo>
                  <a:pt x="198" y="1134"/>
                </a:lnTo>
                <a:lnTo>
                  <a:pt x="198" y="1137"/>
                </a:lnTo>
                <a:lnTo>
                  <a:pt x="199" y="1137"/>
                </a:lnTo>
                <a:lnTo>
                  <a:pt x="197" y="1139"/>
                </a:lnTo>
                <a:lnTo>
                  <a:pt x="196" y="1138"/>
                </a:lnTo>
                <a:lnTo>
                  <a:pt x="196" y="1141"/>
                </a:lnTo>
                <a:lnTo>
                  <a:pt x="192" y="1138"/>
                </a:lnTo>
                <a:lnTo>
                  <a:pt x="189" y="1139"/>
                </a:lnTo>
                <a:lnTo>
                  <a:pt x="189" y="1141"/>
                </a:lnTo>
                <a:lnTo>
                  <a:pt x="187" y="1141"/>
                </a:lnTo>
                <a:lnTo>
                  <a:pt x="187" y="1135"/>
                </a:lnTo>
                <a:lnTo>
                  <a:pt x="188" y="1133"/>
                </a:lnTo>
                <a:lnTo>
                  <a:pt x="187" y="1133"/>
                </a:lnTo>
                <a:lnTo>
                  <a:pt x="184" y="1128"/>
                </a:lnTo>
                <a:lnTo>
                  <a:pt x="181" y="1125"/>
                </a:lnTo>
                <a:lnTo>
                  <a:pt x="184" y="1123"/>
                </a:lnTo>
                <a:lnTo>
                  <a:pt x="176" y="1123"/>
                </a:lnTo>
                <a:lnTo>
                  <a:pt x="176" y="1119"/>
                </a:lnTo>
                <a:lnTo>
                  <a:pt x="179" y="1119"/>
                </a:lnTo>
                <a:lnTo>
                  <a:pt x="179" y="1114"/>
                </a:lnTo>
                <a:lnTo>
                  <a:pt x="178" y="1114"/>
                </a:lnTo>
                <a:lnTo>
                  <a:pt x="179" y="1108"/>
                </a:lnTo>
                <a:lnTo>
                  <a:pt x="179" y="1107"/>
                </a:lnTo>
                <a:lnTo>
                  <a:pt x="176" y="1106"/>
                </a:lnTo>
                <a:lnTo>
                  <a:pt x="175" y="1102"/>
                </a:lnTo>
                <a:lnTo>
                  <a:pt x="171" y="1105"/>
                </a:lnTo>
                <a:lnTo>
                  <a:pt x="166" y="1103"/>
                </a:lnTo>
                <a:lnTo>
                  <a:pt x="160" y="1097"/>
                </a:lnTo>
                <a:lnTo>
                  <a:pt x="162" y="1094"/>
                </a:lnTo>
                <a:lnTo>
                  <a:pt x="163" y="1096"/>
                </a:lnTo>
                <a:lnTo>
                  <a:pt x="166" y="1089"/>
                </a:lnTo>
                <a:lnTo>
                  <a:pt x="165" y="1085"/>
                </a:lnTo>
                <a:lnTo>
                  <a:pt x="161" y="1075"/>
                </a:lnTo>
                <a:lnTo>
                  <a:pt x="161" y="1072"/>
                </a:lnTo>
                <a:lnTo>
                  <a:pt x="163" y="1072"/>
                </a:lnTo>
                <a:lnTo>
                  <a:pt x="163" y="1070"/>
                </a:lnTo>
                <a:lnTo>
                  <a:pt x="163" y="1066"/>
                </a:lnTo>
                <a:lnTo>
                  <a:pt x="161" y="1065"/>
                </a:lnTo>
                <a:lnTo>
                  <a:pt x="160" y="1061"/>
                </a:lnTo>
                <a:lnTo>
                  <a:pt x="156" y="1062"/>
                </a:lnTo>
                <a:lnTo>
                  <a:pt x="153" y="1058"/>
                </a:lnTo>
                <a:lnTo>
                  <a:pt x="152" y="1059"/>
                </a:lnTo>
                <a:lnTo>
                  <a:pt x="153" y="1057"/>
                </a:lnTo>
                <a:lnTo>
                  <a:pt x="157" y="1057"/>
                </a:lnTo>
                <a:lnTo>
                  <a:pt x="158" y="1056"/>
                </a:lnTo>
                <a:lnTo>
                  <a:pt x="156" y="1052"/>
                </a:lnTo>
                <a:lnTo>
                  <a:pt x="144" y="1049"/>
                </a:lnTo>
                <a:lnTo>
                  <a:pt x="147" y="1044"/>
                </a:lnTo>
                <a:lnTo>
                  <a:pt x="143" y="1044"/>
                </a:lnTo>
                <a:lnTo>
                  <a:pt x="140" y="1041"/>
                </a:lnTo>
                <a:lnTo>
                  <a:pt x="147" y="1041"/>
                </a:lnTo>
                <a:lnTo>
                  <a:pt x="147" y="1039"/>
                </a:lnTo>
                <a:lnTo>
                  <a:pt x="147" y="1034"/>
                </a:lnTo>
                <a:lnTo>
                  <a:pt x="140" y="1029"/>
                </a:lnTo>
                <a:lnTo>
                  <a:pt x="140" y="1025"/>
                </a:lnTo>
                <a:lnTo>
                  <a:pt x="142" y="1023"/>
                </a:lnTo>
                <a:lnTo>
                  <a:pt x="138" y="1022"/>
                </a:lnTo>
                <a:lnTo>
                  <a:pt x="136" y="1021"/>
                </a:lnTo>
                <a:lnTo>
                  <a:pt x="135" y="1020"/>
                </a:lnTo>
                <a:lnTo>
                  <a:pt x="130" y="1025"/>
                </a:lnTo>
                <a:lnTo>
                  <a:pt x="121" y="1012"/>
                </a:lnTo>
                <a:lnTo>
                  <a:pt x="120" y="1012"/>
                </a:lnTo>
                <a:lnTo>
                  <a:pt x="116" y="1016"/>
                </a:lnTo>
                <a:lnTo>
                  <a:pt x="113" y="1013"/>
                </a:lnTo>
                <a:lnTo>
                  <a:pt x="97" y="1021"/>
                </a:lnTo>
                <a:lnTo>
                  <a:pt x="91" y="1021"/>
                </a:lnTo>
                <a:lnTo>
                  <a:pt x="89" y="1022"/>
                </a:lnTo>
                <a:lnTo>
                  <a:pt x="89" y="1023"/>
                </a:lnTo>
                <a:lnTo>
                  <a:pt x="93" y="1023"/>
                </a:lnTo>
                <a:lnTo>
                  <a:pt x="93" y="1025"/>
                </a:lnTo>
                <a:lnTo>
                  <a:pt x="90" y="1026"/>
                </a:lnTo>
                <a:lnTo>
                  <a:pt x="89" y="1029"/>
                </a:lnTo>
                <a:lnTo>
                  <a:pt x="85" y="1031"/>
                </a:lnTo>
                <a:lnTo>
                  <a:pt x="81" y="1029"/>
                </a:lnTo>
                <a:lnTo>
                  <a:pt x="77" y="1030"/>
                </a:lnTo>
                <a:lnTo>
                  <a:pt x="82" y="1031"/>
                </a:lnTo>
                <a:lnTo>
                  <a:pt x="86" y="1035"/>
                </a:lnTo>
                <a:lnTo>
                  <a:pt x="82" y="1041"/>
                </a:lnTo>
                <a:lnTo>
                  <a:pt x="84" y="1041"/>
                </a:lnTo>
                <a:lnTo>
                  <a:pt x="86" y="1043"/>
                </a:lnTo>
                <a:lnTo>
                  <a:pt x="90" y="1041"/>
                </a:lnTo>
                <a:lnTo>
                  <a:pt x="89" y="1043"/>
                </a:lnTo>
                <a:lnTo>
                  <a:pt x="91" y="1045"/>
                </a:lnTo>
                <a:lnTo>
                  <a:pt x="93" y="1050"/>
                </a:lnTo>
                <a:lnTo>
                  <a:pt x="95" y="1050"/>
                </a:lnTo>
                <a:lnTo>
                  <a:pt x="95" y="1056"/>
                </a:lnTo>
                <a:lnTo>
                  <a:pt x="97" y="1053"/>
                </a:lnTo>
                <a:lnTo>
                  <a:pt x="102" y="1053"/>
                </a:lnTo>
                <a:lnTo>
                  <a:pt x="100" y="1057"/>
                </a:lnTo>
                <a:lnTo>
                  <a:pt x="104" y="1058"/>
                </a:lnTo>
                <a:lnTo>
                  <a:pt x="102" y="1061"/>
                </a:lnTo>
                <a:lnTo>
                  <a:pt x="103" y="1062"/>
                </a:lnTo>
                <a:lnTo>
                  <a:pt x="99" y="1063"/>
                </a:lnTo>
                <a:lnTo>
                  <a:pt x="98" y="1066"/>
                </a:lnTo>
                <a:lnTo>
                  <a:pt x="98" y="1070"/>
                </a:lnTo>
                <a:lnTo>
                  <a:pt x="107" y="1072"/>
                </a:lnTo>
                <a:lnTo>
                  <a:pt x="108" y="1075"/>
                </a:lnTo>
                <a:lnTo>
                  <a:pt x="106" y="1080"/>
                </a:lnTo>
                <a:lnTo>
                  <a:pt x="112" y="1088"/>
                </a:lnTo>
                <a:lnTo>
                  <a:pt x="107" y="1093"/>
                </a:lnTo>
                <a:lnTo>
                  <a:pt x="103" y="1094"/>
                </a:lnTo>
                <a:lnTo>
                  <a:pt x="100" y="1089"/>
                </a:lnTo>
                <a:lnTo>
                  <a:pt x="95" y="1099"/>
                </a:lnTo>
                <a:lnTo>
                  <a:pt x="94" y="1099"/>
                </a:lnTo>
                <a:lnTo>
                  <a:pt x="93" y="1105"/>
                </a:lnTo>
                <a:lnTo>
                  <a:pt x="94" y="1107"/>
                </a:lnTo>
                <a:lnTo>
                  <a:pt x="91" y="1111"/>
                </a:lnTo>
                <a:lnTo>
                  <a:pt x="94" y="1117"/>
                </a:lnTo>
                <a:lnTo>
                  <a:pt x="91" y="1115"/>
                </a:lnTo>
                <a:lnTo>
                  <a:pt x="88" y="1119"/>
                </a:lnTo>
                <a:lnTo>
                  <a:pt x="82" y="1117"/>
                </a:lnTo>
                <a:lnTo>
                  <a:pt x="77" y="1121"/>
                </a:lnTo>
                <a:lnTo>
                  <a:pt x="70" y="1129"/>
                </a:lnTo>
                <a:lnTo>
                  <a:pt x="68" y="1133"/>
                </a:lnTo>
                <a:lnTo>
                  <a:pt x="67" y="1134"/>
                </a:lnTo>
                <a:lnTo>
                  <a:pt x="63" y="1129"/>
                </a:lnTo>
                <a:lnTo>
                  <a:pt x="54" y="1124"/>
                </a:lnTo>
                <a:close/>
              </a:path>
            </a:pathLst>
          </a:custGeom>
          <a:solidFill>
            <a:srgbClr val="FFCC00"/>
          </a:solidFill>
          <a:ln w="12700" cap="sq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6651" name="Freeform 107"/>
          <p:cNvSpPr>
            <a:spLocks noChangeAspect="1"/>
          </p:cNvSpPr>
          <p:nvPr/>
        </p:nvSpPr>
        <p:spPr bwMode="auto">
          <a:xfrm rot="-609737">
            <a:off x="3530204" y="1727598"/>
            <a:ext cx="713184" cy="621506"/>
          </a:xfrm>
          <a:custGeom>
            <a:avLst/>
            <a:gdLst>
              <a:gd name="T0" fmla="*/ 2147483646 w 1155"/>
              <a:gd name="T1" fmla="*/ 2147483646 h 1043"/>
              <a:gd name="T2" fmla="*/ 2147483646 w 1155"/>
              <a:gd name="T3" fmla="*/ 2147483646 h 1043"/>
              <a:gd name="T4" fmla="*/ 2147483646 w 1155"/>
              <a:gd name="T5" fmla="*/ 2147483646 h 1043"/>
              <a:gd name="T6" fmla="*/ 2147483646 w 1155"/>
              <a:gd name="T7" fmla="*/ 2147483646 h 1043"/>
              <a:gd name="T8" fmla="*/ 2147483646 w 1155"/>
              <a:gd name="T9" fmla="*/ 2147483646 h 1043"/>
              <a:gd name="T10" fmla="*/ 2147483646 w 1155"/>
              <a:gd name="T11" fmla="*/ 2147483646 h 1043"/>
              <a:gd name="T12" fmla="*/ 2147483646 w 1155"/>
              <a:gd name="T13" fmla="*/ 2147483646 h 1043"/>
              <a:gd name="T14" fmla="*/ 2147483646 w 1155"/>
              <a:gd name="T15" fmla="*/ 2147483646 h 1043"/>
              <a:gd name="T16" fmla="*/ 2147483646 w 1155"/>
              <a:gd name="T17" fmla="*/ 2147483646 h 1043"/>
              <a:gd name="T18" fmla="*/ 2147483646 w 1155"/>
              <a:gd name="T19" fmla="*/ 2147483646 h 1043"/>
              <a:gd name="T20" fmla="*/ 2147483646 w 1155"/>
              <a:gd name="T21" fmla="*/ 2147483646 h 1043"/>
              <a:gd name="T22" fmla="*/ 2147483646 w 1155"/>
              <a:gd name="T23" fmla="*/ 2147483646 h 1043"/>
              <a:gd name="T24" fmla="*/ 2147483646 w 1155"/>
              <a:gd name="T25" fmla="*/ 2147483646 h 1043"/>
              <a:gd name="T26" fmla="*/ 2147483646 w 1155"/>
              <a:gd name="T27" fmla="*/ 2147483646 h 1043"/>
              <a:gd name="T28" fmla="*/ 2147483646 w 1155"/>
              <a:gd name="T29" fmla="*/ 2147483646 h 1043"/>
              <a:gd name="T30" fmla="*/ 2147483646 w 1155"/>
              <a:gd name="T31" fmla="*/ 2147483646 h 1043"/>
              <a:gd name="T32" fmla="*/ 2147483646 w 1155"/>
              <a:gd name="T33" fmla="*/ 2147483646 h 1043"/>
              <a:gd name="T34" fmla="*/ 2147483646 w 1155"/>
              <a:gd name="T35" fmla="*/ 2147483646 h 1043"/>
              <a:gd name="T36" fmla="*/ 2147483646 w 1155"/>
              <a:gd name="T37" fmla="*/ 2147483646 h 1043"/>
              <a:gd name="T38" fmla="*/ 2147483646 w 1155"/>
              <a:gd name="T39" fmla="*/ 2147483646 h 1043"/>
              <a:gd name="T40" fmla="*/ 2147483646 w 1155"/>
              <a:gd name="T41" fmla="*/ 2147483646 h 1043"/>
              <a:gd name="T42" fmla="*/ 2147483646 w 1155"/>
              <a:gd name="T43" fmla="*/ 2147483646 h 1043"/>
              <a:gd name="T44" fmla="*/ 2147483646 w 1155"/>
              <a:gd name="T45" fmla="*/ 2147483646 h 1043"/>
              <a:gd name="T46" fmla="*/ 2147483646 w 1155"/>
              <a:gd name="T47" fmla="*/ 2147483646 h 1043"/>
              <a:gd name="T48" fmla="*/ 2147483646 w 1155"/>
              <a:gd name="T49" fmla="*/ 2147483646 h 1043"/>
              <a:gd name="T50" fmla="*/ 2147483646 w 1155"/>
              <a:gd name="T51" fmla="*/ 2147483646 h 1043"/>
              <a:gd name="T52" fmla="*/ 2147483646 w 1155"/>
              <a:gd name="T53" fmla="*/ 2147483646 h 1043"/>
              <a:gd name="T54" fmla="*/ 2147483646 w 1155"/>
              <a:gd name="T55" fmla="*/ 2147483646 h 1043"/>
              <a:gd name="T56" fmla="*/ 2147483646 w 1155"/>
              <a:gd name="T57" fmla="*/ 2147483646 h 1043"/>
              <a:gd name="T58" fmla="*/ 2147483646 w 1155"/>
              <a:gd name="T59" fmla="*/ 2147483646 h 1043"/>
              <a:gd name="T60" fmla="*/ 2147483646 w 1155"/>
              <a:gd name="T61" fmla="*/ 2147483646 h 1043"/>
              <a:gd name="T62" fmla="*/ 2147483646 w 1155"/>
              <a:gd name="T63" fmla="*/ 2147483646 h 1043"/>
              <a:gd name="T64" fmla="*/ 2147483646 w 1155"/>
              <a:gd name="T65" fmla="*/ 2147483646 h 1043"/>
              <a:gd name="T66" fmla="*/ 2147483646 w 1155"/>
              <a:gd name="T67" fmla="*/ 2147483646 h 1043"/>
              <a:gd name="T68" fmla="*/ 2147483646 w 1155"/>
              <a:gd name="T69" fmla="*/ 2147483646 h 1043"/>
              <a:gd name="T70" fmla="*/ 2147483646 w 1155"/>
              <a:gd name="T71" fmla="*/ 2147483646 h 1043"/>
              <a:gd name="T72" fmla="*/ 2147483646 w 1155"/>
              <a:gd name="T73" fmla="*/ 2147483646 h 1043"/>
              <a:gd name="T74" fmla="*/ 2147483646 w 1155"/>
              <a:gd name="T75" fmla="*/ 2147483646 h 1043"/>
              <a:gd name="T76" fmla="*/ 2147483646 w 1155"/>
              <a:gd name="T77" fmla="*/ 2147483646 h 1043"/>
              <a:gd name="T78" fmla="*/ 2147483646 w 1155"/>
              <a:gd name="T79" fmla="*/ 2147483646 h 1043"/>
              <a:gd name="T80" fmla="*/ 2147483646 w 1155"/>
              <a:gd name="T81" fmla="*/ 2147483646 h 1043"/>
              <a:gd name="T82" fmla="*/ 2147483646 w 1155"/>
              <a:gd name="T83" fmla="*/ 2147483646 h 1043"/>
              <a:gd name="T84" fmla="*/ 2147483646 w 1155"/>
              <a:gd name="T85" fmla="*/ 2147483646 h 1043"/>
              <a:gd name="T86" fmla="*/ 2147483646 w 1155"/>
              <a:gd name="T87" fmla="*/ 2147483646 h 1043"/>
              <a:gd name="T88" fmla="*/ 2147483646 w 1155"/>
              <a:gd name="T89" fmla="*/ 2147483646 h 1043"/>
              <a:gd name="T90" fmla="*/ 2147483646 w 1155"/>
              <a:gd name="T91" fmla="*/ 2147483646 h 1043"/>
              <a:gd name="T92" fmla="*/ 2147483646 w 1155"/>
              <a:gd name="T93" fmla="*/ 2147483646 h 1043"/>
              <a:gd name="T94" fmla="*/ 2147483646 w 1155"/>
              <a:gd name="T95" fmla="*/ 2147483646 h 1043"/>
              <a:gd name="T96" fmla="*/ 2147483646 w 1155"/>
              <a:gd name="T97" fmla="*/ 2147483646 h 1043"/>
              <a:gd name="T98" fmla="*/ 2147483646 w 1155"/>
              <a:gd name="T99" fmla="*/ 2147483646 h 1043"/>
              <a:gd name="T100" fmla="*/ 2147483646 w 1155"/>
              <a:gd name="T101" fmla="*/ 2147483646 h 1043"/>
              <a:gd name="T102" fmla="*/ 2147483646 w 1155"/>
              <a:gd name="T103" fmla="*/ 2147483646 h 1043"/>
              <a:gd name="T104" fmla="*/ 2147483646 w 1155"/>
              <a:gd name="T105" fmla="*/ 2147483646 h 1043"/>
              <a:gd name="T106" fmla="*/ 2147483646 w 1155"/>
              <a:gd name="T107" fmla="*/ 2147483646 h 1043"/>
              <a:gd name="T108" fmla="*/ 2147483646 w 1155"/>
              <a:gd name="T109" fmla="*/ 2147483646 h 1043"/>
              <a:gd name="T110" fmla="*/ 2147483646 w 1155"/>
              <a:gd name="T111" fmla="*/ 2147483646 h 1043"/>
              <a:gd name="T112" fmla="*/ 2147483646 w 1155"/>
              <a:gd name="T113" fmla="*/ 2147483646 h 1043"/>
              <a:gd name="T114" fmla="*/ 2147483646 w 1155"/>
              <a:gd name="T115" fmla="*/ 2147483646 h 1043"/>
              <a:gd name="T116" fmla="*/ 2147483646 w 1155"/>
              <a:gd name="T117" fmla="*/ 2147483646 h 1043"/>
              <a:gd name="T118" fmla="*/ 2147483646 w 1155"/>
              <a:gd name="T119" fmla="*/ 2147483646 h 1043"/>
              <a:gd name="T120" fmla="*/ 2147483646 w 1155"/>
              <a:gd name="T121" fmla="*/ 2147483646 h 104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55"/>
              <a:gd name="T184" fmla="*/ 0 h 1043"/>
              <a:gd name="T185" fmla="*/ 1155 w 1155"/>
              <a:gd name="T186" fmla="*/ 1043 h 104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55" h="1043">
                <a:moveTo>
                  <a:pt x="389" y="695"/>
                </a:moveTo>
                <a:lnTo>
                  <a:pt x="387" y="695"/>
                </a:lnTo>
                <a:lnTo>
                  <a:pt x="385" y="699"/>
                </a:lnTo>
                <a:lnTo>
                  <a:pt x="383" y="709"/>
                </a:lnTo>
                <a:lnTo>
                  <a:pt x="381" y="708"/>
                </a:lnTo>
                <a:lnTo>
                  <a:pt x="380" y="709"/>
                </a:lnTo>
                <a:lnTo>
                  <a:pt x="378" y="708"/>
                </a:lnTo>
                <a:lnTo>
                  <a:pt x="376" y="713"/>
                </a:lnTo>
                <a:lnTo>
                  <a:pt x="373" y="712"/>
                </a:lnTo>
                <a:lnTo>
                  <a:pt x="374" y="708"/>
                </a:lnTo>
                <a:lnTo>
                  <a:pt x="355" y="695"/>
                </a:lnTo>
                <a:lnTo>
                  <a:pt x="353" y="688"/>
                </a:lnTo>
                <a:lnTo>
                  <a:pt x="354" y="677"/>
                </a:lnTo>
                <a:lnTo>
                  <a:pt x="351" y="664"/>
                </a:lnTo>
                <a:lnTo>
                  <a:pt x="353" y="660"/>
                </a:lnTo>
                <a:lnTo>
                  <a:pt x="360" y="647"/>
                </a:lnTo>
                <a:lnTo>
                  <a:pt x="363" y="647"/>
                </a:lnTo>
                <a:lnTo>
                  <a:pt x="364" y="643"/>
                </a:lnTo>
                <a:lnTo>
                  <a:pt x="367" y="643"/>
                </a:lnTo>
                <a:lnTo>
                  <a:pt x="364" y="641"/>
                </a:lnTo>
                <a:lnTo>
                  <a:pt x="365" y="633"/>
                </a:lnTo>
                <a:lnTo>
                  <a:pt x="364" y="632"/>
                </a:lnTo>
                <a:lnTo>
                  <a:pt x="360" y="638"/>
                </a:lnTo>
                <a:lnTo>
                  <a:pt x="356" y="640"/>
                </a:lnTo>
                <a:lnTo>
                  <a:pt x="355" y="636"/>
                </a:lnTo>
                <a:lnTo>
                  <a:pt x="353" y="636"/>
                </a:lnTo>
                <a:lnTo>
                  <a:pt x="350" y="632"/>
                </a:lnTo>
                <a:lnTo>
                  <a:pt x="353" y="629"/>
                </a:lnTo>
                <a:lnTo>
                  <a:pt x="350" y="625"/>
                </a:lnTo>
                <a:lnTo>
                  <a:pt x="346" y="624"/>
                </a:lnTo>
                <a:lnTo>
                  <a:pt x="340" y="624"/>
                </a:lnTo>
                <a:lnTo>
                  <a:pt x="336" y="618"/>
                </a:lnTo>
                <a:lnTo>
                  <a:pt x="331" y="618"/>
                </a:lnTo>
                <a:lnTo>
                  <a:pt x="323" y="611"/>
                </a:lnTo>
                <a:lnTo>
                  <a:pt x="320" y="616"/>
                </a:lnTo>
                <a:lnTo>
                  <a:pt x="317" y="615"/>
                </a:lnTo>
                <a:lnTo>
                  <a:pt x="311" y="619"/>
                </a:lnTo>
                <a:lnTo>
                  <a:pt x="306" y="622"/>
                </a:lnTo>
                <a:lnTo>
                  <a:pt x="304" y="627"/>
                </a:lnTo>
                <a:lnTo>
                  <a:pt x="291" y="627"/>
                </a:lnTo>
                <a:lnTo>
                  <a:pt x="286" y="624"/>
                </a:lnTo>
                <a:lnTo>
                  <a:pt x="277" y="606"/>
                </a:lnTo>
                <a:lnTo>
                  <a:pt x="268" y="601"/>
                </a:lnTo>
                <a:lnTo>
                  <a:pt x="260" y="598"/>
                </a:lnTo>
                <a:lnTo>
                  <a:pt x="259" y="596"/>
                </a:lnTo>
                <a:lnTo>
                  <a:pt x="255" y="595"/>
                </a:lnTo>
                <a:lnTo>
                  <a:pt x="251" y="600"/>
                </a:lnTo>
                <a:lnTo>
                  <a:pt x="251" y="602"/>
                </a:lnTo>
                <a:lnTo>
                  <a:pt x="252" y="604"/>
                </a:lnTo>
                <a:lnTo>
                  <a:pt x="243" y="615"/>
                </a:lnTo>
                <a:lnTo>
                  <a:pt x="230" y="611"/>
                </a:lnTo>
                <a:lnTo>
                  <a:pt x="227" y="609"/>
                </a:lnTo>
                <a:lnTo>
                  <a:pt x="220" y="595"/>
                </a:lnTo>
                <a:lnTo>
                  <a:pt x="216" y="593"/>
                </a:lnTo>
                <a:lnTo>
                  <a:pt x="214" y="596"/>
                </a:lnTo>
                <a:lnTo>
                  <a:pt x="209" y="593"/>
                </a:lnTo>
                <a:lnTo>
                  <a:pt x="194" y="587"/>
                </a:lnTo>
                <a:lnTo>
                  <a:pt x="188" y="589"/>
                </a:lnTo>
                <a:lnTo>
                  <a:pt x="183" y="593"/>
                </a:lnTo>
                <a:lnTo>
                  <a:pt x="179" y="592"/>
                </a:lnTo>
                <a:lnTo>
                  <a:pt x="178" y="595"/>
                </a:lnTo>
                <a:lnTo>
                  <a:pt x="178" y="592"/>
                </a:lnTo>
                <a:lnTo>
                  <a:pt x="170" y="587"/>
                </a:lnTo>
                <a:lnTo>
                  <a:pt x="176" y="584"/>
                </a:lnTo>
                <a:lnTo>
                  <a:pt x="175" y="580"/>
                </a:lnTo>
                <a:lnTo>
                  <a:pt x="169" y="575"/>
                </a:lnTo>
                <a:lnTo>
                  <a:pt x="169" y="571"/>
                </a:lnTo>
                <a:lnTo>
                  <a:pt x="171" y="570"/>
                </a:lnTo>
                <a:lnTo>
                  <a:pt x="170" y="564"/>
                </a:lnTo>
                <a:lnTo>
                  <a:pt x="164" y="560"/>
                </a:lnTo>
                <a:lnTo>
                  <a:pt x="162" y="556"/>
                </a:lnTo>
                <a:lnTo>
                  <a:pt x="158" y="555"/>
                </a:lnTo>
                <a:lnTo>
                  <a:pt x="157" y="552"/>
                </a:lnTo>
                <a:lnTo>
                  <a:pt x="148" y="538"/>
                </a:lnTo>
                <a:lnTo>
                  <a:pt x="147" y="535"/>
                </a:lnTo>
                <a:lnTo>
                  <a:pt x="146" y="537"/>
                </a:lnTo>
                <a:lnTo>
                  <a:pt x="138" y="528"/>
                </a:lnTo>
                <a:lnTo>
                  <a:pt x="130" y="533"/>
                </a:lnTo>
                <a:lnTo>
                  <a:pt x="121" y="532"/>
                </a:lnTo>
                <a:lnTo>
                  <a:pt x="117" y="534"/>
                </a:lnTo>
                <a:lnTo>
                  <a:pt x="113" y="539"/>
                </a:lnTo>
                <a:lnTo>
                  <a:pt x="113" y="535"/>
                </a:lnTo>
                <a:lnTo>
                  <a:pt x="113" y="532"/>
                </a:lnTo>
                <a:lnTo>
                  <a:pt x="103" y="528"/>
                </a:lnTo>
                <a:lnTo>
                  <a:pt x="97" y="529"/>
                </a:lnTo>
                <a:lnTo>
                  <a:pt x="93" y="528"/>
                </a:lnTo>
                <a:lnTo>
                  <a:pt x="92" y="525"/>
                </a:lnTo>
                <a:lnTo>
                  <a:pt x="93" y="524"/>
                </a:lnTo>
                <a:lnTo>
                  <a:pt x="89" y="520"/>
                </a:lnTo>
                <a:lnTo>
                  <a:pt x="86" y="520"/>
                </a:lnTo>
                <a:lnTo>
                  <a:pt x="84" y="523"/>
                </a:lnTo>
                <a:lnTo>
                  <a:pt x="84" y="517"/>
                </a:lnTo>
                <a:lnTo>
                  <a:pt x="83" y="516"/>
                </a:lnTo>
                <a:lnTo>
                  <a:pt x="79" y="516"/>
                </a:lnTo>
                <a:lnTo>
                  <a:pt x="75" y="514"/>
                </a:lnTo>
                <a:lnTo>
                  <a:pt x="68" y="512"/>
                </a:lnTo>
                <a:lnTo>
                  <a:pt x="67" y="507"/>
                </a:lnTo>
                <a:lnTo>
                  <a:pt x="63" y="507"/>
                </a:lnTo>
                <a:lnTo>
                  <a:pt x="61" y="505"/>
                </a:lnTo>
                <a:lnTo>
                  <a:pt x="57" y="507"/>
                </a:lnTo>
                <a:lnTo>
                  <a:pt x="54" y="505"/>
                </a:lnTo>
                <a:lnTo>
                  <a:pt x="53" y="507"/>
                </a:lnTo>
                <a:lnTo>
                  <a:pt x="49" y="507"/>
                </a:lnTo>
                <a:lnTo>
                  <a:pt x="49" y="510"/>
                </a:lnTo>
                <a:lnTo>
                  <a:pt x="48" y="510"/>
                </a:lnTo>
                <a:lnTo>
                  <a:pt x="47" y="507"/>
                </a:lnTo>
                <a:lnTo>
                  <a:pt x="44" y="511"/>
                </a:lnTo>
                <a:lnTo>
                  <a:pt x="41" y="511"/>
                </a:lnTo>
                <a:lnTo>
                  <a:pt x="43" y="508"/>
                </a:lnTo>
                <a:lnTo>
                  <a:pt x="40" y="507"/>
                </a:lnTo>
                <a:lnTo>
                  <a:pt x="41" y="503"/>
                </a:lnTo>
                <a:lnTo>
                  <a:pt x="38" y="503"/>
                </a:lnTo>
                <a:lnTo>
                  <a:pt x="40" y="497"/>
                </a:lnTo>
                <a:lnTo>
                  <a:pt x="48" y="484"/>
                </a:lnTo>
                <a:lnTo>
                  <a:pt x="53" y="469"/>
                </a:lnTo>
                <a:lnTo>
                  <a:pt x="50" y="469"/>
                </a:lnTo>
                <a:lnTo>
                  <a:pt x="45" y="475"/>
                </a:lnTo>
                <a:lnTo>
                  <a:pt x="41" y="472"/>
                </a:lnTo>
                <a:lnTo>
                  <a:pt x="39" y="475"/>
                </a:lnTo>
                <a:lnTo>
                  <a:pt x="39" y="479"/>
                </a:lnTo>
                <a:lnTo>
                  <a:pt x="34" y="476"/>
                </a:lnTo>
                <a:lnTo>
                  <a:pt x="30" y="476"/>
                </a:lnTo>
                <a:lnTo>
                  <a:pt x="23" y="483"/>
                </a:lnTo>
                <a:lnTo>
                  <a:pt x="22" y="479"/>
                </a:lnTo>
                <a:lnTo>
                  <a:pt x="18" y="476"/>
                </a:lnTo>
                <a:lnTo>
                  <a:pt x="16" y="466"/>
                </a:lnTo>
                <a:lnTo>
                  <a:pt x="16" y="461"/>
                </a:lnTo>
                <a:lnTo>
                  <a:pt x="13" y="457"/>
                </a:lnTo>
                <a:lnTo>
                  <a:pt x="12" y="457"/>
                </a:lnTo>
                <a:lnTo>
                  <a:pt x="8" y="460"/>
                </a:lnTo>
                <a:lnTo>
                  <a:pt x="9" y="453"/>
                </a:lnTo>
                <a:lnTo>
                  <a:pt x="7" y="447"/>
                </a:lnTo>
                <a:lnTo>
                  <a:pt x="0" y="443"/>
                </a:lnTo>
                <a:lnTo>
                  <a:pt x="2" y="438"/>
                </a:lnTo>
                <a:lnTo>
                  <a:pt x="4" y="438"/>
                </a:lnTo>
                <a:lnTo>
                  <a:pt x="3" y="433"/>
                </a:lnTo>
                <a:lnTo>
                  <a:pt x="7" y="433"/>
                </a:lnTo>
                <a:lnTo>
                  <a:pt x="9" y="429"/>
                </a:lnTo>
                <a:lnTo>
                  <a:pt x="14" y="426"/>
                </a:lnTo>
                <a:lnTo>
                  <a:pt x="14" y="424"/>
                </a:lnTo>
                <a:lnTo>
                  <a:pt x="17" y="420"/>
                </a:lnTo>
                <a:lnTo>
                  <a:pt x="18" y="421"/>
                </a:lnTo>
                <a:lnTo>
                  <a:pt x="20" y="418"/>
                </a:lnTo>
                <a:lnTo>
                  <a:pt x="20" y="415"/>
                </a:lnTo>
                <a:lnTo>
                  <a:pt x="23" y="409"/>
                </a:lnTo>
                <a:lnTo>
                  <a:pt x="14" y="407"/>
                </a:lnTo>
                <a:lnTo>
                  <a:pt x="16" y="403"/>
                </a:lnTo>
                <a:lnTo>
                  <a:pt x="16" y="398"/>
                </a:lnTo>
                <a:lnTo>
                  <a:pt x="23" y="397"/>
                </a:lnTo>
                <a:lnTo>
                  <a:pt x="23" y="394"/>
                </a:lnTo>
                <a:lnTo>
                  <a:pt x="27" y="391"/>
                </a:lnTo>
                <a:lnTo>
                  <a:pt x="29" y="388"/>
                </a:lnTo>
                <a:lnTo>
                  <a:pt x="36" y="388"/>
                </a:lnTo>
                <a:lnTo>
                  <a:pt x="38" y="380"/>
                </a:lnTo>
                <a:lnTo>
                  <a:pt x="40" y="381"/>
                </a:lnTo>
                <a:lnTo>
                  <a:pt x="43" y="377"/>
                </a:lnTo>
                <a:lnTo>
                  <a:pt x="41" y="373"/>
                </a:lnTo>
                <a:lnTo>
                  <a:pt x="45" y="371"/>
                </a:lnTo>
                <a:lnTo>
                  <a:pt x="44" y="364"/>
                </a:lnTo>
                <a:lnTo>
                  <a:pt x="40" y="357"/>
                </a:lnTo>
                <a:lnTo>
                  <a:pt x="27" y="341"/>
                </a:lnTo>
                <a:lnTo>
                  <a:pt x="20" y="337"/>
                </a:lnTo>
                <a:lnTo>
                  <a:pt x="18" y="331"/>
                </a:lnTo>
                <a:lnTo>
                  <a:pt x="21" y="331"/>
                </a:lnTo>
                <a:lnTo>
                  <a:pt x="30" y="326"/>
                </a:lnTo>
                <a:lnTo>
                  <a:pt x="31" y="321"/>
                </a:lnTo>
                <a:lnTo>
                  <a:pt x="29" y="314"/>
                </a:lnTo>
                <a:lnTo>
                  <a:pt x="30" y="303"/>
                </a:lnTo>
                <a:lnTo>
                  <a:pt x="39" y="295"/>
                </a:lnTo>
                <a:lnTo>
                  <a:pt x="45" y="282"/>
                </a:lnTo>
                <a:lnTo>
                  <a:pt x="53" y="280"/>
                </a:lnTo>
                <a:lnTo>
                  <a:pt x="58" y="273"/>
                </a:lnTo>
                <a:lnTo>
                  <a:pt x="62" y="271"/>
                </a:lnTo>
                <a:lnTo>
                  <a:pt x="70" y="268"/>
                </a:lnTo>
                <a:lnTo>
                  <a:pt x="80" y="253"/>
                </a:lnTo>
                <a:lnTo>
                  <a:pt x="80" y="245"/>
                </a:lnTo>
                <a:lnTo>
                  <a:pt x="79" y="238"/>
                </a:lnTo>
                <a:lnTo>
                  <a:pt x="80" y="229"/>
                </a:lnTo>
                <a:lnTo>
                  <a:pt x="76" y="209"/>
                </a:lnTo>
                <a:lnTo>
                  <a:pt x="92" y="197"/>
                </a:lnTo>
                <a:lnTo>
                  <a:pt x="97" y="191"/>
                </a:lnTo>
                <a:lnTo>
                  <a:pt x="93" y="184"/>
                </a:lnTo>
                <a:lnTo>
                  <a:pt x="94" y="174"/>
                </a:lnTo>
                <a:lnTo>
                  <a:pt x="93" y="168"/>
                </a:lnTo>
                <a:lnTo>
                  <a:pt x="103" y="161"/>
                </a:lnTo>
                <a:lnTo>
                  <a:pt x="107" y="161"/>
                </a:lnTo>
                <a:lnTo>
                  <a:pt x="116" y="151"/>
                </a:lnTo>
                <a:lnTo>
                  <a:pt x="121" y="147"/>
                </a:lnTo>
                <a:lnTo>
                  <a:pt x="126" y="138"/>
                </a:lnTo>
                <a:lnTo>
                  <a:pt x="131" y="142"/>
                </a:lnTo>
                <a:lnTo>
                  <a:pt x="135" y="141"/>
                </a:lnTo>
                <a:lnTo>
                  <a:pt x="139" y="137"/>
                </a:lnTo>
                <a:lnTo>
                  <a:pt x="139" y="132"/>
                </a:lnTo>
                <a:lnTo>
                  <a:pt x="144" y="125"/>
                </a:lnTo>
                <a:lnTo>
                  <a:pt x="152" y="123"/>
                </a:lnTo>
                <a:lnTo>
                  <a:pt x="164" y="129"/>
                </a:lnTo>
                <a:lnTo>
                  <a:pt x="171" y="125"/>
                </a:lnTo>
                <a:lnTo>
                  <a:pt x="180" y="109"/>
                </a:lnTo>
                <a:lnTo>
                  <a:pt x="191" y="102"/>
                </a:lnTo>
                <a:lnTo>
                  <a:pt x="194" y="91"/>
                </a:lnTo>
                <a:lnTo>
                  <a:pt x="197" y="92"/>
                </a:lnTo>
                <a:lnTo>
                  <a:pt x="202" y="103"/>
                </a:lnTo>
                <a:lnTo>
                  <a:pt x="207" y="107"/>
                </a:lnTo>
                <a:lnTo>
                  <a:pt x="211" y="106"/>
                </a:lnTo>
                <a:lnTo>
                  <a:pt x="212" y="107"/>
                </a:lnTo>
                <a:lnTo>
                  <a:pt x="216" y="107"/>
                </a:lnTo>
                <a:lnTo>
                  <a:pt x="218" y="105"/>
                </a:lnTo>
                <a:lnTo>
                  <a:pt x="219" y="106"/>
                </a:lnTo>
                <a:lnTo>
                  <a:pt x="218" y="107"/>
                </a:lnTo>
                <a:lnTo>
                  <a:pt x="220" y="107"/>
                </a:lnTo>
                <a:lnTo>
                  <a:pt x="221" y="107"/>
                </a:lnTo>
                <a:lnTo>
                  <a:pt x="220" y="106"/>
                </a:lnTo>
                <a:lnTo>
                  <a:pt x="223" y="106"/>
                </a:lnTo>
                <a:lnTo>
                  <a:pt x="223" y="107"/>
                </a:lnTo>
                <a:lnTo>
                  <a:pt x="224" y="107"/>
                </a:lnTo>
                <a:lnTo>
                  <a:pt x="224" y="106"/>
                </a:lnTo>
                <a:lnTo>
                  <a:pt x="225" y="107"/>
                </a:lnTo>
                <a:lnTo>
                  <a:pt x="225" y="102"/>
                </a:lnTo>
                <a:lnTo>
                  <a:pt x="228" y="97"/>
                </a:lnTo>
                <a:lnTo>
                  <a:pt x="228" y="92"/>
                </a:lnTo>
                <a:lnTo>
                  <a:pt x="229" y="87"/>
                </a:lnTo>
                <a:lnTo>
                  <a:pt x="229" y="78"/>
                </a:lnTo>
                <a:lnTo>
                  <a:pt x="232" y="73"/>
                </a:lnTo>
                <a:lnTo>
                  <a:pt x="234" y="61"/>
                </a:lnTo>
                <a:lnTo>
                  <a:pt x="241" y="64"/>
                </a:lnTo>
                <a:lnTo>
                  <a:pt x="247" y="61"/>
                </a:lnTo>
                <a:lnTo>
                  <a:pt x="251" y="60"/>
                </a:lnTo>
                <a:lnTo>
                  <a:pt x="254" y="56"/>
                </a:lnTo>
                <a:lnTo>
                  <a:pt x="254" y="46"/>
                </a:lnTo>
                <a:lnTo>
                  <a:pt x="256" y="46"/>
                </a:lnTo>
                <a:lnTo>
                  <a:pt x="259" y="49"/>
                </a:lnTo>
                <a:lnTo>
                  <a:pt x="263" y="47"/>
                </a:lnTo>
                <a:lnTo>
                  <a:pt x="265" y="48"/>
                </a:lnTo>
                <a:lnTo>
                  <a:pt x="268" y="46"/>
                </a:lnTo>
                <a:lnTo>
                  <a:pt x="281" y="43"/>
                </a:lnTo>
                <a:lnTo>
                  <a:pt x="299" y="46"/>
                </a:lnTo>
                <a:lnTo>
                  <a:pt x="301" y="44"/>
                </a:lnTo>
                <a:lnTo>
                  <a:pt x="304" y="47"/>
                </a:lnTo>
                <a:lnTo>
                  <a:pt x="309" y="48"/>
                </a:lnTo>
                <a:lnTo>
                  <a:pt x="313" y="51"/>
                </a:lnTo>
                <a:lnTo>
                  <a:pt x="318" y="52"/>
                </a:lnTo>
                <a:lnTo>
                  <a:pt x="324" y="51"/>
                </a:lnTo>
                <a:lnTo>
                  <a:pt x="327" y="52"/>
                </a:lnTo>
                <a:lnTo>
                  <a:pt x="333" y="48"/>
                </a:lnTo>
                <a:lnTo>
                  <a:pt x="338" y="47"/>
                </a:lnTo>
                <a:lnTo>
                  <a:pt x="340" y="46"/>
                </a:lnTo>
                <a:lnTo>
                  <a:pt x="347" y="46"/>
                </a:lnTo>
                <a:lnTo>
                  <a:pt x="351" y="49"/>
                </a:lnTo>
                <a:lnTo>
                  <a:pt x="351" y="55"/>
                </a:lnTo>
                <a:lnTo>
                  <a:pt x="354" y="55"/>
                </a:lnTo>
                <a:lnTo>
                  <a:pt x="355" y="58"/>
                </a:lnTo>
                <a:lnTo>
                  <a:pt x="360" y="61"/>
                </a:lnTo>
                <a:lnTo>
                  <a:pt x="363" y="60"/>
                </a:lnTo>
                <a:lnTo>
                  <a:pt x="376" y="55"/>
                </a:lnTo>
                <a:lnTo>
                  <a:pt x="387" y="51"/>
                </a:lnTo>
                <a:lnTo>
                  <a:pt x="394" y="43"/>
                </a:lnTo>
                <a:lnTo>
                  <a:pt x="414" y="30"/>
                </a:lnTo>
                <a:lnTo>
                  <a:pt x="416" y="27"/>
                </a:lnTo>
                <a:lnTo>
                  <a:pt x="417" y="27"/>
                </a:lnTo>
                <a:lnTo>
                  <a:pt x="416" y="22"/>
                </a:lnTo>
                <a:lnTo>
                  <a:pt x="417" y="13"/>
                </a:lnTo>
                <a:lnTo>
                  <a:pt x="417" y="0"/>
                </a:lnTo>
                <a:lnTo>
                  <a:pt x="425" y="2"/>
                </a:lnTo>
                <a:lnTo>
                  <a:pt x="440" y="11"/>
                </a:lnTo>
                <a:lnTo>
                  <a:pt x="444" y="27"/>
                </a:lnTo>
                <a:lnTo>
                  <a:pt x="448" y="27"/>
                </a:lnTo>
                <a:lnTo>
                  <a:pt x="450" y="30"/>
                </a:lnTo>
                <a:lnTo>
                  <a:pt x="458" y="31"/>
                </a:lnTo>
                <a:lnTo>
                  <a:pt x="459" y="35"/>
                </a:lnTo>
                <a:lnTo>
                  <a:pt x="457" y="36"/>
                </a:lnTo>
                <a:lnTo>
                  <a:pt x="458" y="39"/>
                </a:lnTo>
                <a:lnTo>
                  <a:pt x="453" y="43"/>
                </a:lnTo>
                <a:lnTo>
                  <a:pt x="446" y="55"/>
                </a:lnTo>
                <a:lnTo>
                  <a:pt x="440" y="61"/>
                </a:lnTo>
                <a:lnTo>
                  <a:pt x="437" y="73"/>
                </a:lnTo>
                <a:lnTo>
                  <a:pt x="436" y="78"/>
                </a:lnTo>
                <a:lnTo>
                  <a:pt x="448" y="89"/>
                </a:lnTo>
                <a:lnTo>
                  <a:pt x="462" y="102"/>
                </a:lnTo>
                <a:lnTo>
                  <a:pt x="455" y="116"/>
                </a:lnTo>
                <a:lnTo>
                  <a:pt x="457" y="123"/>
                </a:lnTo>
                <a:lnTo>
                  <a:pt x="454" y="129"/>
                </a:lnTo>
                <a:lnTo>
                  <a:pt x="454" y="133"/>
                </a:lnTo>
                <a:lnTo>
                  <a:pt x="448" y="134"/>
                </a:lnTo>
                <a:lnTo>
                  <a:pt x="443" y="137"/>
                </a:lnTo>
                <a:lnTo>
                  <a:pt x="434" y="134"/>
                </a:lnTo>
                <a:lnTo>
                  <a:pt x="431" y="132"/>
                </a:lnTo>
                <a:lnTo>
                  <a:pt x="427" y="133"/>
                </a:lnTo>
                <a:lnTo>
                  <a:pt x="426" y="136"/>
                </a:lnTo>
                <a:lnTo>
                  <a:pt x="421" y="138"/>
                </a:lnTo>
                <a:lnTo>
                  <a:pt x="421" y="146"/>
                </a:lnTo>
                <a:lnTo>
                  <a:pt x="417" y="148"/>
                </a:lnTo>
                <a:lnTo>
                  <a:pt x="417" y="152"/>
                </a:lnTo>
                <a:lnTo>
                  <a:pt x="409" y="155"/>
                </a:lnTo>
                <a:lnTo>
                  <a:pt x="405" y="154"/>
                </a:lnTo>
                <a:lnTo>
                  <a:pt x="400" y="155"/>
                </a:lnTo>
                <a:lnTo>
                  <a:pt x="398" y="155"/>
                </a:lnTo>
                <a:lnTo>
                  <a:pt x="389" y="159"/>
                </a:lnTo>
                <a:lnTo>
                  <a:pt x="376" y="159"/>
                </a:lnTo>
                <a:lnTo>
                  <a:pt x="369" y="160"/>
                </a:lnTo>
                <a:lnTo>
                  <a:pt x="364" y="161"/>
                </a:lnTo>
                <a:lnTo>
                  <a:pt x="359" y="165"/>
                </a:lnTo>
                <a:lnTo>
                  <a:pt x="355" y="163"/>
                </a:lnTo>
                <a:lnTo>
                  <a:pt x="346" y="161"/>
                </a:lnTo>
                <a:lnTo>
                  <a:pt x="344" y="163"/>
                </a:lnTo>
                <a:lnTo>
                  <a:pt x="337" y="173"/>
                </a:lnTo>
                <a:lnTo>
                  <a:pt x="345" y="184"/>
                </a:lnTo>
                <a:lnTo>
                  <a:pt x="347" y="195"/>
                </a:lnTo>
                <a:lnTo>
                  <a:pt x="351" y="196"/>
                </a:lnTo>
                <a:lnTo>
                  <a:pt x="351" y="197"/>
                </a:lnTo>
                <a:lnTo>
                  <a:pt x="356" y="201"/>
                </a:lnTo>
                <a:lnTo>
                  <a:pt x="367" y="208"/>
                </a:lnTo>
                <a:lnTo>
                  <a:pt x="371" y="228"/>
                </a:lnTo>
                <a:lnTo>
                  <a:pt x="378" y="231"/>
                </a:lnTo>
                <a:lnTo>
                  <a:pt x="389" y="238"/>
                </a:lnTo>
                <a:lnTo>
                  <a:pt x="394" y="224"/>
                </a:lnTo>
                <a:lnTo>
                  <a:pt x="403" y="226"/>
                </a:lnTo>
                <a:lnTo>
                  <a:pt x="408" y="229"/>
                </a:lnTo>
                <a:lnTo>
                  <a:pt x="425" y="249"/>
                </a:lnTo>
                <a:lnTo>
                  <a:pt x="423" y="258"/>
                </a:lnTo>
                <a:lnTo>
                  <a:pt x="430" y="264"/>
                </a:lnTo>
                <a:lnTo>
                  <a:pt x="430" y="265"/>
                </a:lnTo>
                <a:lnTo>
                  <a:pt x="432" y="265"/>
                </a:lnTo>
                <a:lnTo>
                  <a:pt x="436" y="269"/>
                </a:lnTo>
                <a:lnTo>
                  <a:pt x="437" y="274"/>
                </a:lnTo>
                <a:lnTo>
                  <a:pt x="437" y="280"/>
                </a:lnTo>
                <a:lnTo>
                  <a:pt x="441" y="282"/>
                </a:lnTo>
                <a:lnTo>
                  <a:pt x="440" y="283"/>
                </a:lnTo>
                <a:lnTo>
                  <a:pt x="441" y="283"/>
                </a:lnTo>
                <a:lnTo>
                  <a:pt x="441" y="286"/>
                </a:lnTo>
                <a:lnTo>
                  <a:pt x="439" y="287"/>
                </a:lnTo>
                <a:lnTo>
                  <a:pt x="440" y="289"/>
                </a:lnTo>
                <a:lnTo>
                  <a:pt x="444" y="294"/>
                </a:lnTo>
                <a:lnTo>
                  <a:pt x="443" y="298"/>
                </a:lnTo>
                <a:lnTo>
                  <a:pt x="448" y="300"/>
                </a:lnTo>
                <a:lnTo>
                  <a:pt x="449" y="305"/>
                </a:lnTo>
                <a:lnTo>
                  <a:pt x="448" y="307"/>
                </a:lnTo>
                <a:lnTo>
                  <a:pt x="449" y="310"/>
                </a:lnTo>
                <a:lnTo>
                  <a:pt x="445" y="316"/>
                </a:lnTo>
                <a:lnTo>
                  <a:pt x="449" y="317"/>
                </a:lnTo>
                <a:lnTo>
                  <a:pt x="450" y="321"/>
                </a:lnTo>
                <a:lnTo>
                  <a:pt x="449" y="325"/>
                </a:lnTo>
                <a:lnTo>
                  <a:pt x="446" y="327"/>
                </a:lnTo>
                <a:lnTo>
                  <a:pt x="449" y="332"/>
                </a:lnTo>
                <a:lnTo>
                  <a:pt x="454" y="334"/>
                </a:lnTo>
                <a:lnTo>
                  <a:pt x="457" y="336"/>
                </a:lnTo>
                <a:lnTo>
                  <a:pt x="459" y="335"/>
                </a:lnTo>
                <a:lnTo>
                  <a:pt x="462" y="337"/>
                </a:lnTo>
                <a:lnTo>
                  <a:pt x="462" y="341"/>
                </a:lnTo>
                <a:lnTo>
                  <a:pt x="466" y="341"/>
                </a:lnTo>
                <a:lnTo>
                  <a:pt x="467" y="344"/>
                </a:lnTo>
                <a:lnTo>
                  <a:pt x="481" y="346"/>
                </a:lnTo>
                <a:lnTo>
                  <a:pt x="484" y="348"/>
                </a:lnTo>
                <a:lnTo>
                  <a:pt x="486" y="355"/>
                </a:lnTo>
                <a:lnTo>
                  <a:pt x="481" y="364"/>
                </a:lnTo>
                <a:lnTo>
                  <a:pt x="485" y="368"/>
                </a:lnTo>
                <a:lnTo>
                  <a:pt x="486" y="367"/>
                </a:lnTo>
                <a:lnTo>
                  <a:pt x="489" y="367"/>
                </a:lnTo>
                <a:lnTo>
                  <a:pt x="491" y="372"/>
                </a:lnTo>
                <a:lnTo>
                  <a:pt x="497" y="373"/>
                </a:lnTo>
                <a:lnTo>
                  <a:pt x="497" y="377"/>
                </a:lnTo>
                <a:lnTo>
                  <a:pt x="499" y="379"/>
                </a:lnTo>
                <a:lnTo>
                  <a:pt x="500" y="381"/>
                </a:lnTo>
                <a:lnTo>
                  <a:pt x="503" y="381"/>
                </a:lnTo>
                <a:lnTo>
                  <a:pt x="508" y="390"/>
                </a:lnTo>
                <a:lnTo>
                  <a:pt x="518" y="384"/>
                </a:lnTo>
                <a:lnTo>
                  <a:pt x="522" y="384"/>
                </a:lnTo>
                <a:lnTo>
                  <a:pt x="524" y="384"/>
                </a:lnTo>
                <a:lnTo>
                  <a:pt x="536" y="389"/>
                </a:lnTo>
                <a:lnTo>
                  <a:pt x="545" y="386"/>
                </a:lnTo>
                <a:lnTo>
                  <a:pt x="547" y="384"/>
                </a:lnTo>
                <a:lnTo>
                  <a:pt x="569" y="361"/>
                </a:lnTo>
                <a:lnTo>
                  <a:pt x="575" y="361"/>
                </a:lnTo>
                <a:lnTo>
                  <a:pt x="580" y="357"/>
                </a:lnTo>
                <a:lnTo>
                  <a:pt x="589" y="362"/>
                </a:lnTo>
                <a:lnTo>
                  <a:pt x="594" y="354"/>
                </a:lnTo>
                <a:lnTo>
                  <a:pt x="605" y="350"/>
                </a:lnTo>
                <a:lnTo>
                  <a:pt x="606" y="359"/>
                </a:lnTo>
                <a:lnTo>
                  <a:pt x="625" y="361"/>
                </a:lnTo>
                <a:lnTo>
                  <a:pt x="626" y="363"/>
                </a:lnTo>
                <a:lnTo>
                  <a:pt x="628" y="363"/>
                </a:lnTo>
                <a:lnTo>
                  <a:pt x="632" y="367"/>
                </a:lnTo>
                <a:lnTo>
                  <a:pt x="633" y="362"/>
                </a:lnTo>
                <a:lnTo>
                  <a:pt x="630" y="358"/>
                </a:lnTo>
                <a:lnTo>
                  <a:pt x="632" y="355"/>
                </a:lnTo>
                <a:lnTo>
                  <a:pt x="634" y="355"/>
                </a:lnTo>
                <a:lnTo>
                  <a:pt x="634" y="352"/>
                </a:lnTo>
                <a:lnTo>
                  <a:pt x="632" y="349"/>
                </a:lnTo>
                <a:lnTo>
                  <a:pt x="635" y="346"/>
                </a:lnTo>
                <a:lnTo>
                  <a:pt x="635" y="344"/>
                </a:lnTo>
                <a:lnTo>
                  <a:pt x="637" y="343"/>
                </a:lnTo>
                <a:lnTo>
                  <a:pt x="634" y="334"/>
                </a:lnTo>
                <a:lnTo>
                  <a:pt x="633" y="334"/>
                </a:lnTo>
                <a:lnTo>
                  <a:pt x="630" y="334"/>
                </a:lnTo>
                <a:lnTo>
                  <a:pt x="625" y="331"/>
                </a:lnTo>
                <a:lnTo>
                  <a:pt x="621" y="330"/>
                </a:lnTo>
                <a:lnTo>
                  <a:pt x="616" y="337"/>
                </a:lnTo>
                <a:lnTo>
                  <a:pt x="610" y="337"/>
                </a:lnTo>
                <a:lnTo>
                  <a:pt x="607" y="328"/>
                </a:lnTo>
                <a:lnTo>
                  <a:pt x="610" y="319"/>
                </a:lnTo>
                <a:lnTo>
                  <a:pt x="608" y="313"/>
                </a:lnTo>
                <a:lnTo>
                  <a:pt x="612" y="313"/>
                </a:lnTo>
                <a:lnTo>
                  <a:pt x="629" y="301"/>
                </a:lnTo>
                <a:lnTo>
                  <a:pt x="633" y="303"/>
                </a:lnTo>
                <a:lnTo>
                  <a:pt x="634" y="305"/>
                </a:lnTo>
                <a:lnTo>
                  <a:pt x="638" y="305"/>
                </a:lnTo>
                <a:lnTo>
                  <a:pt x="641" y="310"/>
                </a:lnTo>
                <a:lnTo>
                  <a:pt x="648" y="310"/>
                </a:lnTo>
                <a:lnTo>
                  <a:pt x="650" y="317"/>
                </a:lnTo>
                <a:lnTo>
                  <a:pt x="652" y="317"/>
                </a:lnTo>
                <a:lnTo>
                  <a:pt x="651" y="322"/>
                </a:lnTo>
                <a:lnTo>
                  <a:pt x="659" y="326"/>
                </a:lnTo>
                <a:lnTo>
                  <a:pt x="664" y="326"/>
                </a:lnTo>
                <a:lnTo>
                  <a:pt x="666" y="327"/>
                </a:lnTo>
                <a:lnTo>
                  <a:pt x="662" y="341"/>
                </a:lnTo>
                <a:lnTo>
                  <a:pt x="665" y="343"/>
                </a:lnTo>
                <a:lnTo>
                  <a:pt x="668" y="345"/>
                </a:lnTo>
                <a:lnTo>
                  <a:pt x="674" y="352"/>
                </a:lnTo>
                <a:lnTo>
                  <a:pt x="668" y="358"/>
                </a:lnTo>
                <a:lnTo>
                  <a:pt x="666" y="359"/>
                </a:lnTo>
                <a:lnTo>
                  <a:pt x="669" y="368"/>
                </a:lnTo>
                <a:lnTo>
                  <a:pt x="673" y="376"/>
                </a:lnTo>
                <a:lnTo>
                  <a:pt x="680" y="382"/>
                </a:lnTo>
                <a:lnTo>
                  <a:pt x="692" y="380"/>
                </a:lnTo>
                <a:lnTo>
                  <a:pt x="695" y="384"/>
                </a:lnTo>
                <a:lnTo>
                  <a:pt x="701" y="388"/>
                </a:lnTo>
                <a:lnTo>
                  <a:pt x="705" y="397"/>
                </a:lnTo>
                <a:lnTo>
                  <a:pt x="715" y="394"/>
                </a:lnTo>
                <a:lnTo>
                  <a:pt x="716" y="389"/>
                </a:lnTo>
                <a:lnTo>
                  <a:pt x="715" y="382"/>
                </a:lnTo>
                <a:lnTo>
                  <a:pt x="716" y="381"/>
                </a:lnTo>
                <a:lnTo>
                  <a:pt x="719" y="381"/>
                </a:lnTo>
                <a:lnTo>
                  <a:pt x="719" y="380"/>
                </a:lnTo>
                <a:lnTo>
                  <a:pt x="725" y="380"/>
                </a:lnTo>
                <a:lnTo>
                  <a:pt x="727" y="381"/>
                </a:lnTo>
                <a:lnTo>
                  <a:pt x="731" y="382"/>
                </a:lnTo>
                <a:lnTo>
                  <a:pt x="733" y="386"/>
                </a:lnTo>
                <a:lnTo>
                  <a:pt x="742" y="384"/>
                </a:lnTo>
                <a:lnTo>
                  <a:pt x="746" y="398"/>
                </a:lnTo>
                <a:lnTo>
                  <a:pt x="747" y="407"/>
                </a:lnTo>
                <a:lnTo>
                  <a:pt x="745" y="412"/>
                </a:lnTo>
                <a:lnTo>
                  <a:pt x="750" y="417"/>
                </a:lnTo>
                <a:lnTo>
                  <a:pt x="752" y="416"/>
                </a:lnTo>
                <a:lnTo>
                  <a:pt x="763" y="415"/>
                </a:lnTo>
                <a:lnTo>
                  <a:pt x="787" y="424"/>
                </a:lnTo>
                <a:lnTo>
                  <a:pt x="788" y="426"/>
                </a:lnTo>
                <a:lnTo>
                  <a:pt x="790" y="436"/>
                </a:lnTo>
                <a:lnTo>
                  <a:pt x="787" y="449"/>
                </a:lnTo>
                <a:lnTo>
                  <a:pt x="794" y="462"/>
                </a:lnTo>
                <a:lnTo>
                  <a:pt x="800" y="463"/>
                </a:lnTo>
                <a:lnTo>
                  <a:pt x="800" y="469"/>
                </a:lnTo>
                <a:lnTo>
                  <a:pt x="810" y="475"/>
                </a:lnTo>
                <a:lnTo>
                  <a:pt x="810" y="478"/>
                </a:lnTo>
                <a:lnTo>
                  <a:pt x="814" y="478"/>
                </a:lnTo>
                <a:lnTo>
                  <a:pt x="821" y="470"/>
                </a:lnTo>
                <a:lnTo>
                  <a:pt x="821" y="462"/>
                </a:lnTo>
                <a:lnTo>
                  <a:pt x="823" y="462"/>
                </a:lnTo>
                <a:lnTo>
                  <a:pt x="824" y="466"/>
                </a:lnTo>
                <a:lnTo>
                  <a:pt x="827" y="469"/>
                </a:lnTo>
                <a:lnTo>
                  <a:pt x="832" y="465"/>
                </a:lnTo>
                <a:lnTo>
                  <a:pt x="830" y="463"/>
                </a:lnTo>
                <a:lnTo>
                  <a:pt x="828" y="460"/>
                </a:lnTo>
                <a:lnTo>
                  <a:pt x="836" y="460"/>
                </a:lnTo>
                <a:lnTo>
                  <a:pt x="835" y="456"/>
                </a:lnTo>
                <a:lnTo>
                  <a:pt x="828" y="456"/>
                </a:lnTo>
                <a:lnTo>
                  <a:pt x="826" y="453"/>
                </a:lnTo>
                <a:lnTo>
                  <a:pt x="826" y="444"/>
                </a:lnTo>
                <a:lnTo>
                  <a:pt x="845" y="454"/>
                </a:lnTo>
                <a:lnTo>
                  <a:pt x="848" y="458"/>
                </a:lnTo>
                <a:lnTo>
                  <a:pt x="860" y="461"/>
                </a:lnTo>
                <a:lnTo>
                  <a:pt x="868" y="463"/>
                </a:lnTo>
                <a:lnTo>
                  <a:pt x="872" y="461"/>
                </a:lnTo>
                <a:lnTo>
                  <a:pt x="893" y="461"/>
                </a:lnTo>
                <a:lnTo>
                  <a:pt x="893" y="471"/>
                </a:lnTo>
                <a:lnTo>
                  <a:pt x="896" y="472"/>
                </a:lnTo>
                <a:lnTo>
                  <a:pt x="902" y="476"/>
                </a:lnTo>
                <a:lnTo>
                  <a:pt x="913" y="479"/>
                </a:lnTo>
                <a:lnTo>
                  <a:pt x="914" y="485"/>
                </a:lnTo>
                <a:lnTo>
                  <a:pt x="921" y="490"/>
                </a:lnTo>
                <a:lnTo>
                  <a:pt x="925" y="493"/>
                </a:lnTo>
                <a:lnTo>
                  <a:pt x="926" y="498"/>
                </a:lnTo>
                <a:lnTo>
                  <a:pt x="930" y="502"/>
                </a:lnTo>
                <a:lnTo>
                  <a:pt x="932" y="498"/>
                </a:lnTo>
                <a:lnTo>
                  <a:pt x="940" y="503"/>
                </a:lnTo>
                <a:lnTo>
                  <a:pt x="944" y="502"/>
                </a:lnTo>
                <a:lnTo>
                  <a:pt x="947" y="505"/>
                </a:lnTo>
                <a:lnTo>
                  <a:pt x="945" y="506"/>
                </a:lnTo>
                <a:lnTo>
                  <a:pt x="949" y="505"/>
                </a:lnTo>
                <a:lnTo>
                  <a:pt x="952" y="507"/>
                </a:lnTo>
                <a:lnTo>
                  <a:pt x="956" y="506"/>
                </a:lnTo>
                <a:lnTo>
                  <a:pt x="957" y="507"/>
                </a:lnTo>
                <a:lnTo>
                  <a:pt x="962" y="505"/>
                </a:lnTo>
                <a:lnTo>
                  <a:pt x="968" y="498"/>
                </a:lnTo>
                <a:lnTo>
                  <a:pt x="965" y="496"/>
                </a:lnTo>
                <a:lnTo>
                  <a:pt x="967" y="484"/>
                </a:lnTo>
                <a:lnTo>
                  <a:pt x="965" y="480"/>
                </a:lnTo>
                <a:lnTo>
                  <a:pt x="970" y="480"/>
                </a:lnTo>
                <a:lnTo>
                  <a:pt x="979" y="489"/>
                </a:lnTo>
                <a:lnTo>
                  <a:pt x="986" y="487"/>
                </a:lnTo>
                <a:lnTo>
                  <a:pt x="989" y="487"/>
                </a:lnTo>
                <a:lnTo>
                  <a:pt x="990" y="496"/>
                </a:lnTo>
                <a:lnTo>
                  <a:pt x="988" y="497"/>
                </a:lnTo>
                <a:lnTo>
                  <a:pt x="989" y="498"/>
                </a:lnTo>
                <a:lnTo>
                  <a:pt x="988" y="501"/>
                </a:lnTo>
                <a:lnTo>
                  <a:pt x="992" y="503"/>
                </a:lnTo>
                <a:lnTo>
                  <a:pt x="989" y="512"/>
                </a:lnTo>
                <a:lnTo>
                  <a:pt x="985" y="517"/>
                </a:lnTo>
                <a:lnTo>
                  <a:pt x="986" y="521"/>
                </a:lnTo>
                <a:lnTo>
                  <a:pt x="985" y="525"/>
                </a:lnTo>
                <a:lnTo>
                  <a:pt x="980" y="529"/>
                </a:lnTo>
                <a:lnTo>
                  <a:pt x="980" y="530"/>
                </a:lnTo>
                <a:lnTo>
                  <a:pt x="984" y="535"/>
                </a:lnTo>
                <a:lnTo>
                  <a:pt x="983" y="538"/>
                </a:lnTo>
                <a:lnTo>
                  <a:pt x="989" y="543"/>
                </a:lnTo>
                <a:lnTo>
                  <a:pt x="989" y="546"/>
                </a:lnTo>
                <a:lnTo>
                  <a:pt x="995" y="546"/>
                </a:lnTo>
                <a:lnTo>
                  <a:pt x="1003" y="547"/>
                </a:lnTo>
                <a:lnTo>
                  <a:pt x="1006" y="553"/>
                </a:lnTo>
                <a:lnTo>
                  <a:pt x="1004" y="557"/>
                </a:lnTo>
                <a:lnTo>
                  <a:pt x="997" y="559"/>
                </a:lnTo>
                <a:lnTo>
                  <a:pt x="994" y="561"/>
                </a:lnTo>
                <a:lnTo>
                  <a:pt x="990" y="561"/>
                </a:lnTo>
                <a:lnTo>
                  <a:pt x="992" y="565"/>
                </a:lnTo>
                <a:lnTo>
                  <a:pt x="994" y="569"/>
                </a:lnTo>
                <a:lnTo>
                  <a:pt x="989" y="574"/>
                </a:lnTo>
                <a:lnTo>
                  <a:pt x="979" y="580"/>
                </a:lnTo>
                <a:lnTo>
                  <a:pt x="977" y="586"/>
                </a:lnTo>
                <a:lnTo>
                  <a:pt x="979" y="588"/>
                </a:lnTo>
                <a:lnTo>
                  <a:pt x="983" y="591"/>
                </a:lnTo>
                <a:lnTo>
                  <a:pt x="983" y="596"/>
                </a:lnTo>
                <a:lnTo>
                  <a:pt x="986" y="598"/>
                </a:lnTo>
                <a:lnTo>
                  <a:pt x="985" y="602"/>
                </a:lnTo>
                <a:lnTo>
                  <a:pt x="986" y="611"/>
                </a:lnTo>
                <a:lnTo>
                  <a:pt x="993" y="616"/>
                </a:lnTo>
                <a:lnTo>
                  <a:pt x="992" y="620"/>
                </a:lnTo>
                <a:lnTo>
                  <a:pt x="994" y="624"/>
                </a:lnTo>
                <a:lnTo>
                  <a:pt x="997" y="629"/>
                </a:lnTo>
                <a:lnTo>
                  <a:pt x="994" y="636"/>
                </a:lnTo>
                <a:lnTo>
                  <a:pt x="997" y="638"/>
                </a:lnTo>
                <a:lnTo>
                  <a:pt x="998" y="646"/>
                </a:lnTo>
                <a:lnTo>
                  <a:pt x="1001" y="650"/>
                </a:lnTo>
                <a:lnTo>
                  <a:pt x="1003" y="661"/>
                </a:lnTo>
                <a:lnTo>
                  <a:pt x="1003" y="669"/>
                </a:lnTo>
                <a:lnTo>
                  <a:pt x="1010" y="672"/>
                </a:lnTo>
                <a:lnTo>
                  <a:pt x="1012" y="677"/>
                </a:lnTo>
                <a:lnTo>
                  <a:pt x="1008" y="695"/>
                </a:lnTo>
                <a:lnTo>
                  <a:pt x="1010" y="700"/>
                </a:lnTo>
                <a:lnTo>
                  <a:pt x="1007" y="701"/>
                </a:lnTo>
                <a:lnTo>
                  <a:pt x="1010" y="703"/>
                </a:lnTo>
                <a:lnTo>
                  <a:pt x="1012" y="706"/>
                </a:lnTo>
                <a:lnTo>
                  <a:pt x="1015" y="708"/>
                </a:lnTo>
                <a:lnTo>
                  <a:pt x="1015" y="710"/>
                </a:lnTo>
                <a:lnTo>
                  <a:pt x="1019" y="713"/>
                </a:lnTo>
                <a:lnTo>
                  <a:pt x="1026" y="715"/>
                </a:lnTo>
                <a:lnTo>
                  <a:pt x="1026" y="718"/>
                </a:lnTo>
                <a:lnTo>
                  <a:pt x="1029" y="717"/>
                </a:lnTo>
                <a:lnTo>
                  <a:pt x="1033" y="715"/>
                </a:lnTo>
                <a:lnTo>
                  <a:pt x="1034" y="718"/>
                </a:lnTo>
                <a:lnTo>
                  <a:pt x="1035" y="726"/>
                </a:lnTo>
                <a:lnTo>
                  <a:pt x="1040" y="723"/>
                </a:lnTo>
                <a:lnTo>
                  <a:pt x="1044" y="724"/>
                </a:lnTo>
                <a:lnTo>
                  <a:pt x="1053" y="722"/>
                </a:lnTo>
                <a:lnTo>
                  <a:pt x="1064" y="726"/>
                </a:lnTo>
                <a:lnTo>
                  <a:pt x="1064" y="731"/>
                </a:lnTo>
                <a:lnTo>
                  <a:pt x="1062" y="735"/>
                </a:lnTo>
                <a:lnTo>
                  <a:pt x="1066" y="735"/>
                </a:lnTo>
                <a:lnTo>
                  <a:pt x="1066" y="740"/>
                </a:lnTo>
                <a:lnTo>
                  <a:pt x="1069" y="744"/>
                </a:lnTo>
                <a:lnTo>
                  <a:pt x="1067" y="749"/>
                </a:lnTo>
                <a:lnTo>
                  <a:pt x="1071" y="750"/>
                </a:lnTo>
                <a:lnTo>
                  <a:pt x="1076" y="749"/>
                </a:lnTo>
                <a:lnTo>
                  <a:pt x="1080" y="751"/>
                </a:lnTo>
                <a:lnTo>
                  <a:pt x="1083" y="757"/>
                </a:lnTo>
                <a:lnTo>
                  <a:pt x="1089" y="758"/>
                </a:lnTo>
                <a:lnTo>
                  <a:pt x="1100" y="750"/>
                </a:lnTo>
                <a:lnTo>
                  <a:pt x="1102" y="753"/>
                </a:lnTo>
                <a:lnTo>
                  <a:pt x="1111" y="750"/>
                </a:lnTo>
                <a:lnTo>
                  <a:pt x="1120" y="758"/>
                </a:lnTo>
                <a:lnTo>
                  <a:pt x="1128" y="759"/>
                </a:lnTo>
                <a:lnTo>
                  <a:pt x="1129" y="760"/>
                </a:lnTo>
                <a:lnTo>
                  <a:pt x="1130" y="767"/>
                </a:lnTo>
                <a:lnTo>
                  <a:pt x="1128" y="772"/>
                </a:lnTo>
                <a:lnTo>
                  <a:pt x="1129" y="784"/>
                </a:lnTo>
                <a:lnTo>
                  <a:pt x="1127" y="789"/>
                </a:lnTo>
                <a:lnTo>
                  <a:pt x="1130" y="800"/>
                </a:lnTo>
                <a:lnTo>
                  <a:pt x="1129" y="807"/>
                </a:lnTo>
                <a:lnTo>
                  <a:pt x="1132" y="809"/>
                </a:lnTo>
                <a:lnTo>
                  <a:pt x="1134" y="818"/>
                </a:lnTo>
                <a:lnTo>
                  <a:pt x="1133" y="823"/>
                </a:lnTo>
                <a:lnTo>
                  <a:pt x="1136" y="829"/>
                </a:lnTo>
                <a:lnTo>
                  <a:pt x="1134" y="838"/>
                </a:lnTo>
                <a:lnTo>
                  <a:pt x="1136" y="848"/>
                </a:lnTo>
                <a:lnTo>
                  <a:pt x="1137" y="849"/>
                </a:lnTo>
                <a:lnTo>
                  <a:pt x="1145" y="849"/>
                </a:lnTo>
                <a:lnTo>
                  <a:pt x="1141" y="859"/>
                </a:lnTo>
                <a:lnTo>
                  <a:pt x="1138" y="862"/>
                </a:lnTo>
                <a:lnTo>
                  <a:pt x="1139" y="868"/>
                </a:lnTo>
                <a:lnTo>
                  <a:pt x="1138" y="874"/>
                </a:lnTo>
                <a:lnTo>
                  <a:pt x="1141" y="877"/>
                </a:lnTo>
                <a:lnTo>
                  <a:pt x="1141" y="885"/>
                </a:lnTo>
                <a:lnTo>
                  <a:pt x="1142" y="887"/>
                </a:lnTo>
                <a:lnTo>
                  <a:pt x="1146" y="887"/>
                </a:lnTo>
                <a:lnTo>
                  <a:pt x="1148" y="894"/>
                </a:lnTo>
                <a:lnTo>
                  <a:pt x="1155" y="899"/>
                </a:lnTo>
                <a:lnTo>
                  <a:pt x="1152" y="912"/>
                </a:lnTo>
                <a:lnTo>
                  <a:pt x="1146" y="916"/>
                </a:lnTo>
                <a:lnTo>
                  <a:pt x="1145" y="915"/>
                </a:lnTo>
                <a:lnTo>
                  <a:pt x="1141" y="916"/>
                </a:lnTo>
                <a:lnTo>
                  <a:pt x="1141" y="917"/>
                </a:lnTo>
                <a:lnTo>
                  <a:pt x="1142" y="923"/>
                </a:lnTo>
                <a:lnTo>
                  <a:pt x="1137" y="926"/>
                </a:lnTo>
                <a:lnTo>
                  <a:pt x="1139" y="932"/>
                </a:lnTo>
                <a:lnTo>
                  <a:pt x="1146" y="933"/>
                </a:lnTo>
                <a:lnTo>
                  <a:pt x="1145" y="934"/>
                </a:lnTo>
                <a:lnTo>
                  <a:pt x="1136" y="935"/>
                </a:lnTo>
                <a:lnTo>
                  <a:pt x="1123" y="934"/>
                </a:lnTo>
                <a:lnTo>
                  <a:pt x="1116" y="933"/>
                </a:lnTo>
                <a:lnTo>
                  <a:pt x="1110" y="939"/>
                </a:lnTo>
                <a:lnTo>
                  <a:pt x="1102" y="942"/>
                </a:lnTo>
                <a:lnTo>
                  <a:pt x="1101" y="941"/>
                </a:lnTo>
                <a:lnTo>
                  <a:pt x="1093" y="944"/>
                </a:lnTo>
                <a:lnTo>
                  <a:pt x="1076" y="959"/>
                </a:lnTo>
                <a:lnTo>
                  <a:pt x="1074" y="957"/>
                </a:lnTo>
                <a:lnTo>
                  <a:pt x="1070" y="960"/>
                </a:lnTo>
                <a:lnTo>
                  <a:pt x="1062" y="956"/>
                </a:lnTo>
                <a:lnTo>
                  <a:pt x="1053" y="946"/>
                </a:lnTo>
                <a:lnTo>
                  <a:pt x="1047" y="943"/>
                </a:lnTo>
                <a:lnTo>
                  <a:pt x="1035" y="944"/>
                </a:lnTo>
                <a:lnTo>
                  <a:pt x="1030" y="943"/>
                </a:lnTo>
                <a:lnTo>
                  <a:pt x="1028" y="942"/>
                </a:lnTo>
                <a:lnTo>
                  <a:pt x="1028" y="937"/>
                </a:lnTo>
                <a:lnTo>
                  <a:pt x="1022" y="934"/>
                </a:lnTo>
                <a:lnTo>
                  <a:pt x="1020" y="935"/>
                </a:lnTo>
                <a:lnTo>
                  <a:pt x="1016" y="939"/>
                </a:lnTo>
                <a:lnTo>
                  <a:pt x="1011" y="938"/>
                </a:lnTo>
                <a:lnTo>
                  <a:pt x="1007" y="941"/>
                </a:lnTo>
                <a:lnTo>
                  <a:pt x="1001" y="941"/>
                </a:lnTo>
                <a:lnTo>
                  <a:pt x="997" y="944"/>
                </a:lnTo>
                <a:lnTo>
                  <a:pt x="992" y="942"/>
                </a:lnTo>
                <a:lnTo>
                  <a:pt x="981" y="946"/>
                </a:lnTo>
                <a:lnTo>
                  <a:pt x="972" y="942"/>
                </a:lnTo>
                <a:lnTo>
                  <a:pt x="972" y="932"/>
                </a:lnTo>
                <a:lnTo>
                  <a:pt x="970" y="928"/>
                </a:lnTo>
                <a:lnTo>
                  <a:pt x="968" y="926"/>
                </a:lnTo>
                <a:lnTo>
                  <a:pt x="966" y="929"/>
                </a:lnTo>
                <a:lnTo>
                  <a:pt x="957" y="932"/>
                </a:lnTo>
                <a:lnTo>
                  <a:pt x="949" y="929"/>
                </a:lnTo>
                <a:lnTo>
                  <a:pt x="938" y="933"/>
                </a:lnTo>
                <a:lnTo>
                  <a:pt x="936" y="934"/>
                </a:lnTo>
                <a:lnTo>
                  <a:pt x="931" y="937"/>
                </a:lnTo>
                <a:lnTo>
                  <a:pt x="930" y="941"/>
                </a:lnTo>
                <a:lnTo>
                  <a:pt x="930" y="943"/>
                </a:lnTo>
                <a:lnTo>
                  <a:pt x="925" y="946"/>
                </a:lnTo>
                <a:lnTo>
                  <a:pt x="923" y="950"/>
                </a:lnTo>
                <a:lnTo>
                  <a:pt x="925" y="955"/>
                </a:lnTo>
                <a:lnTo>
                  <a:pt x="927" y="957"/>
                </a:lnTo>
                <a:lnTo>
                  <a:pt x="929" y="964"/>
                </a:lnTo>
                <a:lnTo>
                  <a:pt x="931" y="968"/>
                </a:lnTo>
                <a:lnTo>
                  <a:pt x="930" y="971"/>
                </a:lnTo>
                <a:lnTo>
                  <a:pt x="927" y="973"/>
                </a:lnTo>
                <a:lnTo>
                  <a:pt x="922" y="973"/>
                </a:lnTo>
                <a:lnTo>
                  <a:pt x="920" y="978"/>
                </a:lnTo>
                <a:lnTo>
                  <a:pt x="914" y="980"/>
                </a:lnTo>
                <a:lnTo>
                  <a:pt x="912" y="989"/>
                </a:lnTo>
                <a:lnTo>
                  <a:pt x="899" y="995"/>
                </a:lnTo>
                <a:lnTo>
                  <a:pt x="895" y="1001"/>
                </a:lnTo>
                <a:lnTo>
                  <a:pt x="891" y="1001"/>
                </a:lnTo>
                <a:lnTo>
                  <a:pt x="887" y="1004"/>
                </a:lnTo>
                <a:lnTo>
                  <a:pt x="891" y="1009"/>
                </a:lnTo>
                <a:lnTo>
                  <a:pt x="881" y="1013"/>
                </a:lnTo>
                <a:lnTo>
                  <a:pt x="881" y="1016"/>
                </a:lnTo>
                <a:lnTo>
                  <a:pt x="877" y="1019"/>
                </a:lnTo>
                <a:lnTo>
                  <a:pt x="877" y="1025"/>
                </a:lnTo>
                <a:lnTo>
                  <a:pt x="876" y="1029"/>
                </a:lnTo>
                <a:lnTo>
                  <a:pt x="860" y="1036"/>
                </a:lnTo>
                <a:lnTo>
                  <a:pt x="858" y="1038"/>
                </a:lnTo>
                <a:lnTo>
                  <a:pt x="855" y="1043"/>
                </a:lnTo>
                <a:lnTo>
                  <a:pt x="845" y="1043"/>
                </a:lnTo>
                <a:lnTo>
                  <a:pt x="830" y="1036"/>
                </a:lnTo>
                <a:lnTo>
                  <a:pt x="824" y="1038"/>
                </a:lnTo>
                <a:lnTo>
                  <a:pt x="821" y="1036"/>
                </a:lnTo>
                <a:lnTo>
                  <a:pt x="815" y="1034"/>
                </a:lnTo>
                <a:lnTo>
                  <a:pt x="810" y="1031"/>
                </a:lnTo>
                <a:lnTo>
                  <a:pt x="804" y="1027"/>
                </a:lnTo>
                <a:lnTo>
                  <a:pt x="797" y="1027"/>
                </a:lnTo>
                <a:lnTo>
                  <a:pt x="805" y="1009"/>
                </a:lnTo>
                <a:lnTo>
                  <a:pt x="801" y="997"/>
                </a:lnTo>
                <a:lnTo>
                  <a:pt x="796" y="997"/>
                </a:lnTo>
                <a:lnTo>
                  <a:pt x="795" y="995"/>
                </a:lnTo>
                <a:lnTo>
                  <a:pt x="797" y="993"/>
                </a:lnTo>
                <a:lnTo>
                  <a:pt x="796" y="991"/>
                </a:lnTo>
                <a:lnTo>
                  <a:pt x="791" y="982"/>
                </a:lnTo>
                <a:lnTo>
                  <a:pt x="787" y="982"/>
                </a:lnTo>
                <a:lnTo>
                  <a:pt x="778" y="975"/>
                </a:lnTo>
                <a:lnTo>
                  <a:pt x="773" y="975"/>
                </a:lnTo>
                <a:lnTo>
                  <a:pt x="768" y="965"/>
                </a:lnTo>
                <a:lnTo>
                  <a:pt x="763" y="959"/>
                </a:lnTo>
                <a:lnTo>
                  <a:pt x="763" y="937"/>
                </a:lnTo>
                <a:lnTo>
                  <a:pt x="761" y="933"/>
                </a:lnTo>
                <a:lnTo>
                  <a:pt x="755" y="930"/>
                </a:lnTo>
                <a:lnTo>
                  <a:pt x="743" y="926"/>
                </a:lnTo>
                <a:lnTo>
                  <a:pt x="738" y="928"/>
                </a:lnTo>
                <a:lnTo>
                  <a:pt x="733" y="935"/>
                </a:lnTo>
                <a:lnTo>
                  <a:pt x="727" y="938"/>
                </a:lnTo>
                <a:lnTo>
                  <a:pt x="709" y="929"/>
                </a:lnTo>
                <a:lnTo>
                  <a:pt x="706" y="925"/>
                </a:lnTo>
                <a:lnTo>
                  <a:pt x="701" y="924"/>
                </a:lnTo>
                <a:lnTo>
                  <a:pt x="693" y="926"/>
                </a:lnTo>
                <a:lnTo>
                  <a:pt x="686" y="921"/>
                </a:lnTo>
                <a:lnTo>
                  <a:pt x="675" y="908"/>
                </a:lnTo>
                <a:lnTo>
                  <a:pt x="671" y="899"/>
                </a:lnTo>
                <a:lnTo>
                  <a:pt x="668" y="896"/>
                </a:lnTo>
                <a:lnTo>
                  <a:pt x="664" y="898"/>
                </a:lnTo>
                <a:lnTo>
                  <a:pt x="648" y="901"/>
                </a:lnTo>
                <a:lnTo>
                  <a:pt x="642" y="889"/>
                </a:lnTo>
                <a:lnTo>
                  <a:pt x="630" y="892"/>
                </a:lnTo>
                <a:lnTo>
                  <a:pt x="625" y="890"/>
                </a:lnTo>
                <a:lnTo>
                  <a:pt x="621" y="890"/>
                </a:lnTo>
                <a:lnTo>
                  <a:pt x="612" y="889"/>
                </a:lnTo>
                <a:lnTo>
                  <a:pt x="610" y="890"/>
                </a:lnTo>
                <a:lnTo>
                  <a:pt x="607" y="890"/>
                </a:lnTo>
                <a:lnTo>
                  <a:pt x="601" y="889"/>
                </a:lnTo>
                <a:lnTo>
                  <a:pt x="592" y="892"/>
                </a:lnTo>
                <a:lnTo>
                  <a:pt x="578" y="893"/>
                </a:lnTo>
                <a:lnTo>
                  <a:pt x="562" y="899"/>
                </a:lnTo>
                <a:lnTo>
                  <a:pt x="556" y="898"/>
                </a:lnTo>
                <a:lnTo>
                  <a:pt x="553" y="899"/>
                </a:lnTo>
                <a:lnTo>
                  <a:pt x="548" y="897"/>
                </a:lnTo>
                <a:lnTo>
                  <a:pt x="549" y="889"/>
                </a:lnTo>
                <a:lnTo>
                  <a:pt x="549" y="877"/>
                </a:lnTo>
                <a:lnTo>
                  <a:pt x="542" y="870"/>
                </a:lnTo>
                <a:lnTo>
                  <a:pt x="538" y="862"/>
                </a:lnTo>
                <a:lnTo>
                  <a:pt x="534" y="861"/>
                </a:lnTo>
                <a:lnTo>
                  <a:pt x="533" y="863"/>
                </a:lnTo>
                <a:lnTo>
                  <a:pt x="526" y="858"/>
                </a:lnTo>
                <a:lnTo>
                  <a:pt x="521" y="857"/>
                </a:lnTo>
                <a:lnTo>
                  <a:pt x="498" y="858"/>
                </a:lnTo>
                <a:lnTo>
                  <a:pt x="498" y="853"/>
                </a:lnTo>
                <a:lnTo>
                  <a:pt x="494" y="853"/>
                </a:lnTo>
                <a:lnTo>
                  <a:pt x="495" y="848"/>
                </a:lnTo>
                <a:lnTo>
                  <a:pt x="493" y="847"/>
                </a:lnTo>
                <a:lnTo>
                  <a:pt x="493" y="844"/>
                </a:lnTo>
                <a:lnTo>
                  <a:pt x="491" y="843"/>
                </a:lnTo>
                <a:lnTo>
                  <a:pt x="495" y="836"/>
                </a:lnTo>
                <a:lnTo>
                  <a:pt x="489" y="830"/>
                </a:lnTo>
                <a:lnTo>
                  <a:pt x="493" y="827"/>
                </a:lnTo>
                <a:lnTo>
                  <a:pt x="491" y="826"/>
                </a:lnTo>
                <a:lnTo>
                  <a:pt x="490" y="826"/>
                </a:lnTo>
                <a:lnTo>
                  <a:pt x="488" y="830"/>
                </a:lnTo>
                <a:lnTo>
                  <a:pt x="479" y="823"/>
                </a:lnTo>
                <a:lnTo>
                  <a:pt x="475" y="826"/>
                </a:lnTo>
                <a:lnTo>
                  <a:pt x="475" y="830"/>
                </a:lnTo>
                <a:lnTo>
                  <a:pt x="470" y="831"/>
                </a:lnTo>
                <a:lnTo>
                  <a:pt x="468" y="832"/>
                </a:lnTo>
                <a:lnTo>
                  <a:pt x="462" y="845"/>
                </a:lnTo>
                <a:lnTo>
                  <a:pt x="455" y="839"/>
                </a:lnTo>
                <a:lnTo>
                  <a:pt x="457" y="832"/>
                </a:lnTo>
                <a:lnTo>
                  <a:pt x="453" y="826"/>
                </a:lnTo>
                <a:lnTo>
                  <a:pt x="449" y="826"/>
                </a:lnTo>
                <a:lnTo>
                  <a:pt x="450" y="823"/>
                </a:lnTo>
                <a:lnTo>
                  <a:pt x="457" y="817"/>
                </a:lnTo>
                <a:lnTo>
                  <a:pt x="463" y="820"/>
                </a:lnTo>
                <a:lnTo>
                  <a:pt x="467" y="813"/>
                </a:lnTo>
                <a:lnTo>
                  <a:pt x="464" y="811"/>
                </a:lnTo>
                <a:lnTo>
                  <a:pt x="466" y="811"/>
                </a:lnTo>
                <a:lnTo>
                  <a:pt x="464" y="809"/>
                </a:lnTo>
                <a:lnTo>
                  <a:pt x="466" y="808"/>
                </a:lnTo>
                <a:lnTo>
                  <a:pt x="463" y="808"/>
                </a:lnTo>
                <a:lnTo>
                  <a:pt x="458" y="804"/>
                </a:lnTo>
                <a:lnTo>
                  <a:pt x="459" y="799"/>
                </a:lnTo>
                <a:lnTo>
                  <a:pt x="458" y="798"/>
                </a:lnTo>
                <a:lnTo>
                  <a:pt x="455" y="798"/>
                </a:lnTo>
                <a:lnTo>
                  <a:pt x="454" y="794"/>
                </a:lnTo>
                <a:lnTo>
                  <a:pt x="457" y="793"/>
                </a:lnTo>
                <a:lnTo>
                  <a:pt x="455" y="793"/>
                </a:lnTo>
                <a:lnTo>
                  <a:pt x="454" y="787"/>
                </a:lnTo>
                <a:lnTo>
                  <a:pt x="452" y="789"/>
                </a:lnTo>
                <a:lnTo>
                  <a:pt x="450" y="782"/>
                </a:lnTo>
                <a:lnTo>
                  <a:pt x="446" y="778"/>
                </a:lnTo>
                <a:lnTo>
                  <a:pt x="445" y="776"/>
                </a:lnTo>
                <a:lnTo>
                  <a:pt x="439" y="771"/>
                </a:lnTo>
                <a:lnTo>
                  <a:pt x="436" y="760"/>
                </a:lnTo>
                <a:lnTo>
                  <a:pt x="431" y="758"/>
                </a:lnTo>
                <a:lnTo>
                  <a:pt x="423" y="753"/>
                </a:lnTo>
                <a:lnTo>
                  <a:pt x="418" y="745"/>
                </a:lnTo>
                <a:lnTo>
                  <a:pt x="416" y="745"/>
                </a:lnTo>
                <a:lnTo>
                  <a:pt x="412" y="748"/>
                </a:lnTo>
                <a:lnTo>
                  <a:pt x="410" y="746"/>
                </a:lnTo>
                <a:lnTo>
                  <a:pt x="410" y="739"/>
                </a:lnTo>
                <a:lnTo>
                  <a:pt x="405" y="732"/>
                </a:lnTo>
                <a:lnTo>
                  <a:pt x="409" y="726"/>
                </a:lnTo>
                <a:lnTo>
                  <a:pt x="400" y="717"/>
                </a:lnTo>
                <a:lnTo>
                  <a:pt x="395" y="700"/>
                </a:lnTo>
                <a:lnTo>
                  <a:pt x="389" y="695"/>
                </a:lnTo>
                <a:close/>
              </a:path>
            </a:pathLst>
          </a:custGeom>
          <a:solidFill>
            <a:srgbClr val="FFCC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6652" name="Freeform 108"/>
          <p:cNvSpPr>
            <a:spLocks noChangeAspect="1"/>
          </p:cNvSpPr>
          <p:nvPr/>
        </p:nvSpPr>
        <p:spPr bwMode="auto">
          <a:xfrm rot="-609737">
            <a:off x="2578894" y="2100263"/>
            <a:ext cx="666750" cy="592931"/>
          </a:xfrm>
          <a:custGeom>
            <a:avLst/>
            <a:gdLst>
              <a:gd name="T0" fmla="*/ 2147483646 w 1080"/>
              <a:gd name="T1" fmla="*/ 2147483646 h 995"/>
              <a:gd name="T2" fmla="*/ 2147483646 w 1080"/>
              <a:gd name="T3" fmla="*/ 2147483646 h 995"/>
              <a:gd name="T4" fmla="*/ 2147483646 w 1080"/>
              <a:gd name="T5" fmla="*/ 2147483646 h 995"/>
              <a:gd name="T6" fmla="*/ 2147483646 w 1080"/>
              <a:gd name="T7" fmla="*/ 2147483646 h 995"/>
              <a:gd name="T8" fmla="*/ 2147483646 w 1080"/>
              <a:gd name="T9" fmla="*/ 2147483646 h 995"/>
              <a:gd name="T10" fmla="*/ 2147483646 w 1080"/>
              <a:gd name="T11" fmla="*/ 2147483646 h 995"/>
              <a:gd name="T12" fmla="*/ 2147483646 w 1080"/>
              <a:gd name="T13" fmla="*/ 2147483646 h 995"/>
              <a:gd name="T14" fmla="*/ 2147483646 w 1080"/>
              <a:gd name="T15" fmla="*/ 2147483646 h 995"/>
              <a:gd name="T16" fmla="*/ 2147483646 w 1080"/>
              <a:gd name="T17" fmla="*/ 2147483646 h 995"/>
              <a:gd name="T18" fmla="*/ 2147483646 w 1080"/>
              <a:gd name="T19" fmla="*/ 2147483646 h 995"/>
              <a:gd name="T20" fmla="*/ 2147483646 w 1080"/>
              <a:gd name="T21" fmla="*/ 2147483646 h 995"/>
              <a:gd name="T22" fmla="*/ 2147483646 w 1080"/>
              <a:gd name="T23" fmla="*/ 2147483646 h 995"/>
              <a:gd name="T24" fmla="*/ 2147483646 w 1080"/>
              <a:gd name="T25" fmla="*/ 2147483646 h 995"/>
              <a:gd name="T26" fmla="*/ 2147483646 w 1080"/>
              <a:gd name="T27" fmla="*/ 2147483646 h 995"/>
              <a:gd name="T28" fmla="*/ 2147483646 w 1080"/>
              <a:gd name="T29" fmla="*/ 2147483646 h 995"/>
              <a:gd name="T30" fmla="*/ 2147483646 w 1080"/>
              <a:gd name="T31" fmla="*/ 2147483646 h 995"/>
              <a:gd name="T32" fmla="*/ 2147483646 w 1080"/>
              <a:gd name="T33" fmla="*/ 2147483646 h 995"/>
              <a:gd name="T34" fmla="*/ 2147483646 w 1080"/>
              <a:gd name="T35" fmla="*/ 2147483646 h 995"/>
              <a:gd name="T36" fmla="*/ 2147483646 w 1080"/>
              <a:gd name="T37" fmla="*/ 2147483646 h 995"/>
              <a:gd name="T38" fmla="*/ 2147483646 w 1080"/>
              <a:gd name="T39" fmla="*/ 2147483646 h 995"/>
              <a:gd name="T40" fmla="*/ 2147483646 w 1080"/>
              <a:gd name="T41" fmla="*/ 2147483646 h 995"/>
              <a:gd name="T42" fmla="*/ 2147483646 w 1080"/>
              <a:gd name="T43" fmla="*/ 2147483646 h 995"/>
              <a:gd name="T44" fmla="*/ 2147483646 w 1080"/>
              <a:gd name="T45" fmla="*/ 2147483646 h 995"/>
              <a:gd name="T46" fmla="*/ 2147483646 w 1080"/>
              <a:gd name="T47" fmla="*/ 2147483646 h 995"/>
              <a:gd name="T48" fmla="*/ 2147483646 w 1080"/>
              <a:gd name="T49" fmla="*/ 2147483646 h 995"/>
              <a:gd name="T50" fmla="*/ 2147483646 w 1080"/>
              <a:gd name="T51" fmla="*/ 2147483646 h 995"/>
              <a:gd name="T52" fmla="*/ 2147483646 w 1080"/>
              <a:gd name="T53" fmla="*/ 2147483646 h 995"/>
              <a:gd name="T54" fmla="*/ 2147483646 w 1080"/>
              <a:gd name="T55" fmla="*/ 2147483646 h 995"/>
              <a:gd name="T56" fmla="*/ 2147483646 w 1080"/>
              <a:gd name="T57" fmla="*/ 2147483646 h 995"/>
              <a:gd name="T58" fmla="*/ 2147483646 w 1080"/>
              <a:gd name="T59" fmla="*/ 2147483646 h 995"/>
              <a:gd name="T60" fmla="*/ 2147483646 w 1080"/>
              <a:gd name="T61" fmla="*/ 2147483646 h 995"/>
              <a:gd name="T62" fmla="*/ 2147483646 w 1080"/>
              <a:gd name="T63" fmla="*/ 2147483646 h 995"/>
              <a:gd name="T64" fmla="*/ 2147483646 w 1080"/>
              <a:gd name="T65" fmla="*/ 2147483646 h 995"/>
              <a:gd name="T66" fmla="*/ 2147483646 w 1080"/>
              <a:gd name="T67" fmla="*/ 2147483646 h 995"/>
              <a:gd name="T68" fmla="*/ 2147483646 w 1080"/>
              <a:gd name="T69" fmla="*/ 2147483646 h 995"/>
              <a:gd name="T70" fmla="*/ 2147483646 w 1080"/>
              <a:gd name="T71" fmla="*/ 2147483646 h 995"/>
              <a:gd name="T72" fmla="*/ 2147483646 w 1080"/>
              <a:gd name="T73" fmla="*/ 2147483646 h 995"/>
              <a:gd name="T74" fmla="*/ 2147483646 w 1080"/>
              <a:gd name="T75" fmla="*/ 2147483646 h 995"/>
              <a:gd name="T76" fmla="*/ 2147483646 w 1080"/>
              <a:gd name="T77" fmla="*/ 2147483646 h 995"/>
              <a:gd name="T78" fmla="*/ 2147483646 w 1080"/>
              <a:gd name="T79" fmla="*/ 2147483646 h 995"/>
              <a:gd name="T80" fmla="*/ 2147483646 w 1080"/>
              <a:gd name="T81" fmla="*/ 2147483646 h 995"/>
              <a:gd name="T82" fmla="*/ 2147483646 w 1080"/>
              <a:gd name="T83" fmla="*/ 2147483646 h 995"/>
              <a:gd name="T84" fmla="*/ 2147483646 w 1080"/>
              <a:gd name="T85" fmla="*/ 2147483646 h 995"/>
              <a:gd name="T86" fmla="*/ 2147483646 w 1080"/>
              <a:gd name="T87" fmla="*/ 2147483646 h 995"/>
              <a:gd name="T88" fmla="*/ 2147483646 w 1080"/>
              <a:gd name="T89" fmla="*/ 2147483646 h 995"/>
              <a:gd name="T90" fmla="*/ 2147483646 w 1080"/>
              <a:gd name="T91" fmla="*/ 2147483646 h 995"/>
              <a:gd name="T92" fmla="*/ 2147483646 w 1080"/>
              <a:gd name="T93" fmla="*/ 2147483646 h 995"/>
              <a:gd name="T94" fmla="*/ 2147483646 w 1080"/>
              <a:gd name="T95" fmla="*/ 2147483646 h 995"/>
              <a:gd name="T96" fmla="*/ 2147483646 w 1080"/>
              <a:gd name="T97" fmla="*/ 2147483646 h 995"/>
              <a:gd name="T98" fmla="*/ 2147483646 w 1080"/>
              <a:gd name="T99" fmla="*/ 2147483646 h 995"/>
              <a:gd name="T100" fmla="*/ 2147483646 w 1080"/>
              <a:gd name="T101" fmla="*/ 2147483646 h 995"/>
              <a:gd name="T102" fmla="*/ 2147483646 w 1080"/>
              <a:gd name="T103" fmla="*/ 2147483646 h 995"/>
              <a:gd name="T104" fmla="*/ 2147483646 w 1080"/>
              <a:gd name="T105" fmla="*/ 2147483646 h 995"/>
              <a:gd name="T106" fmla="*/ 2147483646 w 1080"/>
              <a:gd name="T107" fmla="*/ 2147483646 h 995"/>
              <a:gd name="T108" fmla="*/ 2147483646 w 1080"/>
              <a:gd name="T109" fmla="*/ 2147483646 h 995"/>
              <a:gd name="T110" fmla="*/ 2147483646 w 1080"/>
              <a:gd name="T111" fmla="*/ 2147483646 h 995"/>
              <a:gd name="T112" fmla="*/ 2147483646 w 1080"/>
              <a:gd name="T113" fmla="*/ 2147483646 h 995"/>
              <a:gd name="T114" fmla="*/ 2147483646 w 1080"/>
              <a:gd name="T115" fmla="*/ 2147483646 h 995"/>
              <a:gd name="T116" fmla="*/ 2147483646 w 1080"/>
              <a:gd name="T117" fmla="*/ 2147483646 h 995"/>
              <a:gd name="T118" fmla="*/ 2147483646 w 1080"/>
              <a:gd name="T119" fmla="*/ 2147483646 h 995"/>
              <a:gd name="T120" fmla="*/ 2147483646 w 1080"/>
              <a:gd name="T121" fmla="*/ 2147483646 h 9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80"/>
              <a:gd name="T184" fmla="*/ 0 h 995"/>
              <a:gd name="T185" fmla="*/ 1080 w 1080"/>
              <a:gd name="T186" fmla="*/ 995 h 9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80" h="995">
                <a:moveTo>
                  <a:pt x="945" y="710"/>
                </a:moveTo>
                <a:lnTo>
                  <a:pt x="943" y="707"/>
                </a:lnTo>
                <a:lnTo>
                  <a:pt x="938" y="708"/>
                </a:lnTo>
                <a:lnTo>
                  <a:pt x="935" y="707"/>
                </a:lnTo>
                <a:lnTo>
                  <a:pt x="933" y="711"/>
                </a:lnTo>
                <a:lnTo>
                  <a:pt x="931" y="715"/>
                </a:lnTo>
                <a:lnTo>
                  <a:pt x="926" y="720"/>
                </a:lnTo>
                <a:lnTo>
                  <a:pt x="920" y="733"/>
                </a:lnTo>
                <a:lnTo>
                  <a:pt x="917" y="735"/>
                </a:lnTo>
                <a:lnTo>
                  <a:pt x="918" y="742"/>
                </a:lnTo>
                <a:lnTo>
                  <a:pt x="916" y="750"/>
                </a:lnTo>
                <a:lnTo>
                  <a:pt x="916" y="752"/>
                </a:lnTo>
                <a:lnTo>
                  <a:pt x="922" y="752"/>
                </a:lnTo>
                <a:lnTo>
                  <a:pt x="927" y="755"/>
                </a:lnTo>
                <a:lnTo>
                  <a:pt x="933" y="756"/>
                </a:lnTo>
                <a:lnTo>
                  <a:pt x="936" y="760"/>
                </a:lnTo>
                <a:lnTo>
                  <a:pt x="942" y="766"/>
                </a:lnTo>
                <a:lnTo>
                  <a:pt x="939" y="770"/>
                </a:lnTo>
                <a:lnTo>
                  <a:pt x="938" y="770"/>
                </a:lnTo>
                <a:lnTo>
                  <a:pt x="936" y="771"/>
                </a:lnTo>
                <a:lnTo>
                  <a:pt x="936" y="783"/>
                </a:lnTo>
                <a:lnTo>
                  <a:pt x="942" y="784"/>
                </a:lnTo>
                <a:lnTo>
                  <a:pt x="936" y="791"/>
                </a:lnTo>
                <a:lnTo>
                  <a:pt x="930" y="787"/>
                </a:lnTo>
                <a:lnTo>
                  <a:pt x="930" y="789"/>
                </a:lnTo>
                <a:lnTo>
                  <a:pt x="927" y="793"/>
                </a:lnTo>
                <a:lnTo>
                  <a:pt x="917" y="789"/>
                </a:lnTo>
                <a:lnTo>
                  <a:pt x="909" y="791"/>
                </a:lnTo>
                <a:lnTo>
                  <a:pt x="906" y="798"/>
                </a:lnTo>
                <a:lnTo>
                  <a:pt x="903" y="801"/>
                </a:lnTo>
                <a:lnTo>
                  <a:pt x="907" y="804"/>
                </a:lnTo>
                <a:lnTo>
                  <a:pt x="906" y="807"/>
                </a:lnTo>
                <a:lnTo>
                  <a:pt x="909" y="806"/>
                </a:lnTo>
                <a:lnTo>
                  <a:pt x="912" y="810"/>
                </a:lnTo>
                <a:lnTo>
                  <a:pt x="911" y="815"/>
                </a:lnTo>
                <a:lnTo>
                  <a:pt x="916" y="822"/>
                </a:lnTo>
                <a:lnTo>
                  <a:pt x="913" y="824"/>
                </a:lnTo>
                <a:lnTo>
                  <a:pt x="911" y="824"/>
                </a:lnTo>
                <a:lnTo>
                  <a:pt x="909" y="828"/>
                </a:lnTo>
                <a:lnTo>
                  <a:pt x="906" y="831"/>
                </a:lnTo>
                <a:lnTo>
                  <a:pt x="915" y="829"/>
                </a:lnTo>
                <a:lnTo>
                  <a:pt x="921" y="825"/>
                </a:lnTo>
                <a:lnTo>
                  <a:pt x="924" y="822"/>
                </a:lnTo>
                <a:lnTo>
                  <a:pt x="925" y="823"/>
                </a:lnTo>
                <a:lnTo>
                  <a:pt x="926" y="827"/>
                </a:lnTo>
                <a:lnTo>
                  <a:pt x="920" y="834"/>
                </a:lnTo>
                <a:lnTo>
                  <a:pt x="929" y="836"/>
                </a:lnTo>
                <a:lnTo>
                  <a:pt x="929" y="840"/>
                </a:lnTo>
                <a:lnTo>
                  <a:pt x="931" y="840"/>
                </a:lnTo>
                <a:lnTo>
                  <a:pt x="927" y="855"/>
                </a:lnTo>
                <a:lnTo>
                  <a:pt x="926" y="856"/>
                </a:lnTo>
                <a:lnTo>
                  <a:pt x="925" y="855"/>
                </a:lnTo>
                <a:lnTo>
                  <a:pt x="922" y="860"/>
                </a:lnTo>
                <a:lnTo>
                  <a:pt x="918" y="863"/>
                </a:lnTo>
                <a:lnTo>
                  <a:pt x="917" y="865"/>
                </a:lnTo>
                <a:lnTo>
                  <a:pt x="912" y="867"/>
                </a:lnTo>
                <a:lnTo>
                  <a:pt x="911" y="870"/>
                </a:lnTo>
                <a:lnTo>
                  <a:pt x="907" y="869"/>
                </a:lnTo>
                <a:lnTo>
                  <a:pt x="903" y="872"/>
                </a:lnTo>
                <a:lnTo>
                  <a:pt x="897" y="870"/>
                </a:lnTo>
                <a:lnTo>
                  <a:pt x="893" y="870"/>
                </a:lnTo>
                <a:lnTo>
                  <a:pt x="890" y="874"/>
                </a:lnTo>
                <a:lnTo>
                  <a:pt x="895" y="883"/>
                </a:lnTo>
                <a:lnTo>
                  <a:pt x="894" y="886"/>
                </a:lnTo>
                <a:lnTo>
                  <a:pt x="890" y="887"/>
                </a:lnTo>
                <a:lnTo>
                  <a:pt x="885" y="892"/>
                </a:lnTo>
                <a:lnTo>
                  <a:pt x="886" y="894"/>
                </a:lnTo>
                <a:lnTo>
                  <a:pt x="882" y="897"/>
                </a:lnTo>
                <a:lnTo>
                  <a:pt x="873" y="895"/>
                </a:lnTo>
                <a:lnTo>
                  <a:pt x="867" y="897"/>
                </a:lnTo>
                <a:lnTo>
                  <a:pt x="862" y="894"/>
                </a:lnTo>
                <a:lnTo>
                  <a:pt x="859" y="896"/>
                </a:lnTo>
                <a:lnTo>
                  <a:pt x="853" y="892"/>
                </a:lnTo>
                <a:lnTo>
                  <a:pt x="849" y="892"/>
                </a:lnTo>
                <a:lnTo>
                  <a:pt x="844" y="896"/>
                </a:lnTo>
                <a:lnTo>
                  <a:pt x="840" y="896"/>
                </a:lnTo>
                <a:lnTo>
                  <a:pt x="828" y="900"/>
                </a:lnTo>
                <a:lnTo>
                  <a:pt x="827" y="899"/>
                </a:lnTo>
                <a:lnTo>
                  <a:pt x="828" y="900"/>
                </a:lnTo>
                <a:lnTo>
                  <a:pt x="823" y="906"/>
                </a:lnTo>
                <a:lnTo>
                  <a:pt x="830" y="910"/>
                </a:lnTo>
                <a:lnTo>
                  <a:pt x="830" y="914"/>
                </a:lnTo>
                <a:lnTo>
                  <a:pt x="834" y="917"/>
                </a:lnTo>
                <a:lnTo>
                  <a:pt x="834" y="919"/>
                </a:lnTo>
                <a:lnTo>
                  <a:pt x="823" y="922"/>
                </a:lnTo>
                <a:lnTo>
                  <a:pt x="822" y="919"/>
                </a:lnTo>
                <a:lnTo>
                  <a:pt x="819" y="918"/>
                </a:lnTo>
                <a:lnTo>
                  <a:pt x="818" y="922"/>
                </a:lnTo>
                <a:lnTo>
                  <a:pt x="816" y="923"/>
                </a:lnTo>
                <a:lnTo>
                  <a:pt x="818" y="926"/>
                </a:lnTo>
                <a:lnTo>
                  <a:pt x="816" y="926"/>
                </a:lnTo>
                <a:lnTo>
                  <a:pt x="813" y="928"/>
                </a:lnTo>
                <a:lnTo>
                  <a:pt x="804" y="923"/>
                </a:lnTo>
                <a:lnTo>
                  <a:pt x="801" y="923"/>
                </a:lnTo>
                <a:lnTo>
                  <a:pt x="800" y="927"/>
                </a:lnTo>
                <a:lnTo>
                  <a:pt x="795" y="923"/>
                </a:lnTo>
                <a:lnTo>
                  <a:pt x="791" y="923"/>
                </a:lnTo>
                <a:lnTo>
                  <a:pt x="790" y="926"/>
                </a:lnTo>
                <a:lnTo>
                  <a:pt x="791" y="931"/>
                </a:lnTo>
                <a:lnTo>
                  <a:pt x="791" y="932"/>
                </a:lnTo>
                <a:lnTo>
                  <a:pt x="787" y="931"/>
                </a:lnTo>
                <a:lnTo>
                  <a:pt x="785" y="923"/>
                </a:lnTo>
                <a:lnTo>
                  <a:pt x="781" y="922"/>
                </a:lnTo>
                <a:lnTo>
                  <a:pt x="778" y="924"/>
                </a:lnTo>
                <a:lnTo>
                  <a:pt x="774" y="924"/>
                </a:lnTo>
                <a:lnTo>
                  <a:pt x="769" y="918"/>
                </a:lnTo>
                <a:lnTo>
                  <a:pt x="767" y="918"/>
                </a:lnTo>
                <a:lnTo>
                  <a:pt x="763" y="918"/>
                </a:lnTo>
                <a:lnTo>
                  <a:pt x="762" y="917"/>
                </a:lnTo>
                <a:lnTo>
                  <a:pt x="758" y="917"/>
                </a:lnTo>
                <a:lnTo>
                  <a:pt x="758" y="912"/>
                </a:lnTo>
                <a:lnTo>
                  <a:pt x="756" y="910"/>
                </a:lnTo>
                <a:lnTo>
                  <a:pt x="753" y="912"/>
                </a:lnTo>
                <a:lnTo>
                  <a:pt x="753" y="913"/>
                </a:lnTo>
                <a:lnTo>
                  <a:pt x="754" y="917"/>
                </a:lnTo>
                <a:lnTo>
                  <a:pt x="754" y="922"/>
                </a:lnTo>
                <a:lnTo>
                  <a:pt x="747" y="922"/>
                </a:lnTo>
                <a:lnTo>
                  <a:pt x="745" y="928"/>
                </a:lnTo>
                <a:lnTo>
                  <a:pt x="740" y="928"/>
                </a:lnTo>
                <a:lnTo>
                  <a:pt x="737" y="930"/>
                </a:lnTo>
                <a:lnTo>
                  <a:pt x="729" y="928"/>
                </a:lnTo>
                <a:lnTo>
                  <a:pt x="723" y="926"/>
                </a:lnTo>
                <a:lnTo>
                  <a:pt x="717" y="921"/>
                </a:lnTo>
                <a:lnTo>
                  <a:pt x="717" y="918"/>
                </a:lnTo>
                <a:lnTo>
                  <a:pt x="719" y="918"/>
                </a:lnTo>
                <a:lnTo>
                  <a:pt x="717" y="914"/>
                </a:lnTo>
                <a:lnTo>
                  <a:pt x="715" y="914"/>
                </a:lnTo>
                <a:lnTo>
                  <a:pt x="715" y="917"/>
                </a:lnTo>
                <a:lnTo>
                  <a:pt x="714" y="918"/>
                </a:lnTo>
                <a:lnTo>
                  <a:pt x="711" y="915"/>
                </a:lnTo>
                <a:lnTo>
                  <a:pt x="709" y="914"/>
                </a:lnTo>
                <a:lnTo>
                  <a:pt x="709" y="913"/>
                </a:lnTo>
                <a:lnTo>
                  <a:pt x="710" y="913"/>
                </a:lnTo>
                <a:lnTo>
                  <a:pt x="710" y="909"/>
                </a:lnTo>
                <a:lnTo>
                  <a:pt x="711" y="906"/>
                </a:lnTo>
                <a:lnTo>
                  <a:pt x="709" y="905"/>
                </a:lnTo>
                <a:lnTo>
                  <a:pt x="708" y="900"/>
                </a:lnTo>
                <a:lnTo>
                  <a:pt x="708" y="897"/>
                </a:lnTo>
                <a:lnTo>
                  <a:pt x="705" y="895"/>
                </a:lnTo>
                <a:lnTo>
                  <a:pt x="697" y="899"/>
                </a:lnTo>
                <a:lnTo>
                  <a:pt x="693" y="905"/>
                </a:lnTo>
                <a:lnTo>
                  <a:pt x="683" y="897"/>
                </a:lnTo>
                <a:lnTo>
                  <a:pt x="683" y="908"/>
                </a:lnTo>
                <a:lnTo>
                  <a:pt x="684" y="910"/>
                </a:lnTo>
                <a:lnTo>
                  <a:pt x="675" y="915"/>
                </a:lnTo>
                <a:lnTo>
                  <a:pt x="670" y="921"/>
                </a:lnTo>
                <a:lnTo>
                  <a:pt x="668" y="918"/>
                </a:lnTo>
                <a:lnTo>
                  <a:pt x="664" y="919"/>
                </a:lnTo>
                <a:lnTo>
                  <a:pt x="661" y="918"/>
                </a:lnTo>
                <a:lnTo>
                  <a:pt x="661" y="915"/>
                </a:lnTo>
                <a:lnTo>
                  <a:pt x="666" y="917"/>
                </a:lnTo>
                <a:lnTo>
                  <a:pt x="665" y="914"/>
                </a:lnTo>
                <a:lnTo>
                  <a:pt x="656" y="908"/>
                </a:lnTo>
                <a:lnTo>
                  <a:pt x="651" y="908"/>
                </a:lnTo>
                <a:lnTo>
                  <a:pt x="650" y="906"/>
                </a:lnTo>
                <a:lnTo>
                  <a:pt x="651" y="913"/>
                </a:lnTo>
                <a:lnTo>
                  <a:pt x="648" y="914"/>
                </a:lnTo>
                <a:lnTo>
                  <a:pt x="647" y="919"/>
                </a:lnTo>
                <a:lnTo>
                  <a:pt x="642" y="926"/>
                </a:lnTo>
                <a:lnTo>
                  <a:pt x="645" y="926"/>
                </a:lnTo>
                <a:lnTo>
                  <a:pt x="645" y="928"/>
                </a:lnTo>
                <a:lnTo>
                  <a:pt x="642" y="928"/>
                </a:lnTo>
                <a:lnTo>
                  <a:pt x="643" y="932"/>
                </a:lnTo>
                <a:lnTo>
                  <a:pt x="642" y="933"/>
                </a:lnTo>
                <a:lnTo>
                  <a:pt x="639" y="932"/>
                </a:lnTo>
                <a:lnTo>
                  <a:pt x="637" y="935"/>
                </a:lnTo>
                <a:lnTo>
                  <a:pt x="639" y="939"/>
                </a:lnTo>
                <a:lnTo>
                  <a:pt x="634" y="940"/>
                </a:lnTo>
                <a:lnTo>
                  <a:pt x="633" y="935"/>
                </a:lnTo>
                <a:lnTo>
                  <a:pt x="629" y="935"/>
                </a:lnTo>
                <a:lnTo>
                  <a:pt x="623" y="930"/>
                </a:lnTo>
                <a:lnTo>
                  <a:pt x="619" y="933"/>
                </a:lnTo>
                <a:lnTo>
                  <a:pt x="612" y="931"/>
                </a:lnTo>
                <a:lnTo>
                  <a:pt x="606" y="936"/>
                </a:lnTo>
                <a:lnTo>
                  <a:pt x="601" y="931"/>
                </a:lnTo>
                <a:lnTo>
                  <a:pt x="597" y="936"/>
                </a:lnTo>
                <a:lnTo>
                  <a:pt x="596" y="939"/>
                </a:lnTo>
                <a:lnTo>
                  <a:pt x="587" y="940"/>
                </a:lnTo>
                <a:lnTo>
                  <a:pt x="584" y="944"/>
                </a:lnTo>
                <a:lnTo>
                  <a:pt x="589" y="946"/>
                </a:lnTo>
                <a:lnTo>
                  <a:pt x="589" y="948"/>
                </a:lnTo>
                <a:lnTo>
                  <a:pt x="588" y="948"/>
                </a:lnTo>
                <a:lnTo>
                  <a:pt x="587" y="950"/>
                </a:lnTo>
                <a:lnTo>
                  <a:pt x="582" y="950"/>
                </a:lnTo>
                <a:lnTo>
                  <a:pt x="582" y="951"/>
                </a:lnTo>
                <a:lnTo>
                  <a:pt x="579" y="958"/>
                </a:lnTo>
                <a:lnTo>
                  <a:pt x="570" y="962"/>
                </a:lnTo>
                <a:lnTo>
                  <a:pt x="558" y="960"/>
                </a:lnTo>
                <a:lnTo>
                  <a:pt x="555" y="958"/>
                </a:lnTo>
                <a:lnTo>
                  <a:pt x="555" y="960"/>
                </a:lnTo>
                <a:lnTo>
                  <a:pt x="552" y="968"/>
                </a:lnTo>
                <a:lnTo>
                  <a:pt x="553" y="969"/>
                </a:lnTo>
                <a:lnTo>
                  <a:pt x="551" y="973"/>
                </a:lnTo>
                <a:lnTo>
                  <a:pt x="544" y="969"/>
                </a:lnTo>
                <a:lnTo>
                  <a:pt x="540" y="976"/>
                </a:lnTo>
                <a:lnTo>
                  <a:pt x="538" y="975"/>
                </a:lnTo>
                <a:lnTo>
                  <a:pt x="539" y="976"/>
                </a:lnTo>
                <a:lnTo>
                  <a:pt x="538" y="978"/>
                </a:lnTo>
                <a:lnTo>
                  <a:pt x="540" y="980"/>
                </a:lnTo>
                <a:lnTo>
                  <a:pt x="537" y="984"/>
                </a:lnTo>
                <a:lnTo>
                  <a:pt x="537" y="987"/>
                </a:lnTo>
                <a:lnTo>
                  <a:pt x="534" y="987"/>
                </a:lnTo>
                <a:lnTo>
                  <a:pt x="530" y="991"/>
                </a:lnTo>
                <a:lnTo>
                  <a:pt x="528" y="986"/>
                </a:lnTo>
                <a:lnTo>
                  <a:pt x="525" y="982"/>
                </a:lnTo>
                <a:lnTo>
                  <a:pt x="522" y="976"/>
                </a:lnTo>
                <a:lnTo>
                  <a:pt x="516" y="969"/>
                </a:lnTo>
                <a:lnTo>
                  <a:pt x="516" y="968"/>
                </a:lnTo>
                <a:lnTo>
                  <a:pt x="507" y="968"/>
                </a:lnTo>
                <a:lnTo>
                  <a:pt x="502" y="972"/>
                </a:lnTo>
                <a:lnTo>
                  <a:pt x="498" y="972"/>
                </a:lnTo>
                <a:lnTo>
                  <a:pt x="497" y="971"/>
                </a:lnTo>
                <a:lnTo>
                  <a:pt x="494" y="971"/>
                </a:lnTo>
                <a:lnTo>
                  <a:pt x="490" y="967"/>
                </a:lnTo>
                <a:lnTo>
                  <a:pt x="485" y="967"/>
                </a:lnTo>
                <a:lnTo>
                  <a:pt x="484" y="968"/>
                </a:lnTo>
                <a:lnTo>
                  <a:pt x="485" y="980"/>
                </a:lnTo>
                <a:lnTo>
                  <a:pt x="480" y="980"/>
                </a:lnTo>
                <a:lnTo>
                  <a:pt x="480" y="985"/>
                </a:lnTo>
                <a:lnTo>
                  <a:pt x="474" y="986"/>
                </a:lnTo>
                <a:lnTo>
                  <a:pt x="475" y="987"/>
                </a:lnTo>
                <a:lnTo>
                  <a:pt x="474" y="991"/>
                </a:lnTo>
                <a:lnTo>
                  <a:pt x="470" y="995"/>
                </a:lnTo>
                <a:lnTo>
                  <a:pt x="468" y="993"/>
                </a:lnTo>
                <a:lnTo>
                  <a:pt x="466" y="989"/>
                </a:lnTo>
                <a:lnTo>
                  <a:pt x="462" y="989"/>
                </a:lnTo>
                <a:lnTo>
                  <a:pt x="459" y="990"/>
                </a:lnTo>
                <a:lnTo>
                  <a:pt x="454" y="986"/>
                </a:lnTo>
                <a:lnTo>
                  <a:pt x="454" y="982"/>
                </a:lnTo>
                <a:lnTo>
                  <a:pt x="457" y="978"/>
                </a:lnTo>
                <a:lnTo>
                  <a:pt x="452" y="976"/>
                </a:lnTo>
                <a:lnTo>
                  <a:pt x="452" y="972"/>
                </a:lnTo>
                <a:lnTo>
                  <a:pt x="449" y="968"/>
                </a:lnTo>
                <a:lnTo>
                  <a:pt x="441" y="971"/>
                </a:lnTo>
                <a:lnTo>
                  <a:pt x="444" y="977"/>
                </a:lnTo>
                <a:lnTo>
                  <a:pt x="431" y="969"/>
                </a:lnTo>
                <a:lnTo>
                  <a:pt x="427" y="971"/>
                </a:lnTo>
                <a:lnTo>
                  <a:pt x="429" y="972"/>
                </a:lnTo>
                <a:lnTo>
                  <a:pt x="432" y="972"/>
                </a:lnTo>
                <a:lnTo>
                  <a:pt x="432" y="977"/>
                </a:lnTo>
                <a:lnTo>
                  <a:pt x="430" y="978"/>
                </a:lnTo>
                <a:lnTo>
                  <a:pt x="422" y="969"/>
                </a:lnTo>
                <a:lnTo>
                  <a:pt x="423" y="967"/>
                </a:lnTo>
                <a:lnTo>
                  <a:pt x="426" y="967"/>
                </a:lnTo>
                <a:lnTo>
                  <a:pt x="426" y="963"/>
                </a:lnTo>
                <a:lnTo>
                  <a:pt x="427" y="959"/>
                </a:lnTo>
                <a:lnTo>
                  <a:pt x="417" y="954"/>
                </a:lnTo>
                <a:lnTo>
                  <a:pt x="407" y="948"/>
                </a:lnTo>
                <a:lnTo>
                  <a:pt x="404" y="948"/>
                </a:lnTo>
                <a:lnTo>
                  <a:pt x="394" y="945"/>
                </a:lnTo>
                <a:lnTo>
                  <a:pt x="390" y="942"/>
                </a:lnTo>
                <a:lnTo>
                  <a:pt x="389" y="940"/>
                </a:lnTo>
                <a:lnTo>
                  <a:pt x="390" y="936"/>
                </a:lnTo>
                <a:lnTo>
                  <a:pt x="391" y="930"/>
                </a:lnTo>
                <a:lnTo>
                  <a:pt x="394" y="928"/>
                </a:lnTo>
                <a:lnTo>
                  <a:pt x="393" y="923"/>
                </a:lnTo>
                <a:lnTo>
                  <a:pt x="389" y="921"/>
                </a:lnTo>
                <a:lnTo>
                  <a:pt x="382" y="918"/>
                </a:lnTo>
                <a:lnTo>
                  <a:pt x="378" y="924"/>
                </a:lnTo>
                <a:lnTo>
                  <a:pt x="373" y="923"/>
                </a:lnTo>
                <a:lnTo>
                  <a:pt x="372" y="927"/>
                </a:lnTo>
                <a:lnTo>
                  <a:pt x="369" y="927"/>
                </a:lnTo>
                <a:lnTo>
                  <a:pt x="366" y="918"/>
                </a:lnTo>
                <a:lnTo>
                  <a:pt x="371" y="914"/>
                </a:lnTo>
                <a:lnTo>
                  <a:pt x="371" y="909"/>
                </a:lnTo>
                <a:lnTo>
                  <a:pt x="375" y="908"/>
                </a:lnTo>
                <a:lnTo>
                  <a:pt x="380" y="908"/>
                </a:lnTo>
                <a:lnTo>
                  <a:pt x="384" y="903"/>
                </a:lnTo>
                <a:lnTo>
                  <a:pt x="385" y="899"/>
                </a:lnTo>
                <a:lnTo>
                  <a:pt x="387" y="899"/>
                </a:lnTo>
                <a:lnTo>
                  <a:pt x="389" y="899"/>
                </a:lnTo>
                <a:lnTo>
                  <a:pt x="391" y="901"/>
                </a:lnTo>
                <a:lnTo>
                  <a:pt x="393" y="895"/>
                </a:lnTo>
                <a:lnTo>
                  <a:pt x="396" y="895"/>
                </a:lnTo>
                <a:lnTo>
                  <a:pt x="398" y="892"/>
                </a:lnTo>
                <a:lnTo>
                  <a:pt x="402" y="891"/>
                </a:lnTo>
                <a:lnTo>
                  <a:pt x="400" y="890"/>
                </a:lnTo>
                <a:lnTo>
                  <a:pt x="402" y="885"/>
                </a:lnTo>
                <a:lnTo>
                  <a:pt x="399" y="883"/>
                </a:lnTo>
                <a:lnTo>
                  <a:pt x="402" y="882"/>
                </a:lnTo>
                <a:lnTo>
                  <a:pt x="399" y="878"/>
                </a:lnTo>
                <a:lnTo>
                  <a:pt x="400" y="876"/>
                </a:lnTo>
                <a:lnTo>
                  <a:pt x="408" y="877"/>
                </a:lnTo>
                <a:lnTo>
                  <a:pt x="416" y="874"/>
                </a:lnTo>
                <a:lnTo>
                  <a:pt x="417" y="867"/>
                </a:lnTo>
                <a:lnTo>
                  <a:pt x="413" y="864"/>
                </a:lnTo>
                <a:lnTo>
                  <a:pt x="416" y="859"/>
                </a:lnTo>
                <a:lnTo>
                  <a:pt x="413" y="858"/>
                </a:lnTo>
                <a:lnTo>
                  <a:pt x="413" y="855"/>
                </a:lnTo>
                <a:lnTo>
                  <a:pt x="420" y="854"/>
                </a:lnTo>
                <a:lnTo>
                  <a:pt x="422" y="856"/>
                </a:lnTo>
                <a:lnTo>
                  <a:pt x="425" y="849"/>
                </a:lnTo>
                <a:lnTo>
                  <a:pt x="422" y="843"/>
                </a:lnTo>
                <a:lnTo>
                  <a:pt x="423" y="838"/>
                </a:lnTo>
                <a:lnTo>
                  <a:pt x="432" y="845"/>
                </a:lnTo>
                <a:lnTo>
                  <a:pt x="440" y="845"/>
                </a:lnTo>
                <a:lnTo>
                  <a:pt x="443" y="846"/>
                </a:lnTo>
                <a:lnTo>
                  <a:pt x="444" y="845"/>
                </a:lnTo>
                <a:lnTo>
                  <a:pt x="445" y="847"/>
                </a:lnTo>
                <a:lnTo>
                  <a:pt x="450" y="846"/>
                </a:lnTo>
                <a:lnTo>
                  <a:pt x="454" y="842"/>
                </a:lnTo>
                <a:lnTo>
                  <a:pt x="454" y="838"/>
                </a:lnTo>
                <a:lnTo>
                  <a:pt x="450" y="834"/>
                </a:lnTo>
                <a:lnTo>
                  <a:pt x="459" y="832"/>
                </a:lnTo>
                <a:lnTo>
                  <a:pt x="447" y="816"/>
                </a:lnTo>
                <a:lnTo>
                  <a:pt x="450" y="814"/>
                </a:lnTo>
                <a:lnTo>
                  <a:pt x="454" y="813"/>
                </a:lnTo>
                <a:lnTo>
                  <a:pt x="453" y="811"/>
                </a:lnTo>
                <a:lnTo>
                  <a:pt x="445" y="807"/>
                </a:lnTo>
                <a:lnTo>
                  <a:pt x="443" y="809"/>
                </a:lnTo>
                <a:lnTo>
                  <a:pt x="444" y="810"/>
                </a:lnTo>
                <a:lnTo>
                  <a:pt x="443" y="813"/>
                </a:lnTo>
                <a:lnTo>
                  <a:pt x="434" y="802"/>
                </a:lnTo>
                <a:lnTo>
                  <a:pt x="431" y="798"/>
                </a:lnTo>
                <a:lnTo>
                  <a:pt x="431" y="797"/>
                </a:lnTo>
                <a:lnTo>
                  <a:pt x="440" y="797"/>
                </a:lnTo>
                <a:lnTo>
                  <a:pt x="441" y="798"/>
                </a:lnTo>
                <a:lnTo>
                  <a:pt x="440" y="793"/>
                </a:lnTo>
                <a:lnTo>
                  <a:pt x="440" y="784"/>
                </a:lnTo>
                <a:lnTo>
                  <a:pt x="435" y="782"/>
                </a:lnTo>
                <a:lnTo>
                  <a:pt x="430" y="787"/>
                </a:lnTo>
                <a:lnTo>
                  <a:pt x="432" y="780"/>
                </a:lnTo>
                <a:lnTo>
                  <a:pt x="426" y="775"/>
                </a:lnTo>
                <a:lnTo>
                  <a:pt x="423" y="777"/>
                </a:lnTo>
                <a:lnTo>
                  <a:pt x="421" y="775"/>
                </a:lnTo>
                <a:lnTo>
                  <a:pt x="417" y="779"/>
                </a:lnTo>
                <a:lnTo>
                  <a:pt x="421" y="783"/>
                </a:lnTo>
                <a:lnTo>
                  <a:pt x="418" y="787"/>
                </a:lnTo>
                <a:lnTo>
                  <a:pt x="413" y="784"/>
                </a:lnTo>
                <a:lnTo>
                  <a:pt x="414" y="783"/>
                </a:lnTo>
                <a:lnTo>
                  <a:pt x="411" y="780"/>
                </a:lnTo>
                <a:lnTo>
                  <a:pt x="403" y="778"/>
                </a:lnTo>
                <a:lnTo>
                  <a:pt x="400" y="779"/>
                </a:lnTo>
                <a:lnTo>
                  <a:pt x="393" y="788"/>
                </a:lnTo>
                <a:lnTo>
                  <a:pt x="387" y="788"/>
                </a:lnTo>
                <a:lnTo>
                  <a:pt x="382" y="784"/>
                </a:lnTo>
                <a:lnTo>
                  <a:pt x="372" y="783"/>
                </a:lnTo>
                <a:lnTo>
                  <a:pt x="371" y="786"/>
                </a:lnTo>
                <a:lnTo>
                  <a:pt x="368" y="783"/>
                </a:lnTo>
                <a:lnTo>
                  <a:pt x="367" y="784"/>
                </a:lnTo>
                <a:lnTo>
                  <a:pt x="366" y="783"/>
                </a:lnTo>
                <a:lnTo>
                  <a:pt x="363" y="783"/>
                </a:lnTo>
                <a:lnTo>
                  <a:pt x="358" y="773"/>
                </a:lnTo>
                <a:lnTo>
                  <a:pt x="353" y="770"/>
                </a:lnTo>
                <a:lnTo>
                  <a:pt x="350" y="769"/>
                </a:lnTo>
                <a:lnTo>
                  <a:pt x="348" y="770"/>
                </a:lnTo>
                <a:lnTo>
                  <a:pt x="346" y="773"/>
                </a:lnTo>
                <a:lnTo>
                  <a:pt x="344" y="771"/>
                </a:lnTo>
                <a:lnTo>
                  <a:pt x="341" y="779"/>
                </a:lnTo>
                <a:lnTo>
                  <a:pt x="337" y="783"/>
                </a:lnTo>
                <a:lnTo>
                  <a:pt x="337" y="777"/>
                </a:lnTo>
                <a:lnTo>
                  <a:pt x="331" y="771"/>
                </a:lnTo>
                <a:lnTo>
                  <a:pt x="328" y="768"/>
                </a:lnTo>
                <a:lnTo>
                  <a:pt x="321" y="764"/>
                </a:lnTo>
                <a:lnTo>
                  <a:pt x="318" y="764"/>
                </a:lnTo>
                <a:lnTo>
                  <a:pt x="315" y="764"/>
                </a:lnTo>
                <a:lnTo>
                  <a:pt x="310" y="759"/>
                </a:lnTo>
                <a:lnTo>
                  <a:pt x="312" y="755"/>
                </a:lnTo>
                <a:lnTo>
                  <a:pt x="309" y="748"/>
                </a:lnTo>
                <a:lnTo>
                  <a:pt x="306" y="744"/>
                </a:lnTo>
                <a:lnTo>
                  <a:pt x="304" y="747"/>
                </a:lnTo>
                <a:lnTo>
                  <a:pt x="297" y="742"/>
                </a:lnTo>
                <a:lnTo>
                  <a:pt x="299" y="738"/>
                </a:lnTo>
                <a:lnTo>
                  <a:pt x="297" y="738"/>
                </a:lnTo>
                <a:lnTo>
                  <a:pt x="295" y="737"/>
                </a:lnTo>
                <a:lnTo>
                  <a:pt x="296" y="741"/>
                </a:lnTo>
                <a:lnTo>
                  <a:pt x="294" y="741"/>
                </a:lnTo>
                <a:lnTo>
                  <a:pt x="292" y="738"/>
                </a:lnTo>
                <a:lnTo>
                  <a:pt x="290" y="730"/>
                </a:lnTo>
                <a:lnTo>
                  <a:pt x="291" y="726"/>
                </a:lnTo>
                <a:lnTo>
                  <a:pt x="287" y="724"/>
                </a:lnTo>
                <a:lnTo>
                  <a:pt x="285" y="724"/>
                </a:lnTo>
                <a:lnTo>
                  <a:pt x="290" y="719"/>
                </a:lnTo>
                <a:lnTo>
                  <a:pt x="288" y="717"/>
                </a:lnTo>
                <a:lnTo>
                  <a:pt x="290" y="711"/>
                </a:lnTo>
                <a:lnTo>
                  <a:pt x="295" y="707"/>
                </a:lnTo>
                <a:lnTo>
                  <a:pt x="295" y="703"/>
                </a:lnTo>
                <a:lnTo>
                  <a:pt x="297" y="698"/>
                </a:lnTo>
                <a:lnTo>
                  <a:pt x="295" y="697"/>
                </a:lnTo>
                <a:lnTo>
                  <a:pt x="297" y="693"/>
                </a:lnTo>
                <a:lnTo>
                  <a:pt x="295" y="690"/>
                </a:lnTo>
                <a:lnTo>
                  <a:pt x="295" y="681"/>
                </a:lnTo>
                <a:lnTo>
                  <a:pt x="296" y="674"/>
                </a:lnTo>
                <a:lnTo>
                  <a:pt x="295" y="670"/>
                </a:lnTo>
                <a:lnTo>
                  <a:pt x="287" y="669"/>
                </a:lnTo>
                <a:lnTo>
                  <a:pt x="283" y="670"/>
                </a:lnTo>
                <a:lnTo>
                  <a:pt x="281" y="669"/>
                </a:lnTo>
                <a:lnTo>
                  <a:pt x="279" y="667"/>
                </a:lnTo>
                <a:lnTo>
                  <a:pt x="274" y="667"/>
                </a:lnTo>
                <a:lnTo>
                  <a:pt x="274" y="671"/>
                </a:lnTo>
                <a:lnTo>
                  <a:pt x="268" y="671"/>
                </a:lnTo>
                <a:lnTo>
                  <a:pt x="261" y="667"/>
                </a:lnTo>
                <a:lnTo>
                  <a:pt x="254" y="666"/>
                </a:lnTo>
                <a:lnTo>
                  <a:pt x="250" y="671"/>
                </a:lnTo>
                <a:lnTo>
                  <a:pt x="245" y="671"/>
                </a:lnTo>
                <a:lnTo>
                  <a:pt x="242" y="669"/>
                </a:lnTo>
                <a:lnTo>
                  <a:pt x="239" y="667"/>
                </a:lnTo>
                <a:lnTo>
                  <a:pt x="234" y="671"/>
                </a:lnTo>
                <a:lnTo>
                  <a:pt x="234" y="674"/>
                </a:lnTo>
                <a:lnTo>
                  <a:pt x="230" y="674"/>
                </a:lnTo>
                <a:lnTo>
                  <a:pt x="233" y="670"/>
                </a:lnTo>
                <a:lnTo>
                  <a:pt x="233" y="667"/>
                </a:lnTo>
                <a:lnTo>
                  <a:pt x="234" y="665"/>
                </a:lnTo>
                <a:lnTo>
                  <a:pt x="225" y="656"/>
                </a:lnTo>
                <a:lnTo>
                  <a:pt x="225" y="657"/>
                </a:lnTo>
                <a:lnTo>
                  <a:pt x="219" y="654"/>
                </a:lnTo>
                <a:lnTo>
                  <a:pt x="216" y="654"/>
                </a:lnTo>
                <a:lnTo>
                  <a:pt x="209" y="649"/>
                </a:lnTo>
                <a:lnTo>
                  <a:pt x="202" y="649"/>
                </a:lnTo>
                <a:lnTo>
                  <a:pt x="201" y="651"/>
                </a:lnTo>
                <a:lnTo>
                  <a:pt x="196" y="639"/>
                </a:lnTo>
                <a:lnTo>
                  <a:pt x="192" y="638"/>
                </a:lnTo>
                <a:lnTo>
                  <a:pt x="191" y="643"/>
                </a:lnTo>
                <a:lnTo>
                  <a:pt x="179" y="652"/>
                </a:lnTo>
                <a:lnTo>
                  <a:pt x="171" y="656"/>
                </a:lnTo>
                <a:lnTo>
                  <a:pt x="166" y="654"/>
                </a:lnTo>
                <a:lnTo>
                  <a:pt x="161" y="651"/>
                </a:lnTo>
                <a:lnTo>
                  <a:pt x="153" y="649"/>
                </a:lnTo>
                <a:lnTo>
                  <a:pt x="155" y="644"/>
                </a:lnTo>
                <a:lnTo>
                  <a:pt x="152" y="636"/>
                </a:lnTo>
                <a:lnTo>
                  <a:pt x="155" y="635"/>
                </a:lnTo>
                <a:lnTo>
                  <a:pt x="155" y="634"/>
                </a:lnTo>
                <a:lnTo>
                  <a:pt x="152" y="633"/>
                </a:lnTo>
                <a:lnTo>
                  <a:pt x="152" y="625"/>
                </a:lnTo>
                <a:lnTo>
                  <a:pt x="149" y="625"/>
                </a:lnTo>
                <a:lnTo>
                  <a:pt x="147" y="620"/>
                </a:lnTo>
                <a:lnTo>
                  <a:pt x="144" y="618"/>
                </a:lnTo>
                <a:lnTo>
                  <a:pt x="134" y="620"/>
                </a:lnTo>
                <a:lnTo>
                  <a:pt x="130" y="622"/>
                </a:lnTo>
                <a:lnTo>
                  <a:pt x="129" y="625"/>
                </a:lnTo>
                <a:lnTo>
                  <a:pt x="124" y="618"/>
                </a:lnTo>
                <a:lnTo>
                  <a:pt x="117" y="617"/>
                </a:lnTo>
                <a:lnTo>
                  <a:pt x="113" y="612"/>
                </a:lnTo>
                <a:lnTo>
                  <a:pt x="115" y="611"/>
                </a:lnTo>
                <a:lnTo>
                  <a:pt x="119" y="613"/>
                </a:lnTo>
                <a:lnTo>
                  <a:pt x="128" y="615"/>
                </a:lnTo>
                <a:lnTo>
                  <a:pt x="130" y="615"/>
                </a:lnTo>
                <a:lnTo>
                  <a:pt x="131" y="613"/>
                </a:lnTo>
                <a:lnTo>
                  <a:pt x="130" y="604"/>
                </a:lnTo>
                <a:lnTo>
                  <a:pt x="134" y="602"/>
                </a:lnTo>
                <a:lnTo>
                  <a:pt x="135" y="595"/>
                </a:lnTo>
                <a:lnTo>
                  <a:pt x="121" y="590"/>
                </a:lnTo>
                <a:lnTo>
                  <a:pt x="113" y="588"/>
                </a:lnTo>
                <a:lnTo>
                  <a:pt x="112" y="586"/>
                </a:lnTo>
                <a:lnTo>
                  <a:pt x="111" y="589"/>
                </a:lnTo>
                <a:lnTo>
                  <a:pt x="107" y="588"/>
                </a:lnTo>
                <a:lnTo>
                  <a:pt x="107" y="586"/>
                </a:lnTo>
                <a:lnTo>
                  <a:pt x="99" y="580"/>
                </a:lnTo>
                <a:lnTo>
                  <a:pt x="97" y="575"/>
                </a:lnTo>
                <a:lnTo>
                  <a:pt x="95" y="567"/>
                </a:lnTo>
                <a:lnTo>
                  <a:pt x="90" y="566"/>
                </a:lnTo>
                <a:lnTo>
                  <a:pt x="92" y="561"/>
                </a:lnTo>
                <a:lnTo>
                  <a:pt x="90" y="562"/>
                </a:lnTo>
                <a:lnTo>
                  <a:pt x="88" y="559"/>
                </a:lnTo>
                <a:lnTo>
                  <a:pt x="83" y="562"/>
                </a:lnTo>
                <a:lnTo>
                  <a:pt x="80" y="564"/>
                </a:lnTo>
                <a:lnTo>
                  <a:pt x="77" y="563"/>
                </a:lnTo>
                <a:lnTo>
                  <a:pt x="72" y="567"/>
                </a:lnTo>
                <a:lnTo>
                  <a:pt x="67" y="568"/>
                </a:lnTo>
                <a:lnTo>
                  <a:pt x="58" y="579"/>
                </a:lnTo>
                <a:lnTo>
                  <a:pt x="50" y="575"/>
                </a:lnTo>
                <a:lnTo>
                  <a:pt x="50" y="573"/>
                </a:lnTo>
                <a:lnTo>
                  <a:pt x="49" y="573"/>
                </a:lnTo>
                <a:lnTo>
                  <a:pt x="49" y="570"/>
                </a:lnTo>
                <a:lnTo>
                  <a:pt x="45" y="563"/>
                </a:lnTo>
                <a:lnTo>
                  <a:pt x="39" y="557"/>
                </a:lnTo>
                <a:lnTo>
                  <a:pt x="38" y="558"/>
                </a:lnTo>
                <a:lnTo>
                  <a:pt x="35" y="557"/>
                </a:lnTo>
                <a:lnTo>
                  <a:pt x="31" y="549"/>
                </a:lnTo>
                <a:lnTo>
                  <a:pt x="32" y="545"/>
                </a:lnTo>
                <a:lnTo>
                  <a:pt x="30" y="545"/>
                </a:lnTo>
                <a:lnTo>
                  <a:pt x="29" y="541"/>
                </a:lnTo>
                <a:lnTo>
                  <a:pt x="21" y="537"/>
                </a:lnTo>
                <a:lnTo>
                  <a:pt x="16" y="535"/>
                </a:lnTo>
                <a:lnTo>
                  <a:pt x="21" y="528"/>
                </a:lnTo>
                <a:lnTo>
                  <a:pt x="20" y="524"/>
                </a:lnTo>
                <a:lnTo>
                  <a:pt x="14" y="521"/>
                </a:lnTo>
                <a:lnTo>
                  <a:pt x="8" y="514"/>
                </a:lnTo>
                <a:lnTo>
                  <a:pt x="7" y="509"/>
                </a:lnTo>
                <a:lnTo>
                  <a:pt x="7" y="508"/>
                </a:lnTo>
                <a:lnTo>
                  <a:pt x="9" y="505"/>
                </a:lnTo>
                <a:lnTo>
                  <a:pt x="9" y="501"/>
                </a:lnTo>
                <a:lnTo>
                  <a:pt x="13" y="501"/>
                </a:lnTo>
                <a:lnTo>
                  <a:pt x="14" y="496"/>
                </a:lnTo>
                <a:lnTo>
                  <a:pt x="17" y="497"/>
                </a:lnTo>
                <a:lnTo>
                  <a:pt x="21" y="492"/>
                </a:lnTo>
                <a:lnTo>
                  <a:pt x="23" y="491"/>
                </a:lnTo>
                <a:lnTo>
                  <a:pt x="27" y="491"/>
                </a:lnTo>
                <a:lnTo>
                  <a:pt x="29" y="487"/>
                </a:lnTo>
                <a:lnTo>
                  <a:pt x="23" y="490"/>
                </a:lnTo>
                <a:lnTo>
                  <a:pt x="23" y="478"/>
                </a:lnTo>
                <a:lnTo>
                  <a:pt x="20" y="473"/>
                </a:lnTo>
                <a:lnTo>
                  <a:pt x="13" y="472"/>
                </a:lnTo>
                <a:lnTo>
                  <a:pt x="5" y="465"/>
                </a:lnTo>
                <a:lnTo>
                  <a:pt x="3" y="465"/>
                </a:lnTo>
                <a:lnTo>
                  <a:pt x="0" y="461"/>
                </a:lnTo>
                <a:lnTo>
                  <a:pt x="4" y="459"/>
                </a:lnTo>
                <a:lnTo>
                  <a:pt x="4" y="456"/>
                </a:lnTo>
                <a:lnTo>
                  <a:pt x="3" y="454"/>
                </a:lnTo>
                <a:lnTo>
                  <a:pt x="4" y="450"/>
                </a:lnTo>
                <a:lnTo>
                  <a:pt x="8" y="449"/>
                </a:lnTo>
                <a:lnTo>
                  <a:pt x="5" y="447"/>
                </a:lnTo>
                <a:lnTo>
                  <a:pt x="7" y="443"/>
                </a:lnTo>
                <a:lnTo>
                  <a:pt x="9" y="443"/>
                </a:lnTo>
                <a:lnTo>
                  <a:pt x="12" y="442"/>
                </a:lnTo>
                <a:lnTo>
                  <a:pt x="13" y="438"/>
                </a:lnTo>
                <a:lnTo>
                  <a:pt x="13" y="436"/>
                </a:lnTo>
                <a:lnTo>
                  <a:pt x="17" y="432"/>
                </a:lnTo>
                <a:lnTo>
                  <a:pt x="14" y="425"/>
                </a:lnTo>
                <a:lnTo>
                  <a:pt x="18" y="423"/>
                </a:lnTo>
                <a:lnTo>
                  <a:pt x="18" y="419"/>
                </a:lnTo>
                <a:lnTo>
                  <a:pt x="21" y="418"/>
                </a:lnTo>
                <a:lnTo>
                  <a:pt x="26" y="413"/>
                </a:lnTo>
                <a:lnTo>
                  <a:pt x="22" y="410"/>
                </a:lnTo>
                <a:lnTo>
                  <a:pt x="20" y="413"/>
                </a:lnTo>
                <a:lnTo>
                  <a:pt x="16" y="414"/>
                </a:lnTo>
                <a:lnTo>
                  <a:pt x="16" y="411"/>
                </a:lnTo>
                <a:lnTo>
                  <a:pt x="17" y="407"/>
                </a:lnTo>
                <a:lnTo>
                  <a:pt x="21" y="409"/>
                </a:lnTo>
                <a:lnTo>
                  <a:pt x="25" y="402"/>
                </a:lnTo>
                <a:lnTo>
                  <a:pt x="27" y="392"/>
                </a:lnTo>
                <a:lnTo>
                  <a:pt x="30" y="388"/>
                </a:lnTo>
                <a:lnTo>
                  <a:pt x="34" y="387"/>
                </a:lnTo>
                <a:lnTo>
                  <a:pt x="40" y="368"/>
                </a:lnTo>
                <a:lnTo>
                  <a:pt x="39" y="365"/>
                </a:lnTo>
                <a:lnTo>
                  <a:pt x="35" y="364"/>
                </a:lnTo>
                <a:lnTo>
                  <a:pt x="35" y="360"/>
                </a:lnTo>
                <a:lnTo>
                  <a:pt x="36" y="359"/>
                </a:lnTo>
                <a:lnTo>
                  <a:pt x="39" y="357"/>
                </a:lnTo>
                <a:lnTo>
                  <a:pt x="41" y="352"/>
                </a:lnTo>
                <a:lnTo>
                  <a:pt x="47" y="351"/>
                </a:lnTo>
                <a:lnTo>
                  <a:pt x="44" y="346"/>
                </a:lnTo>
                <a:lnTo>
                  <a:pt x="45" y="338"/>
                </a:lnTo>
                <a:lnTo>
                  <a:pt x="44" y="338"/>
                </a:lnTo>
                <a:lnTo>
                  <a:pt x="44" y="334"/>
                </a:lnTo>
                <a:lnTo>
                  <a:pt x="45" y="333"/>
                </a:lnTo>
                <a:lnTo>
                  <a:pt x="40" y="325"/>
                </a:lnTo>
                <a:lnTo>
                  <a:pt x="40" y="324"/>
                </a:lnTo>
                <a:lnTo>
                  <a:pt x="38" y="320"/>
                </a:lnTo>
                <a:lnTo>
                  <a:pt x="35" y="319"/>
                </a:lnTo>
                <a:lnTo>
                  <a:pt x="30" y="316"/>
                </a:lnTo>
                <a:lnTo>
                  <a:pt x="31" y="312"/>
                </a:lnTo>
                <a:lnTo>
                  <a:pt x="34" y="305"/>
                </a:lnTo>
                <a:lnTo>
                  <a:pt x="39" y="308"/>
                </a:lnTo>
                <a:lnTo>
                  <a:pt x="40" y="307"/>
                </a:lnTo>
                <a:lnTo>
                  <a:pt x="43" y="308"/>
                </a:lnTo>
                <a:lnTo>
                  <a:pt x="45" y="308"/>
                </a:lnTo>
                <a:lnTo>
                  <a:pt x="53" y="312"/>
                </a:lnTo>
                <a:lnTo>
                  <a:pt x="59" y="308"/>
                </a:lnTo>
                <a:lnTo>
                  <a:pt x="61" y="306"/>
                </a:lnTo>
                <a:lnTo>
                  <a:pt x="57" y="302"/>
                </a:lnTo>
                <a:lnTo>
                  <a:pt x="56" y="293"/>
                </a:lnTo>
                <a:lnTo>
                  <a:pt x="52" y="289"/>
                </a:lnTo>
                <a:lnTo>
                  <a:pt x="52" y="285"/>
                </a:lnTo>
                <a:lnTo>
                  <a:pt x="54" y="280"/>
                </a:lnTo>
                <a:lnTo>
                  <a:pt x="54" y="275"/>
                </a:lnTo>
                <a:lnTo>
                  <a:pt x="57" y="272"/>
                </a:lnTo>
                <a:lnTo>
                  <a:pt x="62" y="272"/>
                </a:lnTo>
                <a:lnTo>
                  <a:pt x="65" y="274"/>
                </a:lnTo>
                <a:lnTo>
                  <a:pt x="62" y="265"/>
                </a:lnTo>
                <a:lnTo>
                  <a:pt x="58" y="263"/>
                </a:lnTo>
                <a:lnTo>
                  <a:pt x="59" y="261"/>
                </a:lnTo>
                <a:lnTo>
                  <a:pt x="62" y="260"/>
                </a:lnTo>
                <a:lnTo>
                  <a:pt x="62" y="253"/>
                </a:lnTo>
                <a:lnTo>
                  <a:pt x="65" y="251"/>
                </a:lnTo>
                <a:lnTo>
                  <a:pt x="70" y="251"/>
                </a:lnTo>
                <a:lnTo>
                  <a:pt x="75" y="256"/>
                </a:lnTo>
                <a:lnTo>
                  <a:pt x="79" y="252"/>
                </a:lnTo>
                <a:lnTo>
                  <a:pt x="89" y="254"/>
                </a:lnTo>
                <a:lnTo>
                  <a:pt x="97" y="254"/>
                </a:lnTo>
                <a:lnTo>
                  <a:pt x="98" y="253"/>
                </a:lnTo>
                <a:lnTo>
                  <a:pt x="101" y="252"/>
                </a:lnTo>
                <a:lnTo>
                  <a:pt x="101" y="249"/>
                </a:lnTo>
                <a:lnTo>
                  <a:pt x="97" y="249"/>
                </a:lnTo>
                <a:lnTo>
                  <a:pt x="95" y="248"/>
                </a:lnTo>
                <a:lnTo>
                  <a:pt x="97" y="245"/>
                </a:lnTo>
                <a:lnTo>
                  <a:pt x="95" y="240"/>
                </a:lnTo>
                <a:lnTo>
                  <a:pt x="90" y="239"/>
                </a:lnTo>
                <a:lnTo>
                  <a:pt x="86" y="235"/>
                </a:lnTo>
                <a:lnTo>
                  <a:pt x="93" y="227"/>
                </a:lnTo>
                <a:lnTo>
                  <a:pt x="99" y="227"/>
                </a:lnTo>
                <a:lnTo>
                  <a:pt x="112" y="225"/>
                </a:lnTo>
                <a:lnTo>
                  <a:pt x="112" y="227"/>
                </a:lnTo>
                <a:lnTo>
                  <a:pt x="116" y="231"/>
                </a:lnTo>
                <a:lnTo>
                  <a:pt x="116" y="233"/>
                </a:lnTo>
                <a:lnTo>
                  <a:pt x="119" y="235"/>
                </a:lnTo>
                <a:lnTo>
                  <a:pt x="120" y="234"/>
                </a:lnTo>
                <a:lnTo>
                  <a:pt x="121" y="235"/>
                </a:lnTo>
                <a:lnTo>
                  <a:pt x="122" y="238"/>
                </a:lnTo>
                <a:lnTo>
                  <a:pt x="125" y="236"/>
                </a:lnTo>
                <a:lnTo>
                  <a:pt x="126" y="239"/>
                </a:lnTo>
                <a:lnTo>
                  <a:pt x="129" y="235"/>
                </a:lnTo>
                <a:lnTo>
                  <a:pt x="134" y="235"/>
                </a:lnTo>
                <a:lnTo>
                  <a:pt x="135" y="238"/>
                </a:lnTo>
                <a:lnTo>
                  <a:pt x="140" y="236"/>
                </a:lnTo>
                <a:lnTo>
                  <a:pt x="146" y="244"/>
                </a:lnTo>
                <a:lnTo>
                  <a:pt x="153" y="242"/>
                </a:lnTo>
                <a:lnTo>
                  <a:pt x="157" y="243"/>
                </a:lnTo>
                <a:lnTo>
                  <a:pt x="160" y="243"/>
                </a:lnTo>
                <a:lnTo>
                  <a:pt x="160" y="240"/>
                </a:lnTo>
                <a:lnTo>
                  <a:pt x="164" y="244"/>
                </a:lnTo>
                <a:lnTo>
                  <a:pt x="166" y="243"/>
                </a:lnTo>
                <a:lnTo>
                  <a:pt x="167" y="240"/>
                </a:lnTo>
                <a:lnTo>
                  <a:pt x="169" y="240"/>
                </a:lnTo>
                <a:lnTo>
                  <a:pt x="176" y="238"/>
                </a:lnTo>
                <a:lnTo>
                  <a:pt x="180" y="242"/>
                </a:lnTo>
                <a:lnTo>
                  <a:pt x="182" y="235"/>
                </a:lnTo>
                <a:lnTo>
                  <a:pt x="184" y="235"/>
                </a:lnTo>
                <a:lnTo>
                  <a:pt x="187" y="235"/>
                </a:lnTo>
                <a:lnTo>
                  <a:pt x="188" y="234"/>
                </a:lnTo>
                <a:lnTo>
                  <a:pt x="192" y="233"/>
                </a:lnTo>
                <a:lnTo>
                  <a:pt x="192" y="234"/>
                </a:lnTo>
                <a:lnTo>
                  <a:pt x="189" y="234"/>
                </a:lnTo>
                <a:lnTo>
                  <a:pt x="188" y="238"/>
                </a:lnTo>
                <a:lnTo>
                  <a:pt x="192" y="239"/>
                </a:lnTo>
                <a:lnTo>
                  <a:pt x="193" y="240"/>
                </a:lnTo>
                <a:lnTo>
                  <a:pt x="196" y="242"/>
                </a:lnTo>
                <a:lnTo>
                  <a:pt x="196" y="245"/>
                </a:lnTo>
                <a:lnTo>
                  <a:pt x="200" y="244"/>
                </a:lnTo>
                <a:lnTo>
                  <a:pt x="203" y="245"/>
                </a:lnTo>
                <a:lnTo>
                  <a:pt x="203" y="243"/>
                </a:lnTo>
                <a:lnTo>
                  <a:pt x="206" y="244"/>
                </a:lnTo>
                <a:lnTo>
                  <a:pt x="206" y="242"/>
                </a:lnTo>
                <a:lnTo>
                  <a:pt x="211" y="245"/>
                </a:lnTo>
                <a:lnTo>
                  <a:pt x="214" y="252"/>
                </a:lnTo>
                <a:lnTo>
                  <a:pt x="212" y="256"/>
                </a:lnTo>
                <a:lnTo>
                  <a:pt x="220" y="260"/>
                </a:lnTo>
                <a:lnTo>
                  <a:pt x="220" y="257"/>
                </a:lnTo>
                <a:lnTo>
                  <a:pt x="221" y="256"/>
                </a:lnTo>
                <a:lnTo>
                  <a:pt x="220" y="252"/>
                </a:lnTo>
                <a:lnTo>
                  <a:pt x="221" y="249"/>
                </a:lnTo>
                <a:lnTo>
                  <a:pt x="224" y="248"/>
                </a:lnTo>
                <a:lnTo>
                  <a:pt x="224" y="245"/>
                </a:lnTo>
                <a:lnTo>
                  <a:pt x="228" y="244"/>
                </a:lnTo>
                <a:lnTo>
                  <a:pt x="229" y="240"/>
                </a:lnTo>
                <a:lnTo>
                  <a:pt x="227" y="236"/>
                </a:lnTo>
                <a:lnTo>
                  <a:pt x="228" y="235"/>
                </a:lnTo>
                <a:lnTo>
                  <a:pt x="230" y="235"/>
                </a:lnTo>
                <a:lnTo>
                  <a:pt x="230" y="236"/>
                </a:lnTo>
                <a:lnTo>
                  <a:pt x="234" y="239"/>
                </a:lnTo>
                <a:lnTo>
                  <a:pt x="237" y="239"/>
                </a:lnTo>
                <a:lnTo>
                  <a:pt x="238" y="231"/>
                </a:lnTo>
                <a:lnTo>
                  <a:pt x="242" y="233"/>
                </a:lnTo>
                <a:lnTo>
                  <a:pt x="243" y="230"/>
                </a:lnTo>
                <a:lnTo>
                  <a:pt x="248" y="235"/>
                </a:lnTo>
                <a:lnTo>
                  <a:pt x="251" y="240"/>
                </a:lnTo>
                <a:lnTo>
                  <a:pt x="254" y="238"/>
                </a:lnTo>
                <a:lnTo>
                  <a:pt x="256" y="240"/>
                </a:lnTo>
                <a:lnTo>
                  <a:pt x="260" y="238"/>
                </a:lnTo>
                <a:lnTo>
                  <a:pt x="263" y="239"/>
                </a:lnTo>
                <a:lnTo>
                  <a:pt x="264" y="240"/>
                </a:lnTo>
                <a:lnTo>
                  <a:pt x="269" y="238"/>
                </a:lnTo>
                <a:lnTo>
                  <a:pt x="270" y="234"/>
                </a:lnTo>
                <a:lnTo>
                  <a:pt x="274" y="231"/>
                </a:lnTo>
                <a:lnTo>
                  <a:pt x="276" y="231"/>
                </a:lnTo>
                <a:lnTo>
                  <a:pt x="276" y="230"/>
                </a:lnTo>
                <a:lnTo>
                  <a:pt x="278" y="231"/>
                </a:lnTo>
                <a:lnTo>
                  <a:pt x="278" y="227"/>
                </a:lnTo>
                <a:lnTo>
                  <a:pt x="281" y="230"/>
                </a:lnTo>
                <a:lnTo>
                  <a:pt x="286" y="224"/>
                </a:lnTo>
                <a:lnTo>
                  <a:pt x="282" y="217"/>
                </a:lnTo>
                <a:lnTo>
                  <a:pt x="285" y="215"/>
                </a:lnTo>
                <a:lnTo>
                  <a:pt x="287" y="213"/>
                </a:lnTo>
                <a:lnTo>
                  <a:pt x="287" y="209"/>
                </a:lnTo>
                <a:lnTo>
                  <a:pt x="279" y="197"/>
                </a:lnTo>
                <a:lnTo>
                  <a:pt x="279" y="193"/>
                </a:lnTo>
                <a:lnTo>
                  <a:pt x="278" y="189"/>
                </a:lnTo>
                <a:lnTo>
                  <a:pt x="279" y="185"/>
                </a:lnTo>
                <a:lnTo>
                  <a:pt x="273" y="185"/>
                </a:lnTo>
                <a:lnTo>
                  <a:pt x="269" y="184"/>
                </a:lnTo>
                <a:lnTo>
                  <a:pt x="261" y="186"/>
                </a:lnTo>
                <a:lnTo>
                  <a:pt x="255" y="173"/>
                </a:lnTo>
                <a:lnTo>
                  <a:pt x="250" y="179"/>
                </a:lnTo>
                <a:lnTo>
                  <a:pt x="246" y="179"/>
                </a:lnTo>
                <a:lnTo>
                  <a:pt x="243" y="171"/>
                </a:lnTo>
                <a:lnTo>
                  <a:pt x="246" y="171"/>
                </a:lnTo>
                <a:lnTo>
                  <a:pt x="243" y="168"/>
                </a:lnTo>
                <a:lnTo>
                  <a:pt x="245" y="164"/>
                </a:lnTo>
                <a:lnTo>
                  <a:pt x="243" y="161"/>
                </a:lnTo>
                <a:lnTo>
                  <a:pt x="246" y="152"/>
                </a:lnTo>
                <a:lnTo>
                  <a:pt x="245" y="146"/>
                </a:lnTo>
                <a:lnTo>
                  <a:pt x="247" y="144"/>
                </a:lnTo>
                <a:lnTo>
                  <a:pt x="247" y="140"/>
                </a:lnTo>
                <a:lnTo>
                  <a:pt x="251" y="136"/>
                </a:lnTo>
                <a:lnTo>
                  <a:pt x="250" y="132"/>
                </a:lnTo>
                <a:lnTo>
                  <a:pt x="251" y="134"/>
                </a:lnTo>
                <a:lnTo>
                  <a:pt x="251" y="131"/>
                </a:lnTo>
                <a:lnTo>
                  <a:pt x="254" y="131"/>
                </a:lnTo>
                <a:lnTo>
                  <a:pt x="254" y="132"/>
                </a:lnTo>
                <a:lnTo>
                  <a:pt x="255" y="131"/>
                </a:lnTo>
                <a:lnTo>
                  <a:pt x="255" y="132"/>
                </a:lnTo>
                <a:lnTo>
                  <a:pt x="256" y="132"/>
                </a:lnTo>
                <a:lnTo>
                  <a:pt x="263" y="126"/>
                </a:lnTo>
                <a:lnTo>
                  <a:pt x="261" y="123"/>
                </a:lnTo>
                <a:lnTo>
                  <a:pt x="276" y="119"/>
                </a:lnTo>
                <a:lnTo>
                  <a:pt x="277" y="114"/>
                </a:lnTo>
                <a:lnTo>
                  <a:pt x="276" y="105"/>
                </a:lnTo>
                <a:lnTo>
                  <a:pt x="285" y="101"/>
                </a:lnTo>
                <a:lnTo>
                  <a:pt x="283" y="98"/>
                </a:lnTo>
                <a:lnTo>
                  <a:pt x="285" y="98"/>
                </a:lnTo>
                <a:lnTo>
                  <a:pt x="281" y="95"/>
                </a:lnTo>
                <a:lnTo>
                  <a:pt x="282" y="92"/>
                </a:lnTo>
                <a:lnTo>
                  <a:pt x="283" y="92"/>
                </a:lnTo>
                <a:lnTo>
                  <a:pt x="287" y="86"/>
                </a:lnTo>
                <a:lnTo>
                  <a:pt x="288" y="87"/>
                </a:lnTo>
                <a:lnTo>
                  <a:pt x="295" y="87"/>
                </a:lnTo>
                <a:lnTo>
                  <a:pt x="297" y="85"/>
                </a:lnTo>
                <a:lnTo>
                  <a:pt x="300" y="85"/>
                </a:lnTo>
                <a:lnTo>
                  <a:pt x="304" y="82"/>
                </a:lnTo>
                <a:lnTo>
                  <a:pt x="306" y="82"/>
                </a:lnTo>
                <a:lnTo>
                  <a:pt x="308" y="85"/>
                </a:lnTo>
                <a:lnTo>
                  <a:pt x="303" y="91"/>
                </a:lnTo>
                <a:lnTo>
                  <a:pt x="303" y="92"/>
                </a:lnTo>
                <a:lnTo>
                  <a:pt x="308" y="92"/>
                </a:lnTo>
                <a:lnTo>
                  <a:pt x="308" y="94"/>
                </a:lnTo>
                <a:lnTo>
                  <a:pt x="312" y="91"/>
                </a:lnTo>
                <a:lnTo>
                  <a:pt x="313" y="96"/>
                </a:lnTo>
                <a:lnTo>
                  <a:pt x="315" y="92"/>
                </a:lnTo>
                <a:lnTo>
                  <a:pt x="315" y="94"/>
                </a:lnTo>
                <a:lnTo>
                  <a:pt x="323" y="91"/>
                </a:lnTo>
                <a:lnTo>
                  <a:pt x="323" y="87"/>
                </a:lnTo>
                <a:lnTo>
                  <a:pt x="324" y="87"/>
                </a:lnTo>
                <a:lnTo>
                  <a:pt x="327" y="90"/>
                </a:lnTo>
                <a:lnTo>
                  <a:pt x="328" y="83"/>
                </a:lnTo>
                <a:lnTo>
                  <a:pt x="332" y="83"/>
                </a:lnTo>
                <a:lnTo>
                  <a:pt x="336" y="83"/>
                </a:lnTo>
                <a:lnTo>
                  <a:pt x="336" y="85"/>
                </a:lnTo>
                <a:lnTo>
                  <a:pt x="337" y="81"/>
                </a:lnTo>
                <a:lnTo>
                  <a:pt x="339" y="83"/>
                </a:lnTo>
                <a:lnTo>
                  <a:pt x="341" y="83"/>
                </a:lnTo>
                <a:lnTo>
                  <a:pt x="345" y="85"/>
                </a:lnTo>
                <a:lnTo>
                  <a:pt x="346" y="83"/>
                </a:lnTo>
                <a:lnTo>
                  <a:pt x="349" y="85"/>
                </a:lnTo>
                <a:lnTo>
                  <a:pt x="358" y="80"/>
                </a:lnTo>
                <a:lnTo>
                  <a:pt x="364" y="77"/>
                </a:lnTo>
                <a:lnTo>
                  <a:pt x="372" y="82"/>
                </a:lnTo>
                <a:lnTo>
                  <a:pt x="381" y="74"/>
                </a:lnTo>
                <a:lnTo>
                  <a:pt x="384" y="76"/>
                </a:lnTo>
                <a:lnTo>
                  <a:pt x="385" y="81"/>
                </a:lnTo>
                <a:lnTo>
                  <a:pt x="386" y="81"/>
                </a:lnTo>
                <a:lnTo>
                  <a:pt x="387" y="76"/>
                </a:lnTo>
                <a:lnTo>
                  <a:pt x="390" y="72"/>
                </a:lnTo>
                <a:lnTo>
                  <a:pt x="389" y="71"/>
                </a:lnTo>
                <a:lnTo>
                  <a:pt x="390" y="67"/>
                </a:lnTo>
                <a:lnTo>
                  <a:pt x="393" y="64"/>
                </a:lnTo>
                <a:lnTo>
                  <a:pt x="396" y="60"/>
                </a:lnTo>
                <a:lnTo>
                  <a:pt x="399" y="55"/>
                </a:lnTo>
                <a:lnTo>
                  <a:pt x="400" y="55"/>
                </a:lnTo>
                <a:lnTo>
                  <a:pt x="404" y="55"/>
                </a:lnTo>
                <a:lnTo>
                  <a:pt x="403" y="59"/>
                </a:lnTo>
                <a:lnTo>
                  <a:pt x="405" y="63"/>
                </a:lnTo>
                <a:lnTo>
                  <a:pt x="408" y="62"/>
                </a:lnTo>
                <a:lnTo>
                  <a:pt x="408" y="59"/>
                </a:lnTo>
                <a:lnTo>
                  <a:pt x="416" y="64"/>
                </a:lnTo>
                <a:lnTo>
                  <a:pt x="420" y="63"/>
                </a:lnTo>
                <a:lnTo>
                  <a:pt x="421" y="65"/>
                </a:lnTo>
                <a:lnTo>
                  <a:pt x="423" y="65"/>
                </a:lnTo>
                <a:lnTo>
                  <a:pt x="426" y="68"/>
                </a:lnTo>
                <a:lnTo>
                  <a:pt x="427" y="67"/>
                </a:lnTo>
                <a:lnTo>
                  <a:pt x="430" y="63"/>
                </a:lnTo>
                <a:lnTo>
                  <a:pt x="432" y="63"/>
                </a:lnTo>
                <a:lnTo>
                  <a:pt x="436" y="60"/>
                </a:lnTo>
                <a:lnTo>
                  <a:pt x="436" y="56"/>
                </a:lnTo>
                <a:lnTo>
                  <a:pt x="439" y="55"/>
                </a:lnTo>
                <a:lnTo>
                  <a:pt x="435" y="53"/>
                </a:lnTo>
                <a:lnTo>
                  <a:pt x="435" y="49"/>
                </a:lnTo>
                <a:lnTo>
                  <a:pt x="432" y="44"/>
                </a:lnTo>
                <a:lnTo>
                  <a:pt x="434" y="41"/>
                </a:lnTo>
                <a:lnTo>
                  <a:pt x="431" y="40"/>
                </a:lnTo>
                <a:lnTo>
                  <a:pt x="426" y="41"/>
                </a:lnTo>
                <a:lnTo>
                  <a:pt x="425" y="37"/>
                </a:lnTo>
                <a:lnTo>
                  <a:pt x="425" y="32"/>
                </a:lnTo>
                <a:lnTo>
                  <a:pt x="429" y="27"/>
                </a:lnTo>
                <a:lnTo>
                  <a:pt x="432" y="23"/>
                </a:lnTo>
                <a:lnTo>
                  <a:pt x="438" y="26"/>
                </a:lnTo>
                <a:lnTo>
                  <a:pt x="439" y="20"/>
                </a:lnTo>
                <a:lnTo>
                  <a:pt x="449" y="11"/>
                </a:lnTo>
                <a:lnTo>
                  <a:pt x="452" y="11"/>
                </a:lnTo>
                <a:lnTo>
                  <a:pt x="456" y="14"/>
                </a:lnTo>
                <a:lnTo>
                  <a:pt x="459" y="20"/>
                </a:lnTo>
                <a:lnTo>
                  <a:pt x="461" y="19"/>
                </a:lnTo>
                <a:lnTo>
                  <a:pt x="461" y="17"/>
                </a:lnTo>
                <a:lnTo>
                  <a:pt x="463" y="17"/>
                </a:lnTo>
                <a:lnTo>
                  <a:pt x="470" y="15"/>
                </a:lnTo>
                <a:lnTo>
                  <a:pt x="468" y="11"/>
                </a:lnTo>
                <a:lnTo>
                  <a:pt x="470" y="10"/>
                </a:lnTo>
                <a:lnTo>
                  <a:pt x="468" y="10"/>
                </a:lnTo>
                <a:lnTo>
                  <a:pt x="468" y="8"/>
                </a:lnTo>
                <a:lnTo>
                  <a:pt x="476" y="8"/>
                </a:lnTo>
                <a:lnTo>
                  <a:pt x="480" y="10"/>
                </a:lnTo>
                <a:lnTo>
                  <a:pt x="484" y="6"/>
                </a:lnTo>
                <a:lnTo>
                  <a:pt x="484" y="4"/>
                </a:lnTo>
                <a:lnTo>
                  <a:pt x="484" y="0"/>
                </a:lnTo>
                <a:lnTo>
                  <a:pt x="486" y="0"/>
                </a:lnTo>
                <a:lnTo>
                  <a:pt x="495" y="8"/>
                </a:lnTo>
                <a:lnTo>
                  <a:pt x="502" y="10"/>
                </a:lnTo>
                <a:lnTo>
                  <a:pt x="504" y="15"/>
                </a:lnTo>
                <a:lnTo>
                  <a:pt x="507" y="19"/>
                </a:lnTo>
                <a:lnTo>
                  <a:pt x="511" y="23"/>
                </a:lnTo>
                <a:lnTo>
                  <a:pt x="516" y="26"/>
                </a:lnTo>
                <a:lnTo>
                  <a:pt x="524" y="36"/>
                </a:lnTo>
                <a:lnTo>
                  <a:pt x="528" y="35"/>
                </a:lnTo>
                <a:lnTo>
                  <a:pt x="529" y="38"/>
                </a:lnTo>
                <a:lnTo>
                  <a:pt x="531" y="41"/>
                </a:lnTo>
                <a:lnTo>
                  <a:pt x="537" y="41"/>
                </a:lnTo>
                <a:lnTo>
                  <a:pt x="535" y="45"/>
                </a:lnTo>
                <a:lnTo>
                  <a:pt x="535" y="47"/>
                </a:lnTo>
                <a:lnTo>
                  <a:pt x="538" y="51"/>
                </a:lnTo>
                <a:lnTo>
                  <a:pt x="542" y="50"/>
                </a:lnTo>
                <a:lnTo>
                  <a:pt x="543" y="53"/>
                </a:lnTo>
                <a:lnTo>
                  <a:pt x="546" y="53"/>
                </a:lnTo>
                <a:lnTo>
                  <a:pt x="544" y="55"/>
                </a:lnTo>
                <a:lnTo>
                  <a:pt x="546" y="58"/>
                </a:lnTo>
                <a:lnTo>
                  <a:pt x="543" y="62"/>
                </a:lnTo>
                <a:lnTo>
                  <a:pt x="546" y="64"/>
                </a:lnTo>
                <a:lnTo>
                  <a:pt x="547" y="60"/>
                </a:lnTo>
                <a:lnTo>
                  <a:pt x="547" y="62"/>
                </a:lnTo>
                <a:lnTo>
                  <a:pt x="549" y="60"/>
                </a:lnTo>
                <a:lnTo>
                  <a:pt x="551" y="63"/>
                </a:lnTo>
                <a:lnTo>
                  <a:pt x="553" y="62"/>
                </a:lnTo>
                <a:lnTo>
                  <a:pt x="557" y="63"/>
                </a:lnTo>
                <a:lnTo>
                  <a:pt x="562" y="63"/>
                </a:lnTo>
                <a:lnTo>
                  <a:pt x="564" y="64"/>
                </a:lnTo>
                <a:lnTo>
                  <a:pt x="567" y="64"/>
                </a:lnTo>
                <a:lnTo>
                  <a:pt x="567" y="63"/>
                </a:lnTo>
                <a:lnTo>
                  <a:pt x="573" y="62"/>
                </a:lnTo>
                <a:lnTo>
                  <a:pt x="571" y="60"/>
                </a:lnTo>
                <a:lnTo>
                  <a:pt x="579" y="60"/>
                </a:lnTo>
                <a:lnTo>
                  <a:pt x="576" y="63"/>
                </a:lnTo>
                <a:lnTo>
                  <a:pt x="579" y="71"/>
                </a:lnTo>
                <a:lnTo>
                  <a:pt x="582" y="69"/>
                </a:lnTo>
                <a:lnTo>
                  <a:pt x="583" y="71"/>
                </a:lnTo>
                <a:lnTo>
                  <a:pt x="589" y="69"/>
                </a:lnTo>
                <a:lnTo>
                  <a:pt x="592" y="63"/>
                </a:lnTo>
                <a:lnTo>
                  <a:pt x="594" y="60"/>
                </a:lnTo>
                <a:lnTo>
                  <a:pt x="597" y="65"/>
                </a:lnTo>
                <a:lnTo>
                  <a:pt x="598" y="68"/>
                </a:lnTo>
                <a:lnTo>
                  <a:pt x="601" y="68"/>
                </a:lnTo>
                <a:lnTo>
                  <a:pt x="602" y="69"/>
                </a:lnTo>
                <a:lnTo>
                  <a:pt x="610" y="69"/>
                </a:lnTo>
                <a:lnTo>
                  <a:pt x="611" y="72"/>
                </a:lnTo>
                <a:lnTo>
                  <a:pt x="609" y="72"/>
                </a:lnTo>
                <a:lnTo>
                  <a:pt x="607" y="76"/>
                </a:lnTo>
                <a:lnTo>
                  <a:pt x="611" y="80"/>
                </a:lnTo>
                <a:lnTo>
                  <a:pt x="615" y="76"/>
                </a:lnTo>
                <a:lnTo>
                  <a:pt x="616" y="81"/>
                </a:lnTo>
                <a:lnTo>
                  <a:pt x="620" y="82"/>
                </a:lnTo>
                <a:lnTo>
                  <a:pt x="625" y="77"/>
                </a:lnTo>
                <a:lnTo>
                  <a:pt x="624" y="81"/>
                </a:lnTo>
                <a:lnTo>
                  <a:pt x="627" y="82"/>
                </a:lnTo>
                <a:lnTo>
                  <a:pt x="627" y="89"/>
                </a:lnTo>
                <a:lnTo>
                  <a:pt x="629" y="87"/>
                </a:lnTo>
                <a:lnTo>
                  <a:pt x="629" y="90"/>
                </a:lnTo>
                <a:lnTo>
                  <a:pt x="630" y="90"/>
                </a:lnTo>
                <a:lnTo>
                  <a:pt x="630" y="92"/>
                </a:lnTo>
                <a:lnTo>
                  <a:pt x="629" y="92"/>
                </a:lnTo>
                <a:lnTo>
                  <a:pt x="629" y="94"/>
                </a:lnTo>
                <a:lnTo>
                  <a:pt x="632" y="94"/>
                </a:lnTo>
                <a:lnTo>
                  <a:pt x="632" y="96"/>
                </a:lnTo>
                <a:lnTo>
                  <a:pt x="634" y="95"/>
                </a:lnTo>
                <a:lnTo>
                  <a:pt x="637" y="96"/>
                </a:lnTo>
                <a:lnTo>
                  <a:pt x="637" y="100"/>
                </a:lnTo>
                <a:lnTo>
                  <a:pt x="637" y="103"/>
                </a:lnTo>
                <a:lnTo>
                  <a:pt x="643" y="107"/>
                </a:lnTo>
                <a:lnTo>
                  <a:pt x="645" y="105"/>
                </a:lnTo>
                <a:lnTo>
                  <a:pt x="652" y="104"/>
                </a:lnTo>
                <a:lnTo>
                  <a:pt x="657" y="109"/>
                </a:lnTo>
                <a:lnTo>
                  <a:pt x="663" y="109"/>
                </a:lnTo>
                <a:lnTo>
                  <a:pt x="668" y="112"/>
                </a:lnTo>
                <a:lnTo>
                  <a:pt x="669" y="109"/>
                </a:lnTo>
                <a:lnTo>
                  <a:pt x="673" y="109"/>
                </a:lnTo>
                <a:lnTo>
                  <a:pt x="670" y="114"/>
                </a:lnTo>
                <a:lnTo>
                  <a:pt x="664" y="126"/>
                </a:lnTo>
                <a:lnTo>
                  <a:pt x="665" y="126"/>
                </a:lnTo>
                <a:lnTo>
                  <a:pt x="664" y="134"/>
                </a:lnTo>
                <a:lnTo>
                  <a:pt x="666" y="135"/>
                </a:lnTo>
                <a:lnTo>
                  <a:pt x="669" y="136"/>
                </a:lnTo>
                <a:lnTo>
                  <a:pt x="674" y="134"/>
                </a:lnTo>
                <a:lnTo>
                  <a:pt x="675" y="135"/>
                </a:lnTo>
                <a:lnTo>
                  <a:pt x="677" y="132"/>
                </a:lnTo>
                <a:lnTo>
                  <a:pt x="679" y="132"/>
                </a:lnTo>
                <a:lnTo>
                  <a:pt x="683" y="135"/>
                </a:lnTo>
                <a:lnTo>
                  <a:pt x="687" y="135"/>
                </a:lnTo>
                <a:lnTo>
                  <a:pt x="688" y="139"/>
                </a:lnTo>
                <a:lnTo>
                  <a:pt x="693" y="140"/>
                </a:lnTo>
                <a:lnTo>
                  <a:pt x="695" y="143"/>
                </a:lnTo>
                <a:lnTo>
                  <a:pt x="696" y="141"/>
                </a:lnTo>
                <a:lnTo>
                  <a:pt x="701" y="154"/>
                </a:lnTo>
                <a:lnTo>
                  <a:pt x="711" y="157"/>
                </a:lnTo>
                <a:lnTo>
                  <a:pt x="714" y="162"/>
                </a:lnTo>
                <a:lnTo>
                  <a:pt x="720" y="158"/>
                </a:lnTo>
                <a:lnTo>
                  <a:pt x="724" y="154"/>
                </a:lnTo>
                <a:lnTo>
                  <a:pt x="723" y="167"/>
                </a:lnTo>
                <a:lnTo>
                  <a:pt x="718" y="170"/>
                </a:lnTo>
                <a:lnTo>
                  <a:pt x="711" y="180"/>
                </a:lnTo>
                <a:lnTo>
                  <a:pt x="715" y="186"/>
                </a:lnTo>
                <a:lnTo>
                  <a:pt x="714" y="189"/>
                </a:lnTo>
                <a:lnTo>
                  <a:pt x="723" y="198"/>
                </a:lnTo>
                <a:lnTo>
                  <a:pt x="731" y="199"/>
                </a:lnTo>
                <a:lnTo>
                  <a:pt x="741" y="206"/>
                </a:lnTo>
                <a:lnTo>
                  <a:pt x="746" y="207"/>
                </a:lnTo>
                <a:lnTo>
                  <a:pt x="745" y="208"/>
                </a:lnTo>
                <a:lnTo>
                  <a:pt x="747" y="209"/>
                </a:lnTo>
                <a:lnTo>
                  <a:pt x="754" y="220"/>
                </a:lnTo>
                <a:lnTo>
                  <a:pt x="759" y="221"/>
                </a:lnTo>
                <a:lnTo>
                  <a:pt x="762" y="220"/>
                </a:lnTo>
                <a:lnTo>
                  <a:pt x="765" y="220"/>
                </a:lnTo>
                <a:lnTo>
                  <a:pt x="771" y="224"/>
                </a:lnTo>
                <a:lnTo>
                  <a:pt x="776" y="222"/>
                </a:lnTo>
                <a:lnTo>
                  <a:pt x="776" y="221"/>
                </a:lnTo>
                <a:lnTo>
                  <a:pt x="783" y="218"/>
                </a:lnTo>
                <a:lnTo>
                  <a:pt x="781" y="206"/>
                </a:lnTo>
                <a:lnTo>
                  <a:pt x="791" y="209"/>
                </a:lnTo>
                <a:lnTo>
                  <a:pt x="792" y="207"/>
                </a:lnTo>
                <a:lnTo>
                  <a:pt x="795" y="207"/>
                </a:lnTo>
                <a:lnTo>
                  <a:pt x="792" y="199"/>
                </a:lnTo>
                <a:lnTo>
                  <a:pt x="796" y="189"/>
                </a:lnTo>
                <a:lnTo>
                  <a:pt x="814" y="177"/>
                </a:lnTo>
                <a:lnTo>
                  <a:pt x="816" y="171"/>
                </a:lnTo>
                <a:lnTo>
                  <a:pt x="819" y="171"/>
                </a:lnTo>
                <a:lnTo>
                  <a:pt x="821" y="175"/>
                </a:lnTo>
                <a:lnTo>
                  <a:pt x="825" y="173"/>
                </a:lnTo>
                <a:lnTo>
                  <a:pt x="823" y="176"/>
                </a:lnTo>
                <a:lnTo>
                  <a:pt x="821" y="177"/>
                </a:lnTo>
                <a:lnTo>
                  <a:pt x="822" y="181"/>
                </a:lnTo>
                <a:lnTo>
                  <a:pt x="821" y="182"/>
                </a:lnTo>
                <a:lnTo>
                  <a:pt x="822" y="188"/>
                </a:lnTo>
                <a:lnTo>
                  <a:pt x="830" y="195"/>
                </a:lnTo>
                <a:lnTo>
                  <a:pt x="834" y="198"/>
                </a:lnTo>
                <a:lnTo>
                  <a:pt x="839" y="198"/>
                </a:lnTo>
                <a:lnTo>
                  <a:pt x="840" y="199"/>
                </a:lnTo>
                <a:lnTo>
                  <a:pt x="846" y="203"/>
                </a:lnTo>
                <a:lnTo>
                  <a:pt x="848" y="206"/>
                </a:lnTo>
                <a:lnTo>
                  <a:pt x="852" y="200"/>
                </a:lnTo>
                <a:lnTo>
                  <a:pt x="854" y="202"/>
                </a:lnTo>
                <a:lnTo>
                  <a:pt x="858" y="202"/>
                </a:lnTo>
                <a:lnTo>
                  <a:pt x="863" y="206"/>
                </a:lnTo>
                <a:lnTo>
                  <a:pt x="863" y="204"/>
                </a:lnTo>
                <a:lnTo>
                  <a:pt x="867" y="208"/>
                </a:lnTo>
                <a:lnTo>
                  <a:pt x="871" y="212"/>
                </a:lnTo>
                <a:lnTo>
                  <a:pt x="871" y="213"/>
                </a:lnTo>
                <a:lnTo>
                  <a:pt x="875" y="220"/>
                </a:lnTo>
                <a:lnTo>
                  <a:pt x="873" y="225"/>
                </a:lnTo>
                <a:lnTo>
                  <a:pt x="876" y="226"/>
                </a:lnTo>
                <a:lnTo>
                  <a:pt x="876" y="233"/>
                </a:lnTo>
                <a:lnTo>
                  <a:pt x="882" y="238"/>
                </a:lnTo>
                <a:lnTo>
                  <a:pt x="886" y="235"/>
                </a:lnTo>
                <a:lnTo>
                  <a:pt x="889" y="236"/>
                </a:lnTo>
                <a:lnTo>
                  <a:pt x="890" y="234"/>
                </a:lnTo>
                <a:lnTo>
                  <a:pt x="898" y="236"/>
                </a:lnTo>
                <a:lnTo>
                  <a:pt x="908" y="233"/>
                </a:lnTo>
                <a:lnTo>
                  <a:pt x="912" y="238"/>
                </a:lnTo>
                <a:lnTo>
                  <a:pt x="915" y="243"/>
                </a:lnTo>
                <a:lnTo>
                  <a:pt x="913" y="247"/>
                </a:lnTo>
                <a:lnTo>
                  <a:pt x="916" y="248"/>
                </a:lnTo>
                <a:lnTo>
                  <a:pt x="920" y="244"/>
                </a:lnTo>
                <a:lnTo>
                  <a:pt x="926" y="245"/>
                </a:lnTo>
                <a:lnTo>
                  <a:pt x="930" y="248"/>
                </a:lnTo>
                <a:lnTo>
                  <a:pt x="936" y="254"/>
                </a:lnTo>
                <a:lnTo>
                  <a:pt x="939" y="254"/>
                </a:lnTo>
                <a:lnTo>
                  <a:pt x="940" y="252"/>
                </a:lnTo>
                <a:lnTo>
                  <a:pt x="944" y="251"/>
                </a:lnTo>
                <a:lnTo>
                  <a:pt x="947" y="257"/>
                </a:lnTo>
                <a:lnTo>
                  <a:pt x="951" y="261"/>
                </a:lnTo>
                <a:lnTo>
                  <a:pt x="951" y="265"/>
                </a:lnTo>
                <a:lnTo>
                  <a:pt x="954" y="265"/>
                </a:lnTo>
                <a:lnTo>
                  <a:pt x="957" y="266"/>
                </a:lnTo>
                <a:lnTo>
                  <a:pt x="958" y="265"/>
                </a:lnTo>
                <a:lnTo>
                  <a:pt x="965" y="269"/>
                </a:lnTo>
                <a:lnTo>
                  <a:pt x="972" y="271"/>
                </a:lnTo>
                <a:lnTo>
                  <a:pt x="976" y="275"/>
                </a:lnTo>
                <a:lnTo>
                  <a:pt x="983" y="289"/>
                </a:lnTo>
                <a:lnTo>
                  <a:pt x="989" y="297"/>
                </a:lnTo>
                <a:lnTo>
                  <a:pt x="993" y="299"/>
                </a:lnTo>
                <a:lnTo>
                  <a:pt x="990" y="308"/>
                </a:lnTo>
                <a:lnTo>
                  <a:pt x="996" y="312"/>
                </a:lnTo>
                <a:lnTo>
                  <a:pt x="999" y="314"/>
                </a:lnTo>
                <a:lnTo>
                  <a:pt x="1002" y="320"/>
                </a:lnTo>
                <a:lnTo>
                  <a:pt x="1006" y="321"/>
                </a:lnTo>
                <a:lnTo>
                  <a:pt x="1008" y="321"/>
                </a:lnTo>
                <a:lnTo>
                  <a:pt x="1012" y="319"/>
                </a:lnTo>
                <a:lnTo>
                  <a:pt x="1019" y="324"/>
                </a:lnTo>
                <a:lnTo>
                  <a:pt x="1021" y="323"/>
                </a:lnTo>
                <a:lnTo>
                  <a:pt x="1030" y="329"/>
                </a:lnTo>
                <a:lnTo>
                  <a:pt x="1035" y="330"/>
                </a:lnTo>
                <a:lnTo>
                  <a:pt x="1042" y="333"/>
                </a:lnTo>
                <a:lnTo>
                  <a:pt x="1043" y="338"/>
                </a:lnTo>
                <a:lnTo>
                  <a:pt x="1050" y="346"/>
                </a:lnTo>
                <a:lnTo>
                  <a:pt x="1056" y="346"/>
                </a:lnTo>
                <a:lnTo>
                  <a:pt x="1060" y="351"/>
                </a:lnTo>
                <a:lnTo>
                  <a:pt x="1060" y="356"/>
                </a:lnTo>
                <a:lnTo>
                  <a:pt x="1068" y="369"/>
                </a:lnTo>
                <a:lnTo>
                  <a:pt x="1069" y="374"/>
                </a:lnTo>
                <a:lnTo>
                  <a:pt x="1069" y="380"/>
                </a:lnTo>
                <a:lnTo>
                  <a:pt x="1068" y="384"/>
                </a:lnTo>
                <a:lnTo>
                  <a:pt x="1065" y="383"/>
                </a:lnTo>
                <a:lnTo>
                  <a:pt x="1065" y="389"/>
                </a:lnTo>
                <a:lnTo>
                  <a:pt x="1061" y="396"/>
                </a:lnTo>
                <a:lnTo>
                  <a:pt x="1060" y="397"/>
                </a:lnTo>
                <a:lnTo>
                  <a:pt x="1053" y="398"/>
                </a:lnTo>
                <a:lnTo>
                  <a:pt x="1052" y="401"/>
                </a:lnTo>
                <a:lnTo>
                  <a:pt x="1055" y="402"/>
                </a:lnTo>
                <a:lnTo>
                  <a:pt x="1055" y="407"/>
                </a:lnTo>
                <a:lnTo>
                  <a:pt x="1057" y="407"/>
                </a:lnTo>
                <a:lnTo>
                  <a:pt x="1057" y="409"/>
                </a:lnTo>
                <a:lnTo>
                  <a:pt x="1061" y="410"/>
                </a:lnTo>
                <a:lnTo>
                  <a:pt x="1061" y="414"/>
                </a:lnTo>
                <a:lnTo>
                  <a:pt x="1066" y="413"/>
                </a:lnTo>
                <a:lnTo>
                  <a:pt x="1066" y="415"/>
                </a:lnTo>
                <a:lnTo>
                  <a:pt x="1077" y="416"/>
                </a:lnTo>
                <a:lnTo>
                  <a:pt x="1080" y="425"/>
                </a:lnTo>
                <a:lnTo>
                  <a:pt x="1080" y="433"/>
                </a:lnTo>
                <a:lnTo>
                  <a:pt x="1073" y="446"/>
                </a:lnTo>
                <a:lnTo>
                  <a:pt x="1068" y="446"/>
                </a:lnTo>
                <a:lnTo>
                  <a:pt x="1061" y="454"/>
                </a:lnTo>
                <a:lnTo>
                  <a:pt x="1057" y="458"/>
                </a:lnTo>
                <a:lnTo>
                  <a:pt x="1057" y="460"/>
                </a:lnTo>
                <a:lnTo>
                  <a:pt x="1053" y="464"/>
                </a:lnTo>
                <a:lnTo>
                  <a:pt x="1046" y="464"/>
                </a:lnTo>
                <a:lnTo>
                  <a:pt x="1042" y="456"/>
                </a:lnTo>
                <a:lnTo>
                  <a:pt x="1041" y="452"/>
                </a:lnTo>
                <a:lnTo>
                  <a:pt x="1034" y="452"/>
                </a:lnTo>
                <a:lnTo>
                  <a:pt x="1033" y="455"/>
                </a:lnTo>
                <a:lnTo>
                  <a:pt x="1038" y="459"/>
                </a:lnTo>
                <a:lnTo>
                  <a:pt x="1038" y="461"/>
                </a:lnTo>
                <a:lnTo>
                  <a:pt x="1037" y="463"/>
                </a:lnTo>
                <a:lnTo>
                  <a:pt x="1038" y="468"/>
                </a:lnTo>
                <a:lnTo>
                  <a:pt x="1044" y="473"/>
                </a:lnTo>
                <a:lnTo>
                  <a:pt x="1046" y="474"/>
                </a:lnTo>
                <a:lnTo>
                  <a:pt x="1047" y="472"/>
                </a:lnTo>
                <a:lnTo>
                  <a:pt x="1051" y="472"/>
                </a:lnTo>
                <a:lnTo>
                  <a:pt x="1048" y="476"/>
                </a:lnTo>
                <a:lnTo>
                  <a:pt x="1047" y="478"/>
                </a:lnTo>
                <a:lnTo>
                  <a:pt x="1050" y="481"/>
                </a:lnTo>
                <a:lnTo>
                  <a:pt x="1055" y="482"/>
                </a:lnTo>
                <a:lnTo>
                  <a:pt x="1053" y="488"/>
                </a:lnTo>
                <a:lnTo>
                  <a:pt x="1042" y="494"/>
                </a:lnTo>
                <a:lnTo>
                  <a:pt x="1047" y="501"/>
                </a:lnTo>
                <a:lnTo>
                  <a:pt x="1044" y="506"/>
                </a:lnTo>
                <a:lnTo>
                  <a:pt x="1037" y="509"/>
                </a:lnTo>
                <a:lnTo>
                  <a:pt x="1034" y="514"/>
                </a:lnTo>
                <a:lnTo>
                  <a:pt x="1033" y="521"/>
                </a:lnTo>
                <a:lnTo>
                  <a:pt x="1039" y="531"/>
                </a:lnTo>
                <a:lnTo>
                  <a:pt x="1035" y="532"/>
                </a:lnTo>
                <a:lnTo>
                  <a:pt x="1034" y="536"/>
                </a:lnTo>
                <a:lnTo>
                  <a:pt x="1037" y="540"/>
                </a:lnTo>
                <a:lnTo>
                  <a:pt x="1033" y="542"/>
                </a:lnTo>
                <a:lnTo>
                  <a:pt x="1035" y="546"/>
                </a:lnTo>
                <a:lnTo>
                  <a:pt x="1037" y="549"/>
                </a:lnTo>
                <a:lnTo>
                  <a:pt x="1043" y="546"/>
                </a:lnTo>
                <a:lnTo>
                  <a:pt x="1044" y="552"/>
                </a:lnTo>
                <a:lnTo>
                  <a:pt x="1041" y="554"/>
                </a:lnTo>
                <a:lnTo>
                  <a:pt x="1039" y="558"/>
                </a:lnTo>
                <a:lnTo>
                  <a:pt x="1039" y="564"/>
                </a:lnTo>
                <a:lnTo>
                  <a:pt x="1037" y="571"/>
                </a:lnTo>
                <a:lnTo>
                  <a:pt x="1035" y="575"/>
                </a:lnTo>
                <a:lnTo>
                  <a:pt x="1033" y="573"/>
                </a:lnTo>
                <a:lnTo>
                  <a:pt x="1033" y="576"/>
                </a:lnTo>
                <a:lnTo>
                  <a:pt x="1035" y="586"/>
                </a:lnTo>
                <a:lnTo>
                  <a:pt x="1038" y="586"/>
                </a:lnTo>
                <a:lnTo>
                  <a:pt x="1032" y="591"/>
                </a:lnTo>
                <a:lnTo>
                  <a:pt x="1037" y="599"/>
                </a:lnTo>
                <a:lnTo>
                  <a:pt x="1037" y="600"/>
                </a:lnTo>
                <a:lnTo>
                  <a:pt x="1039" y="604"/>
                </a:lnTo>
                <a:lnTo>
                  <a:pt x="1037" y="604"/>
                </a:lnTo>
                <a:lnTo>
                  <a:pt x="1039" y="606"/>
                </a:lnTo>
                <a:lnTo>
                  <a:pt x="1038" y="609"/>
                </a:lnTo>
                <a:lnTo>
                  <a:pt x="1032" y="609"/>
                </a:lnTo>
                <a:lnTo>
                  <a:pt x="1029" y="613"/>
                </a:lnTo>
                <a:lnTo>
                  <a:pt x="1021" y="616"/>
                </a:lnTo>
                <a:lnTo>
                  <a:pt x="1016" y="617"/>
                </a:lnTo>
                <a:lnTo>
                  <a:pt x="1016" y="620"/>
                </a:lnTo>
                <a:lnTo>
                  <a:pt x="1012" y="624"/>
                </a:lnTo>
                <a:lnTo>
                  <a:pt x="1012" y="625"/>
                </a:lnTo>
                <a:lnTo>
                  <a:pt x="1010" y="622"/>
                </a:lnTo>
                <a:lnTo>
                  <a:pt x="1010" y="616"/>
                </a:lnTo>
                <a:lnTo>
                  <a:pt x="1003" y="617"/>
                </a:lnTo>
                <a:lnTo>
                  <a:pt x="1002" y="618"/>
                </a:lnTo>
                <a:lnTo>
                  <a:pt x="1001" y="624"/>
                </a:lnTo>
                <a:lnTo>
                  <a:pt x="998" y="626"/>
                </a:lnTo>
                <a:lnTo>
                  <a:pt x="985" y="633"/>
                </a:lnTo>
                <a:lnTo>
                  <a:pt x="981" y="633"/>
                </a:lnTo>
                <a:lnTo>
                  <a:pt x="978" y="635"/>
                </a:lnTo>
                <a:lnTo>
                  <a:pt x="970" y="635"/>
                </a:lnTo>
                <a:lnTo>
                  <a:pt x="969" y="635"/>
                </a:lnTo>
                <a:lnTo>
                  <a:pt x="967" y="640"/>
                </a:lnTo>
                <a:lnTo>
                  <a:pt x="969" y="642"/>
                </a:lnTo>
                <a:lnTo>
                  <a:pt x="967" y="643"/>
                </a:lnTo>
                <a:lnTo>
                  <a:pt x="969" y="648"/>
                </a:lnTo>
                <a:lnTo>
                  <a:pt x="966" y="651"/>
                </a:lnTo>
                <a:lnTo>
                  <a:pt x="966" y="654"/>
                </a:lnTo>
                <a:lnTo>
                  <a:pt x="962" y="657"/>
                </a:lnTo>
                <a:lnTo>
                  <a:pt x="960" y="658"/>
                </a:lnTo>
                <a:lnTo>
                  <a:pt x="956" y="661"/>
                </a:lnTo>
                <a:lnTo>
                  <a:pt x="958" y="662"/>
                </a:lnTo>
                <a:lnTo>
                  <a:pt x="958" y="663"/>
                </a:lnTo>
                <a:lnTo>
                  <a:pt x="954" y="662"/>
                </a:lnTo>
                <a:lnTo>
                  <a:pt x="953" y="666"/>
                </a:lnTo>
                <a:lnTo>
                  <a:pt x="947" y="669"/>
                </a:lnTo>
                <a:lnTo>
                  <a:pt x="944" y="667"/>
                </a:lnTo>
                <a:lnTo>
                  <a:pt x="943" y="669"/>
                </a:lnTo>
                <a:lnTo>
                  <a:pt x="939" y="675"/>
                </a:lnTo>
                <a:lnTo>
                  <a:pt x="939" y="683"/>
                </a:lnTo>
                <a:lnTo>
                  <a:pt x="942" y="687"/>
                </a:lnTo>
                <a:lnTo>
                  <a:pt x="951" y="688"/>
                </a:lnTo>
                <a:lnTo>
                  <a:pt x="951" y="689"/>
                </a:lnTo>
                <a:lnTo>
                  <a:pt x="953" y="690"/>
                </a:lnTo>
                <a:lnTo>
                  <a:pt x="952" y="694"/>
                </a:lnTo>
                <a:lnTo>
                  <a:pt x="960" y="698"/>
                </a:lnTo>
                <a:lnTo>
                  <a:pt x="958" y="707"/>
                </a:lnTo>
                <a:lnTo>
                  <a:pt x="954" y="707"/>
                </a:lnTo>
                <a:lnTo>
                  <a:pt x="953" y="708"/>
                </a:lnTo>
                <a:lnTo>
                  <a:pt x="948" y="708"/>
                </a:lnTo>
                <a:lnTo>
                  <a:pt x="947" y="711"/>
                </a:lnTo>
                <a:lnTo>
                  <a:pt x="945" y="710"/>
                </a:lnTo>
                <a:close/>
              </a:path>
            </a:pathLst>
          </a:custGeom>
          <a:solidFill>
            <a:srgbClr val="FFFFFF"/>
          </a:solidFill>
          <a:ln w="12700" cap="sq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6653" name="Freeform 109"/>
          <p:cNvSpPr>
            <a:spLocks noChangeAspect="1"/>
          </p:cNvSpPr>
          <p:nvPr/>
        </p:nvSpPr>
        <p:spPr bwMode="auto">
          <a:xfrm rot="-609737">
            <a:off x="1997869" y="2294335"/>
            <a:ext cx="898922" cy="656034"/>
          </a:xfrm>
          <a:custGeom>
            <a:avLst/>
            <a:gdLst>
              <a:gd name="T0" fmla="*/ 2147483646 w 1458"/>
              <a:gd name="T1" fmla="*/ 2147483646 h 1102"/>
              <a:gd name="T2" fmla="*/ 2147483646 w 1458"/>
              <a:gd name="T3" fmla="*/ 2147483646 h 1102"/>
              <a:gd name="T4" fmla="*/ 2147483646 w 1458"/>
              <a:gd name="T5" fmla="*/ 2147483646 h 1102"/>
              <a:gd name="T6" fmla="*/ 2147483646 w 1458"/>
              <a:gd name="T7" fmla="*/ 2147483646 h 1102"/>
              <a:gd name="T8" fmla="*/ 2147483646 w 1458"/>
              <a:gd name="T9" fmla="*/ 2147483646 h 1102"/>
              <a:gd name="T10" fmla="*/ 2147483646 w 1458"/>
              <a:gd name="T11" fmla="*/ 2147483646 h 1102"/>
              <a:gd name="T12" fmla="*/ 2147483646 w 1458"/>
              <a:gd name="T13" fmla="*/ 2147483646 h 1102"/>
              <a:gd name="T14" fmla="*/ 2147483646 w 1458"/>
              <a:gd name="T15" fmla="*/ 2147483646 h 1102"/>
              <a:gd name="T16" fmla="*/ 2147483646 w 1458"/>
              <a:gd name="T17" fmla="*/ 2147483646 h 1102"/>
              <a:gd name="T18" fmla="*/ 2147483646 w 1458"/>
              <a:gd name="T19" fmla="*/ 2147483646 h 1102"/>
              <a:gd name="T20" fmla="*/ 2147483646 w 1458"/>
              <a:gd name="T21" fmla="*/ 2147483646 h 1102"/>
              <a:gd name="T22" fmla="*/ 2147483646 w 1458"/>
              <a:gd name="T23" fmla="*/ 2147483646 h 1102"/>
              <a:gd name="T24" fmla="*/ 2147483646 w 1458"/>
              <a:gd name="T25" fmla="*/ 2147483646 h 1102"/>
              <a:gd name="T26" fmla="*/ 2147483646 w 1458"/>
              <a:gd name="T27" fmla="*/ 2147483646 h 1102"/>
              <a:gd name="T28" fmla="*/ 2147483646 w 1458"/>
              <a:gd name="T29" fmla="*/ 2147483646 h 1102"/>
              <a:gd name="T30" fmla="*/ 2147483646 w 1458"/>
              <a:gd name="T31" fmla="*/ 2147483646 h 1102"/>
              <a:gd name="T32" fmla="*/ 2147483646 w 1458"/>
              <a:gd name="T33" fmla="*/ 2147483646 h 1102"/>
              <a:gd name="T34" fmla="*/ 2147483646 w 1458"/>
              <a:gd name="T35" fmla="*/ 2147483646 h 1102"/>
              <a:gd name="T36" fmla="*/ 2147483646 w 1458"/>
              <a:gd name="T37" fmla="*/ 2147483646 h 1102"/>
              <a:gd name="T38" fmla="*/ 2147483646 w 1458"/>
              <a:gd name="T39" fmla="*/ 2147483646 h 1102"/>
              <a:gd name="T40" fmla="*/ 2147483646 w 1458"/>
              <a:gd name="T41" fmla="*/ 2147483646 h 1102"/>
              <a:gd name="T42" fmla="*/ 2147483646 w 1458"/>
              <a:gd name="T43" fmla="*/ 2147483646 h 1102"/>
              <a:gd name="T44" fmla="*/ 2147483646 w 1458"/>
              <a:gd name="T45" fmla="*/ 2147483646 h 1102"/>
              <a:gd name="T46" fmla="*/ 2147483646 w 1458"/>
              <a:gd name="T47" fmla="*/ 2147483646 h 1102"/>
              <a:gd name="T48" fmla="*/ 2147483646 w 1458"/>
              <a:gd name="T49" fmla="*/ 2147483646 h 1102"/>
              <a:gd name="T50" fmla="*/ 2147483646 w 1458"/>
              <a:gd name="T51" fmla="*/ 2147483646 h 1102"/>
              <a:gd name="T52" fmla="*/ 2147483646 w 1458"/>
              <a:gd name="T53" fmla="*/ 2147483646 h 1102"/>
              <a:gd name="T54" fmla="*/ 2147483646 w 1458"/>
              <a:gd name="T55" fmla="*/ 2147483646 h 1102"/>
              <a:gd name="T56" fmla="*/ 2147483646 w 1458"/>
              <a:gd name="T57" fmla="*/ 2147483646 h 1102"/>
              <a:gd name="T58" fmla="*/ 2147483646 w 1458"/>
              <a:gd name="T59" fmla="*/ 2147483646 h 1102"/>
              <a:gd name="T60" fmla="*/ 2147483646 w 1458"/>
              <a:gd name="T61" fmla="*/ 2147483646 h 1102"/>
              <a:gd name="T62" fmla="*/ 2147483646 w 1458"/>
              <a:gd name="T63" fmla="*/ 2147483646 h 1102"/>
              <a:gd name="T64" fmla="*/ 2147483646 w 1458"/>
              <a:gd name="T65" fmla="*/ 2147483646 h 1102"/>
              <a:gd name="T66" fmla="*/ 2147483646 w 1458"/>
              <a:gd name="T67" fmla="*/ 2147483646 h 1102"/>
              <a:gd name="T68" fmla="*/ 2147483646 w 1458"/>
              <a:gd name="T69" fmla="*/ 2147483646 h 1102"/>
              <a:gd name="T70" fmla="*/ 2147483646 w 1458"/>
              <a:gd name="T71" fmla="*/ 2147483646 h 1102"/>
              <a:gd name="T72" fmla="*/ 2147483646 w 1458"/>
              <a:gd name="T73" fmla="*/ 2147483646 h 1102"/>
              <a:gd name="T74" fmla="*/ 2147483646 w 1458"/>
              <a:gd name="T75" fmla="*/ 2147483646 h 1102"/>
              <a:gd name="T76" fmla="*/ 2147483646 w 1458"/>
              <a:gd name="T77" fmla="*/ 2147483646 h 1102"/>
              <a:gd name="T78" fmla="*/ 2147483646 w 1458"/>
              <a:gd name="T79" fmla="*/ 2147483646 h 1102"/>
              <a:gd name="T80" fmla="*/ 2147483646 w 1458"/>
              <a:gd name="T81" fmla="*/ 2147483646 h 1102"/>
              <a:gd name="T82" fmla="*/ 2147483646 w 1458"/>
              <a:gd name="T83" fmla="*/ 2147483646 h 1102"/>
              <a:gd name="T84" fmla="*/ 2147483646 w 1458"/>
              <a:gd name="T85" fmla="*/ 2147483646 h 1102"/>
              <a:gd name="T86" fmla="*/ 2147483646 w 1458"/>
              <a:gd name="T87" fmla="*/ 2147483646 h 1102"/>
              <a:gd name="T88" fmla="*/ 2147483646 w 1458"/>
              <a:gd name="T89" fmla="*/ 2147483646 h 1102"/>
              <a:gd name="T90" fmla="*/ 2147483646 w 1458"/>
              <a:gd name="T91" fmla="*/ 2147483646 h 1102"/>
              <a:gd name="T92" fmla="*/ 2147483646 w 1458"/>
              <a:gd name="T93" fmla="*/ 2147483646 h 1102"/>
              <a:gd name="T94" fmla="*/ 2147483646 w 1458"/>
              <a:gd name="T95" fmla="*/ 2147483646 h 1102"/>
              <a:gd name="T96" fmla="*/ 2147483646 w 1458"/>
              <a:gd name="T97" fmla="*/ 2147483646 h 1102"/>
              <a:gd name="T98" fmla="*/ 2147483646 w 1458"/>
              <a:gd name="T99" fmla="*/ 2147483646 h 1102"/>
              <a:gd name="T100" fmla="*/ 2147483646 w 1458"/>
              <a:gd name="T101" fmla="*/ 2147483646 h 1102"/>
              <a:gd name="T102" fmla="*/ 2147483646 w 1458"/>
              <a:gd name="T103" fmla="*/ 2147483646 h 1102"/>
              <a:gd name="T104" fmla="*/ 2147483646 w 1458"/>
              <a:gd name="T105" fmla="*/ 2147483646 h 1102"/>
              <a:gd name="T106" fmla="*/ 2147483646 w 1458"/>
              <a:gd name="T107" fmla="*/ 2147483646 h 1102"/>
              <a:gd name="T108" fmla="*/ 2147483646 w 1458"/>
              <a:gd name="T109" fmla="*/ 2147483646 h 1102"/>
              <a:gd name="T110" fmla="*/ 2147483646 w 1458"/>
              <a:gd name="T111" fmla="*/ 2147483646 h 1102"/>
              <a:gd name="T112" fmla="*/ 2147483646 w 1458"/>
              <a:gd name="T113" fmla="*/ 2147483646 h 1102"/>
              <a:gd name="T114" fmla="*/ 2147483646 w 1458"/>
              <a:gd name="T115" fmla="*/ 2147483646 h 1102"/>
              <a:gd name="T116" fmla="*/ 2147483646 w 1458"/>
              <a:gd name="T117" fmla="*/ 2147483646 h 1102"/>
              <a:gd name="T118" fmla="*/ 2147483646 w 1458"/>
              <a:gd name="T119" fmla="*/ 2147483646 h 1102"/>
              <a:gd name="T120" fmla="*/ 2147483646 w 1458"/>
              <a:gd name="T121" fmla="*/ 2147483646 h 1102"/>
              <a:gd name="T122" fmla="*/ 2147483646 w 1458"/>
              <a:gd name="T123" fmla="*/ 2147483646 h 11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58"/>
              <a:gd name="T187" fmla="*/ 0 h 1102"/>
              <a:gd name="T188" fmla="*/ 1458 w 1458"/>
              <a:gd name="T189" fmla="*/ 1102 h 110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58" h="1102">
                <a:moveTo>
                  <a:pt x="1296" y="552"/>
                </a:moveTo>
                <a:lnTo>
                  <a:pt x="1298" y="552"/>
                </a:lnTo>
                <a:lnTo>
                  <a:pt x="1296" y="556"/>
                </a:lnTo>
                <a:lnTo>
                  <a:pt x="1303" y="561"/>
                </a:lnTo>
                <a:lnTo>
                  <a:pt x="1305" y="558"/>
                </a:lnTo>
                <a:lnTo>
                  <a:pt x="1308" y="562"/>
                </a:lnTo>
                <a:lnTo>
                  <a:pt x="1311" y="569"/>
                </a:lnTo>
                <a:lnTo>
                  <a:pt x="1309" y="573"/>
                </a:lnTo>
                <a:lnTo>
                  <a:pt x="1314" y="578"/>
                </a:lnTo>
                <a:lnTo>
                  <a:pt x="1317" y="578"/>
                </a:lnTo>
                <a:lnTo>
                  <a:pt x="1320" y="578"/>
                </a:lnTo>
                <a:lnTo>
                  <a:pt x="1327" y="582"/>
                </a:lnTo>
                <a:lnTo>
                  <a:pt x="1330" y="585"/>
                </a:lnTo>
                <a:lnTo>
                  <a:pt x="1336" y="591"/>
                </a:lnTo>
                <a:lnTo>
                  <a:pt x="1336" y="597"/>
                </a:lnTo>
                <a:lnTo>
                  <a:pt x="1340" y="593"/>
                </a:lnTo>
                <a:lnTo>
                  <a:pt x="1343" y="585"/>
                </a:lnTo>
                <a:lnTo>
                  <a:pt x="1345" y="587"/>
                </a:lnTo>
                <a:lnTo>
                  <a:pt x="1347" y="584"/>
                </a:lnTo>
                <a:lnTo>
                  <a:pt x="1349" y="583"/>
                </a:lnTo>
                <a:lnTo>
                  <a:pt x="1352" y="584"/>
                </a:lnTo>
                <a:lnTo>
                  <a:pt x="1357" y="587"/>
                </a:lnTo>
                <a:lnTo>
                  <a:pt x="1362" y="597"/>
                </a:lnTo>
                <a:lnTo>
                  <a:pt x="1365" y="597"/>
                </a:lnTo>
                <a:lnTo>
                  <a:pt x="1366" y="598"/>
                </a:lnTo>
                <a:lnTo>
                  <a:pt x="1367" y="597"/>
                </a:lnTo>
                <a:lnTo>
                  <a:pt x="1370" y="600"/>
                </a:lnTo>
                <a:lnTo>
                  <a:pt x="1371" y="597"/>
                </a:lnTo>
                <a:lnTo>
                  <a:pt x="1381" y="598"/>
                </a:lnTo>
                <a:lnTo>
                  <a:pt x="1386" y="602"/>
                </a:lnTo>
                <a:lnTo>
                  <a:pt x="1392" y="602"/>
                </a:lnTo>
                <a:lnTo>
                  <a:pt x="1399" y="593"/>
                </a:lnTo>
                <a:lnTo>
                  <a:pt x="1402" y="592"/>
                </a:lnTo>
                <a:lnTo>
                  <a:pt x="1410" y="594"/>
                </a:lnTo>
                <a:lnTo>
                  <a:pt x="1413" y="597"/>
                </a:lnTo>
                <a:lnTo>
                  <a:pt x="1412" y="598"/>
                </a:lnTo>
                <a:lnTo>
                  <a:pt x="1417" y="601"/>
                </a:lnTo>
                <a:lnTo>
                  <a:pt x="1420" y="597"/>
                </a:lnTo>
                <a:lnTo>
                  <a:pt x="1416" y="593"/>
                </a:lnTo>
                <a:lnTo>
                  <a:pt x="1420" y="589"/>
                </a:lnTo>
                <a:lnTo>
                  <a:pt x="1422" y="591"/>
                </a:lnTo>
                <a:lnTo>
                  <a:pt x="1425" y="589"/>
                </a:lnTo>
                <a:lnTo>
                  <a:pt x="1431" y="594"/>
                </a:lnTo>
                <a:lnTo>
                  <a:pt x="1429" y="601"/>
                </a:lnTo>
                <a:lnTo>
                  <a:pt x="1434" y="596"/>
                </a:lnTo>
                <a:lnTo>
                  <a:pt x="1439" y="598"/>
                </a:lnTo>
                <a:lnTo>
                  <a:pt x="1439" y="607"/>
                </a:lnTo>
                <a:lnTo>
                  <a:pt x="1440" y="612"/>
                </a:lnTo>
                <a:lnTo>
                  <a:pt x="1439" y="611"/>
                </a:lnTo>
                <a:lnTo>
                  <a:pt x="1430" y="611"/>
                </a:lnTo>
                <a:lnTo>
                  <a:pt x="1430" y="612"/>
                </a:lnTo>
                <a:lnTo>
                  <a:pt x="1433" y="616"/>
                </a:lnTo>
                <a:lnTo>
                  <a:pt x="1442" y="627"/>
                </a:lnTo>
                <a:lnTo>
                  <a:pt x="1443" y="624"/>
                </a:lnTo>
                <a:lnTo>
                  <a:pt x="1442" y="623"/>
                </a:lnTo>
                <a:lnTo>
                  <a:pt x="1444" y="621"/>
                </a:lnTo>
                <a:lnTo>
                  <a:pt x="1452" y="625"/>
                </a:lnTo>
                <a:lnTo>
                  <a:pt x="1453" y="627"/>
                </a:lnTo>
                <a:lnTo>
                  <a:pt x="1449" y="628"/>
                </a:lnTo>
                <a:lnTo>
                  <a:pt x="1446" y="630"/>
                </a:lnTo>
                <a:lnTo>
                  <a:pt x="1458" y="646"/>
                </a:lnTo>
                <a:lnTo>
                  <a:pt x="1449" y="648"/>
                </a:lnTo>
                <a:lnTo>
                  <a:pt x="1453" y="652"/>
                </a:lnTo>
                <a:lnTo>
                  <a:pt x="1453" y="656"/>
                </a:lnTo>
                <a:lnTo>
                  <a:pt x="1449" y="660"/>
                </a:lnTo>
                <a:lnTo>
                  <a:pt x="1444" y="661"/>
                </a:lnTo>
                <a:lnTo>
                  <a:pt x="1443" y="659"/>
                </a:lnTo>
                <a:lnTo>
                  <a:pt x="1442" y="660"/>
                </a:lnTo>
                <a:lnTo>
                  <a:pt x="1439" y="659"/>
                </a:lnTo>
                <a:lnTo>
                  <a:pt x="1431" y="659"/>
                </a:lnTo>
                <a:lnTo>
                  <a:pt x="1422" y="652"/>
                </a:lnTo>
                <a:lnTo>
                  <a:pt x="1421" y="657"/>
                </a:lnTo>
                <a:lnTo>
                  <a:pt x="1424" y="663"/>
                </a:lnTo>
                <a:lnTo>
                  <a:pt x="1421" y="670"/>
                </a:lnTo>
                <a:lnTo>
                  <a:pt x="1419" y="668"/>
                </a:lnTo>
                <a:lnTo>
                  <a:pt x="1412" y="669"/>
                </a:lnTo>
                <a:lnTo>
                  <a:pt x="1412" y="672"/>
                </a:lnTo>
                <a:lnTo>
                  <a:pt x="1415" y="673"/>
                </a:lnTo>
                <a:lnTo>
                  <a:pt x="1412" y="678"/>
                </a:lnTo>
                <a:lnTo>
                  <a:pt x="1416" y="681"/>
                </a:lnTo>
                <a:lnTo>
                  <a:pt x="1415" y="688"/>
                </a:lnTo>
                <a:lnTo>
                  <a:pt x="1407" y="691"/>
                </a:lnTo>
                <a:lnTo>
                  <a:pt x="1399" y="690"/>
                </a:lnTo>
                <a:lnTo>
                  <a:pt x="1398" y="692"/>
                </a:lnTo>
                <a:lnTo>
                  <a:pt x="1401" y="696"/>
                </a:lnTo>
                <a:lnTo>
                  <a:pt x="1398" y="697"/>
                </a:lnTo>
                <a:lnTo>
                  <a:pt x="1401" y="699"/>
                </a:lnTo>
                <a:lnTo>
                  <a:pt x="1399" y="704"/>
                </a:lnTo>
                <a:lnTo>
                  <a:pt x="1401" y="705"/>
                </a:lnTo>
                <a:lnTo>
                  <a:pt x="1397" y="706"/>
                </a:lnTo>
                <a:lnTo>
                  <a:pt x="1395" y="709"/>
                </a:lnTo>
                <a:lnTo>
                  <a:pt x="1392" y="709"/>
                </a:lnTo>
                <a:lnTo>
                  <a:pt x="1390" y="715"/>
                </a:lnTo>
                <a:lnTo>
                  <a:pt x="1388" y="713"/>
                </a:lnTo>
                <a:lnTo>
                  <a:pt x="1386" y="713"/>
                </a:lnTo>
                <a:lnTo>
                  <a:pt x="1384" y="713"/>
                </a:lnTo>
                <a:lnTo>
                  <a:pt x="1383" y="717"/>
                </a:lnTo>
                <a:lnTo>
                  <a:pt x="1379" y="722"/>
                </a:lnTo>
                <a:lnTo>
                  <a:pt x="1374" y="722"/>
                </a:lnTo>
                <a:lnTo>
                  <a:pt x="1370" y="723"/>
                </a:lnTo>
                <a:lnTo>
                  <a:pt x="1370" y="728"/>
                </a:lnTo>
                <a:lnTo>
                  <a:pt x="1365" y="732"/>
                </a:lnTo>
                <a:lnTo>
                  <a:pt x="1368" y="741"/>
                </a:lnTo>
                <a:lnTo>
                  <a:pt x="1371" y="741"/>
                </a:lnTo>
                <a:lnTo>
                  <a:pt x="1372" y="737"/>
                </a:lnTo>
                <a:lnTo>
                  <a:pt x="1377" y="738"/>
                </a:lnTo>
                <a:lnTo>
                  <a:pt x="1381" y="732"/>
                </a:lnTo>
                <a:lnTo>
                  <a:pt x="1388" y="735"/>
                </a:lnTo>
                <a:lnTo>
                  <a:pt x="1392" y="737"/>
                </a:lnTo>
                <a:lnTo>
                  <a:pt x="1393" y="742"/>
                </a:lnTo>
                <a:lnTo>
                  <a:pt x="1390" y="744"/>
                </a:lnTo>
                <a:lnTo>
                  <a:pt x="1389" y="750"/>
                </a:lnTo>
                <a:lnTo>
                  <a:pt x="1388" y="754"/>
                </a:lnTo>
                <a:lnTo>
                  <a:pt x="1389" y="756"/>
                </a:lnTo>
                <a:lnTo>
                  <a:pt x="1393" y="759"/>
                </a:lnTo>
                <a:lnTo>
                  <a:pt x="1403" y="762"/>
                </a:lnTo>
                <a:lnTo>
                  <a:pt x="1406" y="762"/>
                </a:lnTo>
                <a:lnTo>
                  <a:pt x="1416" y="768"/>
                </a:lnTo>
                <a:lnTo>
                  <a:pt x="1426" y="773"/>
                </a:lnTo>
                <a:lnTo>
                  <a:pt x="1425" y="777"/>
                </a:lnTo>
                <a:lnTo>
                  <a:pt x="1425" y="781"/>
                </a:lnTo>
                <a:lnTo>
                  <a:pt x="1422" y="781"/>
                </a:lnTo>
                <a:lnTo>
                  <a:pt x="1421" y="783"/>
                </a:lnTo>
                <a:lnTo>
                  <a:pt x="1429" y="792"/>
                </a:lnTo>
                <a:lnTo>
                  <a:pt x="1426" y="796"/>
                </a:lnTo>
                <a:lnTo>
                  <a:pt x="1424" y="796"/>
                </a:lnTo>
                <a:lnTo>
                  <a:pt x="1422" y="801"/>
                </a:lnTo>
                <a:lnTo>
                  <a:pt x="1417" y="798"/>
                </a:lnTo>
                <a:lnTo>
                  <a:pt x="1415" y="798"/>
                </a:lnTo>
                <a:lnTo>
                  <a:pt x="1415" y="800"/>
                </a:lnTo>
                <a:lnTo>
                  <a:pt x="1417" y="803"/>
                </a:lnTo>
                <a:lnTo>
                  <a:pt x="1415" y="808"/>
                </a:lnTo>
                <a:lnTo>
                  <a:pt x="1411" y="807"/>
                </a:lnTo>
                <a:lnTo>
                  <a:pt x="1408" y="810"/>
                </a:lnTo>
                <a:lnTo>
                  <a:pt x="1406" y="809"/>
                </a:lnTo>
                <a:lnTo>
                  <a:pt x="1407" y="812"/>
                </a:lnTo>
                <a:lnTo>
                  <a:pt x="1415" y="813"/>
                </a:lnTo>
                <a:lnTo>
                  <a:pt x="1410" y="813"/>
                </a:lnTo>
                <a:lnTo>
                  <a:pt x="1406" y="817"/>
                </a:lnTo>
                <a:lnTo>
                  <a:pt x="1401" y="814"/>
                </a:lnTo>
                <a:lnTo>
                  <a:pt x="1398" y="822"/>
                </a:lnTo>
                <a:lnTo>
                  <a:pt x="1390" y="830"/>
                </a:lnTo>
                <a:lnTo>
                  <a:pt x="1374" y="822"/>
                </a:lnTo>
                <a:lnTo>
                  <a:pt x="1368" y="813"/>
                </a:lnTo>
                <a:lnTo>
                  <a:pt x="1367" y="798"/>
                </a:lnTo>
                <a:lnTo>
                  <a:pt x="1356" y="789"/>
                </a:lnTo>
                <a:lnTo>
                  <a:pt x="1353" y="787"/>
                </a:lnTo>
                <a:lnTo>
                  <a:pt x="1349" y="785"/>
                </a:lnTo>
                <a:lnTo>
                  <a:pt x="1347" y="778"/>
                </a:lnTo>
                <a:lnTo>
                  <a:pt x="1338" y="785"/>
                </a:lnTo>
                <a:lnTo>
                  <a:pt x="1334" y="780"/>
                </a:lnTo>
                <a:lnTo>
                  <a:pt x="1329" y="777"/>
                </a:lnTo>
                <a:lnTo>
                  <a:pt x="1323" y="778"/>
                </a:lnTo>
                <a:lnTo>
                  <a:pt x="1316" y="774"/>
                </a:lnTo>
                <a:lnTo>
                  <a:pt x="1308" y="769"/>
                </a:lnTo>
                <a:lnTo>
                  <a:pt x="1302" y="760"/>
                </a:lnTo>
                <a:lnTo>
                  <a:pt x="1296" y="758"/>
                </a:lnTo>
                <a:lnTo>
                  <a:pt x="1293" y="750"/>
                </a:lnTo>
                <a:lnTo>
                  <a:pt x="1278" y="738"/>
                </a:lnTo>
                <a:lnTo>
                  <a:pt x="1267" y="733"/>
                </a:lnTo>
                <a:lnTo>
                  <a:pt x="1259" y="733"/>
                </a:lnTo>
                <a:lnTo>
                  <a:pt x="1255" y="732"/>
                </a:lnTo>
                <a:lnTo>
                  <a:pt x="1251" y="737"/>
                </a:lnTo>
                <a:lnTo>
                  <a:pt x="1246" y="740"/>
                </a:lnTo>
                <a:lnTo>
                  <a:pt x="1241" y="735"/>
                </a:lnTo>
                <a:lnTo>
                  <a:pt x="1236" y="736"/>
                </a:lnTo>
                <a:lnTo>
                  <a:pt x="1227" y="728"/>
                </a:lnTo>
                <a:lnTo>
                  <a:pt x="1229" y="723"/>
                </a:lnTo>
                <a:lnTo>
                  <a:pt x="1227" y="719"/>
                </a:lnTo>
                <a:lnTo>
                  <a:pt x="1218" y="717"/>
                </a:lnTo>
                <a:lnTo>
                  <a:pt x="1215" y="724"/>
                </a:lnTo>
                <a:lnTo>
                  <a:pt x="1219" y="731"/>
                </a:lnTo>
                <a:lnTo>
                  <a:pt x="1219" y="733"/>
                </a:lnTo>
                <a:lnTo>
                  <a:pt x="1210" y="746"/>
                </a:lnTo>
                <a:lnTo>
                  <a:pt x="1208" y="745"/>
                </a:lnTo>
                <a:lnTo>
                  <a:pt x="1206" y="747"/>
                </a:lnTo>
                <a:lnTo>
                  <a:pt x="1208" y="754"/>
                </a:lnTo>
                <a:lnTo>
                  <a:pt x="1202" y="754"/>
                </a:lnTo>
                <a:lnTo>
                  <a:pt x="1201" y="759"/>
                </a:lnTo>
                <a:lnTo>
                  <a:pt x="1191" y="751"/>
                </a:lnTo>
                <a:lnTo>
                  <a:pt x="1186" y="751"/>
                </a:lnTo>
                <a:lnTo>
                  <a:pt x="1177" y="749"/>
                </a:lnTo>
                <a:lnTo>
                  <a:pt x="1170" y="749"/>
                </a:lnTo>
                <a:lnTo>
                  <a:pt x="1165" y="750"/>
                </a:lnTo>
                <a:lnTo>
                  <a:pt x="1164" y="753"/>
                </a:lnTo>
                <a:lnTo>
                  <a:pt x="1159" y="754"/>
                </a:lnTo>
                <a:lnTo>
                  <a:pt x="1150" y="763"/>
                </a:lnTo>
                <a:lnTo>
                  <a:pt x="1142" y="758"/>
                </a:lnTo>
                <a:lnTo>
                  <a:pt x="1136" y="762"/>
                </a:lnTo>
                <a:lnTo>
                  <a:pt x="1133" y="760"/>
                </a:lnTo>
                <a:lnTo>
                  <a:pt x="1129" y="762"/>
                </a:lnTo>
                <a:lnTo>
                  <a:pt x="1125" y="755"/>
                </a:lnTo>
                <a:lnTo>
                  <a:pt x="1133" y="745"/>
                </a:lnTo>
                <a:lnTo>
                  <a:pt x="1137" y="742"/>
                </a:lnTo>
                <a:lnTo>
                  <a:pt x="1138" y="740"/>
                </a:lnTo>
                <a:lnTo>
                  <a:pt x="1137" y="733"/>
                </a:lnTo>
                <a:lnTo>
                  <a:pt x="1132" y="729"/>
                </a:lnTo>
                <a:lnTo>
                  <a:pt x="1136" y="726"/>
                </a:lnTo>
                <a:lnTo>
                  <a:pt x="1134" y="724"/>
                </a:lnTo>
                <a:lnTo>
                  <a:pt x="1128" y="720"/>
                </a:lnTo>
                <a:lnTo>
                  <a:pt x="1128" y="718"/>
                </a:lnTo>
                <a:lnTo>
                  <a:pt x="1129" y="715"/>
                </a:lnTo>
                <a:lnTo>
                  <a:pt x="1133" y="715"/>
                </a:lnTo>
                <a:lnTo>
                  <a:pt x="1133" y="709"/>
                </a:lnTo>
                <a:lnTo>
                  <a:pt x="1132" y="706"/>
                </a:lnTo>
                <a:lnTo>
                  <a:pt x="1119" y="700"/>
                </a:lnTo>
                <a:lnTo>
                  <a:pt x="1118" y="699"/>
                </a:lnTo>
                <a:lnTo>
                  <a:pt x="1115" y="700"/>
                </a:lnTo>
                <a:lnTo>
                  <a:pt x="1111" y="699"/>
                </a:lnTo>
                <a:lnTo>
                  <a:pt x="1110" y="700"/>
                </a:lnTo>
                <a:lnTo>
                  <a:pt x="1105" y="696"/>
                </a:lnTo>
                <a:lnTo>
                  <a:pt x="1101" y="696"/>
                </a:lnTo>
                <a:lnTo>
                  <a:pt x="1096" y="701"/>
                </a:lnTo>
                <a:lnTo>
                  <a:pt x="1085" y="696"/>
                </a:lnTo>
                <a:lnTo>
                  <a:pt x="1071" y="692"/>
                </a:lnTo>
                <a:lnTo>
                  <a:pt x="1070" y="691"/>
                </a:lnTo>
                <a:lnTo>
                  <a:pt x="1070" y="687"/>
                </a:lnTo>
                <a:lnTo>
                  <a:pt x="1073" y="683"/>
                </a:lnTo>
                <a:lnTo>
                  <a:pt x="1073" y="677"/>
                </a:lnTo>
                <a:lnTo>
                  <a:pt x="1065" y="674"/>
                </a:lnTo>
                <a:lnTo>
                  <a:pt x="1055" y="677"/>
                </a:lnTo>
                <a:lnTo>
                  <a:pt x="1047" y="672"/>
                </a:lnTo>
                <a:lnTo>
                  <a:pt x="1043" y="665"/>
                </a:lnTo>
                <a:lnTo>
                  <a:pt x="1038" y="668"/>
                </a:lnTo>
                <a:lnTo>
                  <a:pt x="1035" y="672"/>
                </a:lnTo>
                <a:lnTo>
                  <a:pt x="1029" y="673"/>
                </a:lnTo>
                <a:lnTo>
                  <a:pt x="1024" y="669"/>
                </a:lnTo>
                <a:lnTo>
                  <a:pt x="1020" y="674"/>
                </a:lnTo>
                <a:lnTo>
                  <a:pt x="1021" y="679"/>
                </a:lnTo>
                <a:lnTo>
                  <a:pt x="1026" y="681"/>
                </a:lnTo>
                <a:lnTo>
                  <a:pt x="1021" y="692"/>
                </a:lnTo>
                <a:lnTo>
                  <a:pt x="1022" y="693"/>
                </a:lnTo>
                <a:lnTo>
                  <a:pt x="1020" y="696"/>
                </a:lnTo>
                <a:lnTo>
                  <a:pt x="1012" y="699"/>
                </a:lnTo>
                <a:lnTo>
                  <a:pt x="1008" y="706"/>
                </a:lnTo>
                <a:lnTo>
                  <a:pt x="1007" y="705"/>
                </a:lnTo>
                <a:lnTo>
                  <a:pt x="1004" y="714"/>
                </a:lnTo>
                <a:lnTo>
                  <a:pt x="1004" y="726"/>
                </a:lnTo>
                <a:lnTo>
                  <a:pt x="1003" y="731"/>
                </a:lnTo>
                <a:lnTo>
                  <a:pt x="1004" y="744"/>
                </a:lnTo>
                <a:lnTo>
                  <a:pt x="1007" y="746"/>
                </a:lnTo>
                <a:lnTo>
                  <a:pt x="1007" y="753"/>
                </a:lnTo>
                <a:lnTo>
                  <a:pt x="1004" y="756"/>
                </a:lnTo>
                <a:lnTo>
                  <a:pt x="1001" y="758"/>
                </a:lnTo>
                <a:lnTo>
                  <a:pt x="1001" y="762"/>
                </a:lnTo>
                <a:lnTo>
                  <a:pt x="1003" y="764"/>
                </a:lnTo>
                <a:lnTo>
                  <a:pt x="1004" y="769"/>
                </a:lnTo>
                <a:lnTo>
                  <a:pt x="1007" y="774"/>
                </a:lnTo>
                <a:lnTo>
                  <a:pt x="1007" y="789"/>
                </a:lnTo>
                <a:lnTo>
                  <a:pt x="1004" y="794"/>
                </a:lnTo>
                <a:lnTo>
                  <a:pt x="1003" y="795"/>
                </a:lnTo>
                <a:lnTo>
                  <a:pt x="1003" y="800"/>
                </a:lnTo>
                <a:lnTo>
                  <a:pt x="998" y="800"/>
                </a:lnTo>
                <a:lnTo>
                  <a:pt x="997" y="817"/>
                </a:lnTo>
                <a:lnTo>
                  <a:pt x="989" y="817"/>
                </a:lnTo>
                <a:lnTo>
                  <a:pt x="986" y="831"/>
                </a:lnTo>
                <a:lnTo>
                  <a:pt x="986" y="839"/>
                </a:lnTo>
                <a:lnTo>
                  <a:pt x="989" y="839"/>
                </a:lnTo>
                <a:lnTo>
                  <a:pt x="989" y="841"/>
                </a:lnTo>
                <a:lnTo>
                  <a:pt x="993" y="848"/>
                </a:lnTo>
                <a:lnTo>
                  <a:pt x="993" y="852"/>
                </a:lnTo>
                <a:lnTo>
                  <a:pt x="984" y="852"/>
                </a:lnTo>
                <a:lnTo>
                  <a:pt x="984" y="853"/>
                </a:lnTo>
                <a:lnTo>
                  <a:pt x="980" y="855"/>
                </a:lnTo>
                <a:lnTo>
                  <a:pt x="979" y="871"/>
                </a:lnTo>
                <a:lnTo>
                  <a:pt x="970" y="880"/>
                </a:lnTo>
                <a:lnTo>
                  <a:pt x="970" y="890"/>
                </a:lnTo>
                <a:lnTo>
                  <a:pt x="965" y="898"/>
                </a:lnTo>
                <a:lnTo>
                  <a:pt x="966" y="902"/>
                </a:lnTo>
                <a:lnTo>
                  <a:pt x="965" y="904"/>
                </a:lnTo>
                <a:lnTo>
                  <a:pt x="965" y="907"/>
                </a:lnTo>
                <a:lnTo>
                  <a:pt x="980" y="916"/>
                </a:lnTo>
                <a:lnTo>
                  <a:pt x="980" y="918"/>
                </a:lnTo>
                <a:lnTo>
                  <a:pt x="979" y="921"/>
                </a:lnTo>
                <a:lnTo>
                  <a:pt x="980" y="922"/>
                </a:lnTo>
                <a:lnTo>
                  <a:pt x="976" y="930"/>
                </a:lnTo>
                <a:lnTo>
                  <a:pt x="968" y="934"/>
                </a:lnTo>
                <a:lnTo>
                  <a:pt x="965" y="934"/>
                </a:lnTo>
                <a:lnTo>
                  <a:pt x="961" y="938"/>
                </a:lnTo>
                <a:lnTo>
                  <a:pt x="956" y="934"/>
                </a:lnTo>
                <a:lnTo>
                  <a:pt x="953" y="934"/>
                </a:lnTo>
                <a:lnTo>
                  <a:pt x="948" y="933"/>
                </a:lnTo>
                <a:lnTo>
                  <a:pt x="944" y="927"/>
                </a:lnTo>
                <a:lnTo>
                  <a:pt x="940" y="926"/>
                </a:lnTo>
                <a:lnTo>
                  <a:pt x="935" y="924"/>
                </a:lnTo>
                <a:lnTo>
                  <a:pt x="929" y="925"/>
                </a:lnTo>
                <a:lnTo>
                  <a:pt x="923" y="921"/>
                </a:lnTo>
                <a:lnTo>
                  <a:pt x="921" y="918"/>
                </a:lnTo>
                <a:lnTo>
                  <a:pt x="914" y="918"/>
                </a:lnTo>
                <a:lnTo>
                  <a:pt x="912" y="917"/>
                </a:lnTo>
                <a:lnTo>
                  <a:pt x="913" y="912"/>
                </a:lnTo>
                <a:lnTo>
                  <a:pt x="908" y="908"/>
                </a:lnTo>
                <a:lnTo>
                  <a:pt x="902" y="907"/>
                </a:lnTo>
                <a:lnTo>
                  <a:pt x="898" y="911"/>
                </a:lnTo>
                <a:lnTo>
                  <a:pt x="895" y="909"/>
                </a:lnTo>
                <a:lnTo>
                  <a:pt x="894" y="911"/>
                </a:lnTo>
                <a:lnTo>
                  <a:pt x="889" y="908"/>
                </a:lnTo>
                <a:lnTo>
                  <a:pt x="889" y="904"/>
                </a:lnTo>
                <a:lnTo>
                  <a:pt x="887" y="907"/>
                </a:lnTo>
                <a:lnTo>
                  <a:pt x="886" y="907"/>
                </a:lnTo>
                <a:lnTo>
                  <a:pt x="884" y="902"/>
                </a:lnTo>
                <a:lnTo>
                  <a:pt x="882" y="903"/>
                </a:lnTo>
                <a:lnTo>
                  <a:pt x="876" y="903"/>
                </a:lnTo>
                <a:lnTo>
                  <a:pt x="872" y="900"/>
                </a:lnTo>
                <a:lnTo>
                  <a:pt x="868" y="902"/>
                </a:lnTo>
                <a:lnTo>
                  <a:pt x="860" y="903"/>
                </a:lnTo>
                <a:lnTo>
                  <a:pt x="860" y="909"/>
                </a:lnTo>
                <a:lnTo>
                  <a:pt x="858" y="911"/>
                </a:lnTo>
                <a:lnTo>
                  <a:pt x="860" y="916"/>
                </a:lnTo>
                <a:lnTo>
                  <a:pt x="859" y="922"/>
                </a:lnTo>
                <a:lnTo>
                  <a:pt x="850" y="935"/>
                </a:lnTo>
                <a:lnTo>
                  <a:pt x="854" y="951"/>
                </a:lnTo>
                <a:lnTo>
                  <a:pt x="849" y="953"/>
                </a:lnTo>
                <a:lnTo>
                  <a:pt x="848" y="951"/>
                </a:lnTo>
                <a:lnTo>
                  <a:pt x="846" y="953"/>
                </a:lnTo>
                <a:lnTo>
                  <a:pt x="842" y="954"/>
                </a:lnTo>
                <a:lnTo>
                  <a:pt x="841" y="960"/>
                </a:lnTo>
                <a:lnTo>
                  <a:pt x="837" y="961"/>
                </a:lnTo>
                <a:lnTo>
                  <a:pt x="836" y="966"/>
                </a:lnTo>
                <a:lnTo>
                  <a:pt x="827" y="971"/>
                </a:lnTo>
                <a:lnTo>
                  <a:pt x="815" y="972"/>
                </a:lnTo>
                <a:lnTo>
                  <a:pt x="812" y="979"/>
                </a:lnTo>
                <a:lnTo>
                  <a:pt x="801" y="979"/>
                </a:lnTo>
                <a:lnTo>
                  <a:pt x="797" y="981"/>
                </a:lnTo>
                <a:lnTo>
                  <a:pt x="790" y="993"/>
                </a:lnTo>
                <a:lnTo>
                  <a:pt x="788" y="1002"/>
                </a:lnTo>
                <a:lnTo>
                  <a:pt x="786" y="1005"/>
                </a:lnTo>
                <a:lnTo>
                  <a:pt x="774" y="1030"/>
                </a:lnTo>
                <a:lnTo>
                  <a:pt x="779" y="1032"/>
                </a:lnTo>
                <a:lnTo>
                  <a:pt x="778" y="1043"/>
                </a:lnTo>
                <a:lnTo>
                  <a:pt x="781" y="1044"/>
                </a:lnTo>
                <a:lnTo>
                  <a:pt x="772" y="1066"/>
                </a:lnTo>
                <a:lnTo>
                  <a:pt x="774" y="1083"/>
                </a:lnTo>
                <a:lnTo>
                  <a:pt x="767" y="1088"/>
                </a:lnTo>
                <a:lnTo>
                  <a:pt x="767" y="1091"/>
                </a:lnTo>
                <a:lnTo>
                  <a:pt x="761" y="1093"/>
                </a:lnTo>
                <a:lnTo>
                  <a:pt x="763" y="1097"/>
                </a:lnTo>
                <a:lnTo>
                  <a:pt x="756" y="1102"/>
                </a:lnTo>
                <a:lnTo>
                  <a:pt x="752" y="1098"/>
                </a:lnTo>
                <a:lnTo>
                  <a:pt x="750" y="1100"/>
                </a:lnTo>
                <a:lnTo>
                  <a:pt x="749" y="1097"/>
                </a:lnTo>
                <a:lnTo>
                  <a:pt x="743" y="1100"/>
                </a:lnTo>
                <a:lnTo>
                  <a:pt x="731" y="1100"/>
                </a:lnTo>
                <a:lnTo>
                  <a:pt x="728" y="1082"/>
                </a:lnTo>
                <a:lnTo>
                  <a:pt x="723" y="1068"/>
                </a:lnTo>
                <a:lnTo>
                  <a:pt x="710" y="1073"/>
                </a:lnTo>
                <a:lnTo>
                  <a:pt x="707" y="1071"/>
                </a:lnTo>
                <a:lnTo>
                  <a:pt x="706" y="1070"/>
                </a:lnTo>
                <a:lnTo>
                  <a:pt x="704" y="1052"/>
                </a:lnTo>
                <a:lnTo>
                  <a:pt x="700" y="1046"/>
                </a:lnTo>
                <a:lnTo>
                  <a:pt x="695" y="1044"/>
                </a:lnTo>
                <a:lnTo>
                  <a:pt x="691" y="1048"/>
                </a:lnTo>
                <a:lnTo>
                  <a:pt x="684" y="1055"/>
                </a:lnTo>
                <a:lnTo>
                  <a:pt x="678" y="1055"/>
                </a:lnTo>
                <a:lnTo>
                  <a:pt x="673" y="1060"/>
                </a:lnTo>
                <a:lnTo>
                  <a:pt x="670" y="1059"/>
                </a:lnTo>
                <a:lnTo>
                  <a:pt x="666" y="1061"/>
                </a:lnTo>
                <a:lnTo>
                  <a:pt x="664" y="1061"/>
                </a:lnTo>
                <a:lnTo>
                  <a:pt x="664" y="1065"/>
                </a:lnTo>
                <a:lnTo>
                  <a:pt x="661" y="1066"/>
                </a:lnTo>
                <a:lnTo>
                  <a:pt x="656" y="1062"/>
                </a:lnTo>
                <a:lnTo>
                  <a:pt x="655" y="1057"/>
                </a:lnTo>
                <a:lnTo>
                  <a:pt x="653" y="1055"/>
                </a:lnTo>
                <a:lnTo>
                  <a:pt x="639" y="1051"/>
                </a:lnTo>
                <a:lnTo>
                  <a:pt x="633" y="1046"/>
                </a:lnTo>
                <a:lnTo>
                  <a:pt x="629" y="1046"/>
                </a:lnTo>
                <a:lnTo>
                  <a:pt x="623" y="1047"/>
                </a:lnTo>
                <a:lnTo>
                  <a:pt x="620" y="1042"/>
                </a:lnTo>
                <a:lnTo>
                  <a:pt x="616" y="1039"/>
                </a:lnTo>
                <a:lnTo>
                  <a:pt x="617" y="1035"/>
                </a:lnTo>
                <a:lnTo>
                  <a:pt x="617" y="1029"/>
                </a:lnTo>
                <a:lnTo>
                  <a:pt x="611" y="1025"/>
                </a:lnTo>
                <a:lnTo>
                  <a:pt x="606" y="1020"/>
                </a:lnTo>
                <a:lnTo>
                  <a:pt x="606" y="1017"/>
                </a:lnTo>
                <a:lnTo>
                  <a:pt x="607" y="1017"/>
                </a:lnTo>
                <a:lnTo>
                  <a:pt x="605" y="1015"/>
                </a:lnTo>
                <a:lnTo>
                  <a:pt x="603" y="1011"/>
                </a:lnTo>
                <a:lnTo>
                  <a:pt x="602" y="1012"/>
                </a:lnTo>
                <a:lnTo>
                  <a:pt x="594" y="1014"/>
                </a:lnTo>
                <a:lnTo>
                  <a:pt x="592" y="1012"/>
                </a:lnTo>
                <a:lnTo>
                  <a:pt x="584" y="1012"/>
                </a:lnTo>
                <a:lnTo>
                  <a:pt x="584" y="1017"/>
                </a:lnTo>
                <a:lnTo>
                  <a:pt x="589" y="1025"/>
                </a:lnTo>
                <a:lnTo>
                  <a:pt x="590" y="1034"/>
                </a:lnTo>
                <a:lnTo>
                  <a:pt x="588" y="1033"/>
                </a:lnTo>
                <a:lnTo>
                  <a:pt x="584" y="1038"/>
                </a:lnTo>
                <a:lnTo>
                  <a:pt x="584" y="1044"/>
                </a:lnTo>
                <a:lnTo>
                  <a:pt x="579" y="1052"/>
                </a:lnTo>
                <a:lnTo>
                  <a:pt x="576" y="1059"/>
                </a:lnTo>
                <a:lnTo>
                  <a:pt x="572" y="1060"/>
                </a:lnTo>
                <a:lnTo>
                  <a:pt x="567" y="1070"/>
                </a:lnTo>
                <a:lnTo>
                  <a:pt x="562" y="1069"/>
                </a:lnTo>
                <a:lnTo>
                  <a:pt x="557" y="1064"/>
                </a:lnTo>
                <a:lnTo>
                  <a:pt x="551" y="1064"/>
                </a:lnTo>
                <a:lnTo>
                  <a:pt x="549" y="1062"/>
                </a:lnTo>
                <a:lnTo>
                  <a:pt x="543" y="1062"/>
                </a:lnTo>
                <a:lnTo>
                  <a:pt x="540" y="1060"/>
                </a:lnTo>
                <a:lnTo>
                  <a:pt x="536" y="1061"/>
                </a:lnTo>
                <a:lnTo>
                  <a:pt x="536" y="1070"/>
                </a:lnTo>
                <a:lnTo>
                  <a:pt x="539" y="1073"/>
                </a:lnTo>
                <a:lnTo>
                  <a:pt x="540" y="1078"/>
                </a:lnTo>
                <a:lnTo>
                  <a:pt x="535" y="1083"/>
                </a:lnTo>
                <a:lnTo>
                  <a:pt x="529" y="1086"/>
                </a:lnTo>
                <a:lnTo>
                  <a:pt x="525" y="1084"/>
                </a:lnTo>
                <a:lnTo>
                  <a:pt x="521" y="1083"/>
                </a:lnTo>
                <a:lnTo>
                  <a:pt x="520" y="1077"/>
                </a:lnTo>
                <a:lnTo>
                  <a:pt x="515" y="1078"/>
                </a:lnTo>
                <a:lnTo>
                  <a:pt x="509" y="1083"/>
                </a:lnTo>
                <a:lnTo>
                  <a:pt x="509" y="1089"/>
                </a:lnTo>
                <a:lnTo>
                  <a:pt x="504" y="1091"/>
                </a:lnTo>
                <a:lnTo>
                  <a:pt x="500" y="1097"/>
                </a:lnTo>
                <a:lnTo>
                  <a:pt x="493" y="1098"/>
                </a:lnTo>
                <a:lnTo>
                  <a:pt x="489" y="1096"/>
                </a:lnTo>
                <a:lnTo>
                  <a:pt x="488" y="1086"/>
                </a:lnTo>
                <a:lnTo>
                  <a:pt x="485" y="1086"/>
                </a:lnTo>
                <a:lnTo>
                  <a:pt x="480" y="1084"/>
                </a:lnTo>
                <a:lnTo>
                  <a:pt x="458" y="1070"/>
                </a:lnTo>
                <a:lnTo>
                  <a:pt x="453" y="1062"/>
                </a:lnTo>
                <a:lnTo>
                  <a:pt x="444" y="1060"/>
                </a:lnTo>
                <a:lnTo>
                  <a:pt x="431" y="1062"/>
                </a:lnTo>
                <a:lnTo>
                  <a:pt x="430" y="1059"/>
                </a:lnTo>
                <a:lnTo>
                  <a:pt x="423" y="1053"/>
                </a:lnTo>
                <a:lnTo>
                  <a:pt x="414" y="1051"/>
                </a:lnTo>
                <a:lnTo>
                  <a:pt x="401" y="1043"/>
                </a:lnTo>
                <a:lnTo>
                  <a:pt x="395" y="1042"/>
                </a:lnTo>
                <a:lnTo>
                  <a:pt x="394" y="1039"/>
                </a:lnTo>
                <a:lnTo>
                  <a:pt x="389" y="1041"/>
                </a:lnTo>
                <a:lnTo>
                  <a:pt x="390" y="1042"/>
                </a:lnTo>
                <a:lnTo>
                  <a:pt x="387" y="1042"/>
                </a:lnTo>
                <a:lnTo>
                  <a:pt x="378" y="1043"/>
                </a:lnTo>
                <a:lnTo>
                  <a:pt x="378" y="1039"/>
                </a:lnTo>
                <a:lnTo>
                  <a:pt x="376" y="1039"/>
                </a:lnTo>
                <a:lnTo>
                  <a:pt x="373" y="1034"/>
                </a:lnTo>
                <a:lnTo>
                  <a:pt x="364" y="1035"/>
                </a:lnTo>
                <a:lnTo>
                  <a:pt x="356" y="1030"/>
                </a:lnTo>
                <a:lnTo>
                  <a:pt x="347" y="1037"/>
                </a:lnTo>
                <a:lnTo>
                  <a:pt x="337" y="1037"/>
                </a:lnTo>
                <a:lnTo>
                  <a:pt x="331" y="1033"/>
                </a:lnTo>
                <a:lnTo>
                  <a:pt x="333" y="1026"/>
                </a:lnTo>
                <a:lnTo>
                  <a:pt x="333" y="1025"/>
                </a:lnTo>
                <a:lnTo>
                  <a:pt x="332" y="1025"/>
                </a:lnTo>
                <a:lnTo>
                  <a:pt x="317" y="1023"/>
                </a:lnTo>
                <a:lnTo>
                  <a:pt x="314" y="1026"/>
                </a:lnTo>
                <a:lnTo>
                  <a:pt x="311" y="1028"/>
                </a:lnTo>
                <a:lnTo>
                  <a:pt x="313" y="1020"/>
                </a:lnTo>
                <a:lnTo>
                  <a:pt x="315" y="1015"/>
                </a:lnTo>
                <a:lnTo>
                  <a:pt x="310" y="1014"/>
                </a:lnTo>
                <a:lnTo>
                  <a:pt x="304" y="1016"/>
                </a:lnTo>
                <a:lnTo>
                  <a:pt x="302" y="1011"/>
                </a:lnTo>
                <a:lnTo>
                  <a:pt x="302" y="1010"/>
                </a:lnTo>
                <a:lnTo>
                  <a:pt x="296" y="1006"/>
                </a:lnTo>
                <a:lnTo>
                  <a:pt x="297" y="1003"/>
                </a:lnTo>
                <a:lnTo>
                  <a:pt x="296" y="1001"/>
                </a:lnTo>
                <a:lnTo>
                  <a:pt x="300" y="999"/>
                </a:lnTo>
                <a:lnTo>
                  <a:pt x="302" y="990"/>
                </a:lnTo>
                <a:lnTo>
                  <a:pt x="299" y="989"/>
                </a:lnTo>
                <a:lnTo>
                  <a:pt x="290" y="990"/>
                </a:lnTo>
                <a:lnTo>
                  <a:pt x="291" y="988"/>
                </a:lnTo>
                <a:lnTo>
                  <a:pt x="286" y="984"/>
                </a:lnTo>
                <a:lnTo>
                  <a:pt x="287" y="983"/>
                </a:lnTo>
                <a:lnTo>
                  <a:pt x="278" y="972"/>
                </a:lnTo>
                <a:lnTo>
                  <a:pt x="281" y="972"/>
                </a:lnTo>
                <a:lnTo>
                  <a:pt x="284" y="970"/>
                </a:lnTo>
                <a:lnTo>
                  <a:pt x="288" y="969"/>
                </a:lnTo>
                <a:lnTo>
                  <a:pt x="290" y="961"/>
                </a:lnTo>
                <a:lnTo>
                  <a:pt x="301" y="960"/>
                </a:lnTo>
                <a:lnTo>
                  <a:pt x="310" y="963"/>
                </a:lnTo>
                <a:lnTo>
                  <a:pt x="315" y="958"/>
                </a:lnTo>
                <a:lnTo>
                  <a:pt x="318" y="952"/>
                </a:lnTo>
                <a:lnTo>
                  <a:pt x="318" y="945"/>
                </a:lnTo>
                <a:lnTo>
                  <a:pt x="318" y="943"/>
                </a:lnTo>
                <a:lnTo>
                  <a:pt x="317" y="942"/>
                </a:lnTo>
                <a:lnTo>
                  <a:pt x="308" y="936"/>
                </a:lnTo>
                <a:lnTo>
                  <a:pt x="305" y="938"/>
                </a:lnTo>
                <a:lnTo>
                  <a:pt x="301" y="938"/>
                </a:lnTo>
                <a:lnTo>
                  <a:pt x="301" y="934"/>
                </a:lnTo>
                <a:lnTo>
                  <a:pt x="295" y="929"/>
                </a:lnTo>
                <a:lnTo>
                  <a:pt x="296" y="926"/>
                </a:lnTo>
                <a:lnTo>
                  <a:pt x="297" y="927"/>
                </a:lnTo>
                <a:lnTo>
                  <a:pt x="296" y="922"/>
                </a:lnTo>
                <a:lnTo>
                  <a:pt x="291" y="918"/>
                </a:lnTo>
                <a:lnTo>
                  <a:pt x="292" y="915"/>
                </a:lnTo>
                <a:lnTo>
                  <a:pt x="287" y="915"/>
                </a:lnTo>
                <a:lnTo>
                  <a:pt x="290" y="911"/>
                </a:lnTo>
                <a:lnTo>
                  <a:pt x="287" y="909"/>
                </a:lnTo>
                <a:lnTo>
                  <a:pt x="287" y="904"/>
                </a:lnTo>
                <a:lnTo>
                  <a:pt x="284" y="900"/>
                </a:lnTo>
                <a:lnTo>
                  <a:pt x="273" y="897"/>
                </a:lnTo>
                <a:lnTo>
                  <a:pt x="266" y="897"/>
                </a:lnTo>
                <a:lnTo>
                  <a:pt x="263" y="891"/>
                </a:lnTo>
                <a:lnTo>
                  <a:pt x="252" y="889"/>
                </a:lnTo>
                <a:lnTo>
                  <a:pt x="251" y="882"/>
                </a:lnTo>
                <a:lnTo>
                  <a:pt x="247" y="880"/>
                </a:lnTo>
                <a:lnTo>
                  <a:pt x="243" y="880"/>
                </a:lnTo>
                <a:lnTo>
                  <a:pt x="234" y="868"/>
                </a:lnTo>
                <a:lnTo>
                  <a:pt x="234" y="863"/>
                </a:lnTo>
                <a:lnTo>
                  <a:pt x="230" y="862"/>
                </a:lnTo>
                <a:lnTo>
                  <a:pt x="230" y="858"/>
                </a:lnTo>
                <a:lnTo>
                  <a:pt x="227" y="852"/>
                </a:lnTo>
                <a:lnTo>
                  <a:pt x="216" y="837"/>
                </a:lnTo>
                <a:lnTo>
                  <a:pt x="211" y="834"/>
                </a:lnTo>
                <a:lnTo>
                  <a:pt x="201" y="823"/>
                </a:lnTo>
                <a:lnTo>
                  <a:pt x="191" y="818"/>
                </a:lnTo>
                <a:lnTo>
                  <a:pt x="184" y="819"/>
                </a:lnTo>
                <a:lnTo>
                  <a:pt x="183" y="816"/>
                </a:lnTo>
                <a:lnTo>
                  <a:pt x="174" y="817"/>
                </a:lnTo>
                <a:lnTo>
                  <a:pt x="161" y="810"/>
                </a:lnTo>
                <a:lnTo>
                  <a:pt x="156" y="803"/>
                </a:lnTo>
                <a:lnTo>
                  <a:pt x="160" y="800"/>
                </a:lnTo>
                <a:lnTo>
                  <a:pt x="165" y="786"/>
                </a:lnTo>
                <a:lnTo>
                  <a:pt x="156" y="767"/>
                </a:lnTo>
                <a:lnTo>
                  <a:pt x="157" y="762"/>
                </a:lnTo>
                <a:lnTo>
                  <a:pt x="151" y="755"/>
                </a:lnTo>
                <a:lnTo>
                  <a:pt x="155" y="749"/>
                </a:lnTo>
                <a:lnTo>
                  <a:pt x="146" y="746"/>
                </a:lnTo>
                <a:lnTo>
                  <a:pt x="140" y="747"/>
                </a:lnTo>
                <a:lnTo>
                  <a:pt x="137" y="741"/>
                </a:lnTo>
                <a:lnTo>
                  <a:pt x="137" y="737"/>
                </a:lnTo>
                <a:lnTo>
                  <a:pt x="129" y="713"/>
                </a:lnTo>
                <a:lnTo>
                  <a:pt x="131" y="706"/>
                </a:lnTo>
                <a:lnTo>
                  <a:pt x="125" y="692"/>
                </a:lnTo>
                <a:lnTo>
                  <a:pt x="125" y="686"/>
                </a:lnTo>
                <a:lnTo>
                  <a:pt x="121" y="683"/>
                </a:lnTo>
                <a:lnTo>
                  <a:pt x="117" y="687"/>
                </a:lnTo>
                <a:lnTo>
                  <a:pt x="110" y="691"/>
                </a:lnTo>
                <a:lnTo>
                  <a:pt x="99" y="686"/>
                </a:lnTo>
                <a:lnTo>
                  <a:pt x="90" y="688"/>
                </a:lnTo>
                <a:lnTo>
                  <a:pt x="88" y="686"/>
                </a:lnTo>
                <a:lnTo>
                  <a:pt x="81" y="686"/>
                </a:lnTo>
                <a:lnTo>
                  <a:pt x="77" y="683"/>
                </a:lnTo>
                <a:lnTo>
                  <a:pt x="77" y="675"/>
                </a:lnTo>
                <a:lnTo>
                  <a:pt x="79" y="673"/>
                </a:lnTo>
                <a:lnTo>
                  <a:pt x="75" y="668"/>
                </a:lnTo>
                <a:lnTo>
                  <a:pt x="68" y="668"/>
                </a:lnTo>
                <a:lnTo>
                  <a:pt x="63" y="643"/>
                </a:lnTo>
                <a:lnTo>
                  <a:pt x="63" y="642"/>
                </a:lnTo>
                <a:lnTo>
                  <a:pt x="61" y="642"/>
                </a:lnTo>
                <a:lnTo>
                  <a:pt x="62" y="630"/>
                </a:lnTo>
                <a:lnTo>
                  <a:pt x="53" y="616"/>
                </a:lnTo>
                <a:lnTo>
                  <a:pt x="54" y="614"/>
                </a:lnTo>
                <a:lnTo>
                  <a:pt x="61" y="609"/>
                </a:lnTo>
                <a:lnTo>
                  <a:pt x="59" y="606"/>
                </a:lnTo>
                <a:lnTo>
                  <a:pt x="53" y="606"/>
                </a:lnTo>
                <a:lnTo>
                  <a:pt x="49" y="610"/>
                </a:lnTo>
                <a:lnTo>
                  <a:pt x="44" y="611"/>
                </a:lnTo>
                <a:lnTo>
                  <a:pt x="44" y="616"/>
                </a:lnTo>
                <a:lnTo>
                  <a:pt x="36" y="605"/>
                </a:lnTo>
                <a:lnTo>
                  <a:pt x="32" y="596"/>
                </a:lnTo>
                <a:lnTo>
                  <a:pt x="36" y="589"/>
                </a:lnTo>
                <a:lnTo>
                  <a:pt x="29" y="579"/>
                </a:lnTo>
                <a:lnTo>
                  <a:pt x="25" y="579"/>
                </a:lnTo>
                <a:lnTo>
                  <a:pt x="22" y="583"/>
                </a:lnTo>
                <a:lnTo>
                  <a:pt x="17" y="578"/>
                </a:lnTo>
                <a:lnTo>
                  <a:pt x="13" y="579"/>
                </a:lnTo>
                <a:lnTo>
                  <a:pt x="8" y="579"/>
                </a:lnTo>
                <a:lnTo>
                  <a:pt x="8" y="573"/>
                </a:lnTo>
                <a:lnTo>
                  <a:pt x="11" y="566"/>
                </a:lnTo>
                <a:lnTo>
                  <a:pt x="4" y="564"/>
                </a:lnTo>
                <a:lnTo>
                  <a:pt x="0" y="558"/>
                </a:lnTo>
                <a:lnTo>
                  <a:pt x="4" y="551"/>
                </a:lnTo>
                <a:lnTo>
                  <a:pt x="4" y="546"/>
                </a:lnTo>
                <a:lnTo>
                  <a:pt x="11" y="539"/>
                </a:lnTo>
                <a:lnTo>
                  <a:pt x="9" y="534"/>
                </a:lnTo>
                <a:lnTo>
                  <a:pt x="12" y="528"/>
                </a:lnTo>
                <a:lnTo>
                  <a:pt x="11" y="525"/>
                </a:lnTo>
                <a:lnTo>
                  <a:pt x="18" y="516"/>
                </a:lnTo>
                <a:lnTo>
                  <a:pt x="22" y="506"/>
                </a:lnTo>
                <a:lnTo>
                  <a:pt x="34" y="495"/>
                </a:lnTo>
                <a:lnTo>
                  <a:pt x="34" y="493"/>
                </a:lnTo>
                <a:lnTo>
                  <a:pt x="35" y="493"/>
                </a:lnTo>
                <a:lnTo>
                  <a:pt x="38" y="495"/>
                </a:lnTo>
                <a:lnTo>
                  <a:pt x="41" y="497"/>
                </a:lnTo>
                <a:lnTo>
                  <a:pt x="43" y="501"/>
                </a:lnTo>
                <a:lnTo>
                  <a:pt x="58" y="490"/>
                </a:lnTo>
                <a:lnTo>
                  <a:pt x="61" y="484"/>
                </a:lnTo>
                <a:lnTo>
                  <a:pt x="62" y="481"/>
                </a:lnTo>
                <a:lnTo>
                  <a:pt x="62" y="475"/>
                </a:lnTo>
                <a:lnTo>
                  <a:pt x="56" y="462"/>
                </a:lnTo>
                <a:lnTo>
                  <a:pt x="59" y="456"/>
                </a:lnTo>
                <a:lnTo>
                  <a:pt x="58" y="452"/>
                </a:lnTo>
                <a:lnTo>
                  <a:pt x="52" y="447"/>
                </a:lnTo>
                <a:lnTo>
                  <a:pt x="49" y="436"/>
                </a:lnTo>
                <a:lnTo>
                  <a:pt x="50" y="435"/>
                </a:lnTo>
                <a:lnTo>
                  <a:pt x="61" y="434"/>
                </a:lnTo>
                <a:lnTo>
                  <a:pt x="63" y="431"/>
                </a:lnTo>
                <a:lnTo>
                  <a:pt x="62" y="420"/>
                </a:lnTo>
                <a:lnTo>
                  <a:pt x="59" y="418"/>
                </a:lnTo>
                <a:lnTo>
                  <a:pt x="61" y="414"/>
                </a:lnTo>
                <a:lnTo>
                  <a:pt x="63" y="411"/>
                </a:lnTo>
                <a:lnTo>
                  <a:pt x="62" y="408"/>
                </a:lnTo>
                <a:lnTo>
                  <a:pt x="66" y="403"/>
                </a:lnTo>
                <a:lnTo>
                  <a:pt x="70" y="402"/>
                </a:lnTo>
                <a:lnTo>
                  <a:pt x="70" y="400"/>
                </a:lnTo>
                <a:lnTo>
                  <a:pt x="68" y="398"/>
                </a:lnTo>
                <a:lnTo>
                  <a:pt x="62" y="394"/>
                </a:lnTo>
                <a:lnTo>
                  <a:pt x="62" y="393"/>
                </a:lnTo>
                <a:lnTo>
                  <a:pt x="65" y="391"/>
                </a:lnTo>
                <a:lnTo>
                  <a:pt x="76" y="393"/>
                </a:lnTo>
                <a:lnTo>
                  <a:pt x="76" y="395"/>
                </a:lnTo>
                <a:lnTo>
                  <a:pt x="74" y="396"/>
                </a:lnTo>
                <a:lnTo>
                  <a:pt x="81" y="402"/>
                </a:lnTo>
                <a:lnTo>
                  <a:pt x="86" y="402"/>
                </a:lnTo>
                <a:lnTo>
                  <a:pt x="88" y="404"/>
                </a:lnTo>
                <a:lnTo>
                  <a:pt x="89" y="408"/>
                </a:lnTo>
                <a:lnTo>
                  <a:pt x="101" y="400"/>
                </a:lnTo>
                <a:lnTo>
                  <a:pt x="102" y="396"/>
                </a:lnTo>
                <a:lnTo>
                  <a:pt x="107" y="396"/>
                </a:lnTo>
                <a:lnTo>
                  <a:pt x="110" y="395"/>
                </a:lnTo>
                <a:lnTo>
                  <a:pt x="110" y="393"/>
                </a:lnTo>
                <a:lnTo>
                  <a:pt x="113" y="390"/>
                </a:lnTo>
                <a:lnTo>
                  <a:pt x="113" y="386"/>
                </a:lnTo>
                <a:lnTo>
                  <a:pt x="120" y="387"/>
                </a:lnTo>
                <a:lnTo>
                  <a:pt x="125" y="385"/>
                </a:lnTo>
                <a:lnTo>
                  <a:pt x="128" y="386"/>
                </a:lnTo>
                <a:lnTo>
                  <a:pt x="130" y="384"/>
                </a:lnTo>
                <a:lnTo>
                  <a:pt x="133" y="386"/>
                </a:lnTo>
                <a:lnTo>
                  <a:pt x="134" y="386"/>
                </a:lnTo>
                <a:lnTo>
                  <a:pt x="135" y="390"/>
                </a:lnTo>
                <a:lnTo>
                  <a:pt x="137" y="387"/>
                </a:lnTo>
                <a:lnTo>
                  <a:pt x="140" y="386"/>
                </a:lnTo>
                <a:lnTo>
                  <a:pt x="140" y="385"/>
                </a:lnTo>
                <a:lnTo>
                  <a:pt x="138" y="385"/>
                </a:lnTo>
                <a:lnTo>
                  <a:pt x="137" y="384"/>
                </a:lnTo>
                <a:lnTo>
                  <a:pt x="134" y="385"/>
                </a:lnTo>
                <a:lnTo>
                  <a:pt x="133" y="381"/>
                </a:lnTo>
                <a:lnTo>
                  <a:pt x="138" y="381"/>
                </a:lnTo>
                <a:lnTo>
                  <a:pt x="139" y="378"/>
                </a:lnTo>
                <a:lnTo>
                  <a:pt x="139" y="363"/>
                </a:lnTo>
                <a:lnTo>
                  <a:pt x="147" y="355"/>
                </a:lnTo>
                <a:lnTo>
                  <a:pt x="151" y="355"/>
                </a:lnTo>
                <a:lnTo>
                  <a:pt x="156" y="358"/>
                </a:lnTo>
                <a:lnTo>
                  <a:pt x="160" y="355"/>
                </a:lnTo>
                <a:lnTo>
                  <a:pt x="158" y="347"/>
                </a:lnTo>
                <a:lnTo>
                  <a:pt x="160" y="340"/>
                </a:lnTo>
                <a:lnTo>
                  <a:pt x="156" y="338"/>
                </a:lnTo>
                <a:lnTo>
                  <a:pt x="157" y="336"/>
                </a:lnTo>
                <a:lnTo>
                  <a:pt x="155" y="336"/>
                </a:lnTo>
                <a:lnTo>
                  <a:pt x="148" y="332"/>
                </a:lnTo>
                <a:lnTo>
                  <a:pt x="149" y="324"/>
                </a:lnTo>
                <a:lnTo>
                  <a:pt x="146" y="326"/>
                </a:lnTo>
                <a:lnTo>
                  <a:pt x="146" y="320"/>
                </a:lnTo>
                <a:lnTo>
                  <a:pt x="147" y="322"/>
                </a:lnTo>
                <a:lnTo>
                  <a:pt x="144" y="319"/>
                </a:lnTo>
                <a:lnTo>
                  <a:pt x="144" y="317"/>
                </a:lnTo>
                <a:lnTo>
                  <a:pt x="146" y="315"/>
                </a:lnTo>
                <a:lnTo>
                  <a:pt x="149" y="315"/>
                </a:lnTo>
                <a:lnTo>
                  <a:pt x="149" y="313"/>
                </a:lnTo>
                <a:lnTo>
                  <a:pt x="147" y="313"/>
                </a:lnTo>
                <a:lnTo>
                  <a:pt x="153" y="306"/>
                </a:lnTo>
                <a:lnTo>
                  <a:pt x="161" y="310"/>
                </a:lnTo>
                <a:lnTo>
                  <a:pt x="161" y="304"/>
                </a:lnTo>
                <a:lnTo>
                  <a:pt x="158" y="302"/>
                </a:lnTo>
                <a:lnTo>
                  <a:pt x="161" y="299"/>
                </a:lnTo>
                <a:lnTo>
                  <a:pt x="165" y="301"/>
                </a:lnTo>
                <a:lnTo>
                  <a:pt x="165" y="304"/>
                </a:lnTo>
                <a:lnTo>
                  <a:pt x="171" y="305"/>
                </a:lnTo>
                <a:lnTo>
                  <a:pt x="173" y="304"/>
                </a:lnTo>
                <a:lnTo>
                  <a:pt x="169" y="299"/>
                </a:lnTo>
                <a:lnTo>
                  <a:pt x="170" y="296"/>
                </a:lnTo>
                <a:lnTo>
                  <a:pt x="178" y="291"/>
                </a:lnTo>
                <a:lnTo>
                  <a:pt x="180" y="291"/>
                </a:lnTo>
                <a:lnTo>
                  <a:pt x="179" y="288"/>
                </a:lnTo>
                <a:lnTo>
                  <a:pt x="176" y="290"/>
                </a:lnTo>
                <a:lnTo>
                  <a:pt x="167" y="288"/>
                </a:lnTo>
                <a:lnTo>
                  <a:pt x="165" y="287"/>
                </a:lnTo>
                <a:lnTo>
                  <a:pt x="162" y="287"/>
                </a:lnTo>
                <a:lnTo>
                  <a:pt x="161" y="275"/>
                </a:lnTo>
                <a:lnTo>
                  <a:pt x="162" y="266"/>
                </a:lnTo>
                <a:lnTo>
                  <a:pt x="160" y="264"/>
                </a:lnTo>
                <a:lnTo>
                  <a:pt x="161" y="263"/>
                </a:lnTo>
                <a:lnTo>
                  <a:pt x="166" y="265"/>
                </a:lnTo>
                <a:lnTo>
                  <a:pt x="171" y="264"/>
                </a:lnTo>
                <a:lnTo>
                  <a:pt x="174" y="266"/>
                </a:lnTo>
                <a:lnTo>
                  <a:pt x="178" y="268"/>
                </a:lnTo>
                <a:lnTo>
                  <a:pt x="180" y="266"/>
                </a:lnTo>
                <a:lnTo>
                  <a:pt x="183" y="261"/>
                </a:lnTo>
                <a:lnTo>
                  <a:pt x="185" y="260"/>
                </a:lnTo>
                <a:lnTo>
                  <a:pt x="187" y="254"/>
                </a:lnTo>
                <a:lnTo>
                  <a:pt x="184" y="251"/>
                </a:lnTo>
                <a:lnTo>
                  <a:pt x="180" y="252"/>
                </a:lnTo>
                <a:lnTo>
                  <a:pt x="178" y="246"/>
                </a:lnTo>
                <a:lnTo>
                  <a:pt x="178" y="245"/>
                </a:lnTo>
                <a:lnTo>
                  <a:pt x="183" y="243"/>
                </a:lnTo>
                <a:lnTo>
                  <a:pt x="182" y="233"/>
                </a:lnTo>
                <a:lnTo>
                  <a:pt x="188" y="237"/>
                </a:lnTo>
                <a:lnTo>
                  <a:pt x="192" y="228"/>
                </a:lnTo>
                <a:lnTo>
                  <a:pt x="196" y="227"/>
                </a:lnTo>
                <a:lnTo>
                  <a:pt x="200" y="227"/>
                </a:lnTo>
                <a:lnTo>
                  <a:pt x="202" y="223"/>
                </a:lnTo>
                <a:lnTo>
                  <a:pt x="206" y="221"/>
                </a:lnTo>
                <a:lnTo>
                  <a:pt x="214" y="224"/>
                </a:lnTo>
                <a:lnTo>
                  <a:pt x="216" y="223"/>
                </a:lnTo>
                <a:lnTo>
                  <a:pt x="216" y="219"/>
                </a:lnTo>
                <a:lnTo>
                  <a:pt x="215" y="211"/>
                </a:lnTo>
                <a:lnTo>
                  <a:pt x="219" y="212"/>
                </a:lnTo>
                <a:lnTo>
                  <a:pt x="218" y="209"/>
                </a:lnTo>
                <a:lnTo>
                  <a:pt x="219" y="203"/>
                </a:lnTo>
                <a:lnTo>
                  <a:pt x="225" y="196"/>
                </a:lnTo>
                <a:lnTo>
                  <a:pt x="233" y="196"/>
                </a:lnTo>
                <a:lnTo>
                  <a:pt x="230" y="194"/>
                </a:lnTo>
                <a:lnTo>
                  <a:pt x="232" y="188"/>
                </a:lnTo>
                <a:lnTo>
                  <a:pt x="229" y="192"/>
                </a:lnTo>
                <a:lnTo>
                  <a:pt x="227" y="191"/>
                </a:lnTo>
                <a:lnTo>
                  <a:pt x="230" y="185"/>
                </a:lnTo>
                <a:lnTo>
                  <a:pt x="233" y="185"/>
                </a:lnTo>
                <a:lnTo>
                  <a:pt x="233" y="183"/>
                </a:lnTo>
                <a:lnTo>
                  <a:pt x="236" y="184"/>
                </a:lnTo>
                <a:lnTo>
                  <a:pt x="234" y="182"/>
                </a:lnTo>
                <a:lnTo>
                  <a:pt x="237" y="175"/>
                </a:lnTo>
                <a:lnTo>
                  <a:pt x="233" y="173"/>
                </a:lnTo>
                <a:lnTo>
                  <a:pt x="234" y="170"/>
                </a:lnTo>
                <a:lnTo>
                  <a:pt x="232" y="171"/>
                </a:lnTo>
                <a:lnTo>
                  <a:pt x="229" y="169"/>
                </a:lnTo>
                <a:lnTo>
                  <a:pt x="225" y="167"/>
                </a:lnTo>
                <a:lnTo>
                  <a:pt x="224" y="166"/>
                </a:lnTo>
                <a:lnTo>
                  <a:pt x="228" y="165"/>
                </a:lnTo>
                <a:lnTo>
                  <a:pt x="225" y="164"/>
                </a:lnTo>
                <a:lnTo>
                  <a:pt x="228" y="162"/>
                </a:lnTo>
                <a:lnTo>
                  <a:pt x="228" y="161"/>
                </a:lnTo>
                <a:lnTo>
                  <a:pt x="221" y="155"/>
                </a:lnTo>
                <a:lnTo>
                  <a:pt x="223" y="151"/>
                </a:lnTo>
                <a:lnTo>
                  <a:pt x="220" y="144"/>
                </a:lnTo>
                <a:lnTo>
                  <a:pt x="221" y="143"/>
                </a:lnTo>
                <a:lnTo>
                  <a:pt x="219" y="142"/>
                </a:lnTo>
                <a:lnTo>
                  <a:pt x="223" y="140"/>
                </a:lnTo>
                <a:lnTo>
                  <a:pt x="220" y="139"/>
                </a:lnTo>
                <a:lnTo>
                  <a:pt x="220" y="138"/>
                </a:lnTo>
                <a:lnTo>
                  <a:pt x="223" y="138"/>
                </a:lnTo>
                <a:lnTo>
                  <a:pt x="227" y="131"/>
                </a:lnTo>
                <a:lnTo>
                  <a:pt x="225" y="130"/>
                </a:lnTo>
                <a:lnTo>
                  <a:pt x="225" y="124"/>
                </a:lnTo>
                <a:lnTo>
                  <a:pt x="229" y="121"/>
                </a:lnTo>
                <a:lnTo>
                  <a:pt x="228" y="119"/>
                </a:lnTo>
                <a:lnTo>
                  <a:pt x="229" y="119"/>
                </a:lnTo>
                <a:lnTo>
                  <a:pt x="234" y="113"/>
                </a:lnTo>
                <a:lnTo>
                  <a:pt x="236" y="113"/>
                </a:lnTo>
                <a:lnTo>
                  <a:pt x="234" y="111"/>
                </a:lnTo>
                <a:lnTo>
                  <a:pt x="238" y="107"/>
                </a:lnTo>
                <a:lnTo>
                  <a:pt x="243" y="108"/>
                </a:lnTo>
                <a:lnTo>
                  <a:pt x="247" y="108"/>
                </a:lnTo>
                <a:lnTo>
                  <a:pt x="247" y="107"/>
                </a:lnTo>
                <a:lnTo>
                  <a:pt x="239" y="104"/>
                </a:lnTo>
                <a:lnTo>
                  <a:pt x="238" y="102"/>
                </a:lnTo>
                <a:lnTo>
                  <a:pt x="241" y="102"/>
                </a:lnTo>
                <a:lnTo>
                  <a:pt x="241" y="101"/>
                </a:lnTo>
                <a:lnTo>
                  <a:pt x="238" y="101"/>
                </a:lnTo>
                <a:lnTo>
                  <a:pt x="238" y="97"/>
                </a:lnTo>
                <a:lnTo>
                  <a:pt x="236" y="97"/>
                </a:lnTo>
                <a:lnTo>
                  <a:pt x="237" y="93"/>
                </a:lnTo>
                <a:lnTo>
                  <a:pt x="234" y="93"/>
                </a:lnTo>
                <a:lnTo>
                  <a:pt x="233" y="89"/>
                </a:lnTo>
                <a:lnTo>
                  <a:pt x="232" y="86"/>
                </a:lnTo>
                <a:lnTo>
                  <a:pt x="233" y="85"/>
                </a:lnTo>
                <a:lnTo>
                  <a:pt x="233" y="81"/>
                </a:lnTo>
                <a:lnTo>
                  <a:pt x="234" y="79"/>
                </a:lnTo>
                <a:lnTo>
                  <a:pt x="230" y="77"/>
                </a:lnTo>
                <a:lnTo>
                  <a:pt x="232" y="74"/>
                </a:lnTo>
                <a:lnTo>
                  <a:pt x="236" y="72"/>
                </a:lnTo>
                <a:lnTo>
                  <a:pt x="234" y="67"/>
                </a:lnTo>
                <a:lnTo>
                  <a:pt x="237" y="62"/>
                </a:lnTo>
                <a:lnTo>
                  <a:pt x="233" y="62"/>
                </a:lnTo>
                <a:lnTo>
                  <a:pt x="236" y="61"/>
                </a:lnTo>
                <a:lnTo>
                  <a:pt x="237" y="58"/>
                </a:lnTo>
                <a:lnTo>
                  <a:pt x="236" y="57"/>
                </a:lnTo>
                <a:lnTo>
                  <a:pt x="233" y="59"/>
                </a:lnTo>
                <a:lnTo>
                  <a:pt x="234" y="56"/>
                </a:lnTo>
                <a:lnTo>
                  <a:pt x="233" y="56"/>
                </a:lnTo>
                <a:lnTo>
                  <a:pt x="239" y="56"/>
                </a:lnTo>
                <a:lnTo>
                  <a:pt x="239" y="53"/>
                </a:lnTo>
                <a:lnTo>
                  <a:pt x="233" y="52"/>
                </a:lnTo>
                <a:lnTo>
                  <a:pt x="233" y="54"/>
                </a:lnTo>
                <a:lnTo>
                  <a:pt x="233" y="53"/>
                </a:lnTo>
                <a:lnTo>
                  <a:pt x="230" y="53"/>
                </a:lnTo>
                <a:lnTo>
                  <a:pt x="227" y="50"/>
                </a:lnTo>
                <a:lnTo>
                  <a:pt x="227" y="45"/>
                </a:lnTo>
                <a:lnTo>
                  <a:pt x="229" y="44"/>
                </a:lnTo>
                <a:lnTo>
                  <a:pt x="227" y="40"/>
                </a:lnTo>
                <a:lnTo>
                  <a:pt x="230" y="40"/>
                </a:lnTo>
                <a:lnTo>
                  <a:pt x="230" y="38"/>
                </a:lnTo>
                <a:lnTo>
                  <a:pt x="234" y="39"/>
                </a:lnTo>
                <a:lnTo>
                  <a:pt x="236" y="36"/>
                </a:lnTo>
                <a:lnTo>
                  <a:pt x="236" y="32"/>
                </a:lnTo>
                <a:lnTo>
                  <a:pt x="232" y="30"/>
                </a:lnTo>
                <a:lnTo>
                  <a:pt x="233" y="27"/>
                </a:lnTo>
                <a:lnTo>
                  <a:pt x="237" y="25"/>
                </a:lnTo>
                <a:lnTo>
                  <a:pt x="238" y="21"/>
                </a:lnTo>
                <a:lnTo>
                  <a:pt x="243" y="22"/>
                </a:lnTo>
                <a:lnTo>
                  <a:pt x="245" y="25"/>
                </a:lnTo>
                <a:lnTo>
                  <a:pt x="254" y="26"/>
                </a:lnTo>
                <a:lnTo>
                  <a:pt x="254" y="27"/>
                </a:lnTo>
                <a:lnTo>
                  <a:pt x="256" y="27"/>
                </a:lnTo>
                <a:lnTo>
                  <a:pt x="260" y="20"/>
                </a:lnTo>
                <a:lnTo>
                  <a:pt x="266" y="20"/>
                </a:lnTo>
                <a:lnTo>
                  <a:pt x="272" y="23"/>
                </a:lnTo>
                <a:lnTo>
                  <a:pt x="273" y="21"/>
                </a:lnTo>
                <a:lnTo>
                  <a:pt x="277" y="21"/>
                </a:lnTo>
                <a:lnTo>
                  <a:pt x="278" y="16"/>
                </a:lnTo>
                <a:lnTo>
                  <a:pt x="283" y="14"/>
                </a:lnTo>
                <a:lnTo>
                  <a:pt x="282" y="13"/>
                </a:lnTo>
                <a:lnTo>
                  <a:pt x="286" y="13"/>
                </a:lnTo>
                <a:lnTo>
                  <a:pt x="286" y="22"/>
                </a:lnTo>
                <a:lnTo>
                  <a:pt x="288" y="23"/>
                </a:lnTo>
                <a:lnTo>
                  <a:pt x="290" y="21"/>
                </a:lnTo>
                <a:lnTo>
                  <a:pt x="290" y="32"/>
                </a:lnTo>
                <a:lnTo>
                  <a:pt x="292" y="31"/>
                </a:lnTo>
                <a:lnTo>
                  <a:pt x="292" y="29"/>
                </a:lnTo>
                <a:lnTo>
                  <a:pt x="295" y="29"/>
                </a:lnTo>
                <a:lnTo>
                  <a:pt x="293" y="31"/>
                </a:lnTo>
                <a:lnTo>
                  <a:pt x="295" y="32"/>
                </a:lnTo>
                <a:lnTo>
                  <a:pt x="297" y="31"/>
                </a:lnTo>
                <a:lnTo>
                  <a:pt x="299" y="32"/>
                </a:lnTo>
                <a:lnTo>
                  <a:pt x="300" y="30"/>
                </a:lnTo>
                <a:lnTo>
                  <a:pt x="301" y="32"/>
                </a:lnTo>
                <a:lnTo>
                  <a:pt x="308" y="25"/>
                </a:lnTo>
                <a:lnTo>
                  <a:pt x="311" y="22"/>
                </a:lnTo>
                <a:lnTo>
                  <a:pt x="309" y="21"/>
                </a:lnTo>
                <a:lnTo>
                  <a:pt x="309" y="20"/>
                </a:lnTo>
                <a:lnTo>
                  <a:pt x="313" y="18"/>
                </a:lnTo>
                <a:lnTo>
                  <a:pt x="323" y="23"/>
                </a:lnTo>
                <a:lnTo>
                  <a:pt x="322" y="29"/>
                </a:lnTo>
                <a:lnTo>
                  <a:pt x="322" y="34"/>
                </a:lnTo>
                <a:lnTo>
                  <a:pt x="327" y="36"/>
                </a:lnTo>
                <a:lnTo>
                  <a:pt x="327" y="34"/>
                </a:lnTo>
                <a:lnTo>
                  <a:pt x="336" y="35"/>
                </a:lnTo>
                <a:lnTo>
                  <a:pt x="332" y="36"/>
                </a:lnTo>
                <a:lnTo>
                  <a:pt x="332" y="39"/>
                </a:lnTo>
                <a:lnTo>
                  <a:pt x="328" y="41"/>
                </a:lnTo>
                <a:lnTo>
                  <a:pt x="333" y="41"/>
                </a:lnTo>
                <a:lnTo>
                  <a:pt x="335" y="39"/>
                </a:lnTo>
                <a:lnTo>
                  <a:pt x="338" y="43"/>
                </a:lnTo>
                <a:lnTo>
                  <a:pt x="340" y="45"/>
                </a:lnTo>
                <a:lnTo>
                  <a:pt x="344" y="47"/>
                </a:lnTo>
                <a:lnTo>
                  <a:pt x="346" y="49"/>
                </a:lnTo>
                <a:lnTo>
                  <a:pt x="354" y="49"/>
                </a:lnTo>
                <a:lnTo>
                  <a:pt x="355" y="52"/>
                </a:lnTo>
                <a:lnTo>
                  <a:pt x="359" y="48"/>
                </a:lnTo>
                <a:lnTo>
                  <a:pt x="360" y="49"/>
                </a:lnTo>
                <a:lnTo>
                  <a:pt x="362" y="48"/>
                </a:lnTo>
                <a:lnTo>
                  <a:pt x="360" y="41"/>
                </a:lnTo>
                <a:lnTo>
                  <a:pt x="369" y="35"/>
                </a:lnTo>
                <a:lnTo>
                  <a:pt x="373" y="38"/>
                </a:lnTo>
                <a:lnTo>
                  <a:pt x="373" y="40"/>
                </a:lnTo>
                <a:lnTo>
                  <a:pt x="380" y="44"/>
                </a:lnTo>
                <a:lnTo>
                  <a:pt x="389" y="45"/>
                </a:lnTo>
                <a:lnTo>
                  <a:pt x="390" y="43"/>
                </a:lnTo>
                <a:lnTo>
                  <a:pt x="390" y="40"/>
                </a:lnTo>
                <a:lnTo>
                  <a:pt x="392" y="38"/>
                </a:lnTo>
                <a:lnTo>
                  <a:pt x="392" y="32"/>
                </a:lnTo>
                <a:lnTo>
                  <a:pt x="395" y="32"/>
                </a:lnTo>
                <a:lnTo>
                  <a:pt x="396" y="29"/>
                </a:lnTo>
                <a:lnTo>
                  <a:pt x="399" y="34"/>
                </a:lnTo>
                <a:lnTo>
                  <a:pt x="401" y="34"/>
                </a:lnTo>
                <a:lnTo>
                  <a:pt x="401" y="39"/>
                </a:lnTo>
                <a:lnTo>
                  <a:pt x="404" y="39"/>
                </a:lnTo>
                <a:lnTo>
                  <a:pt x="407" y="36"/>
                </a:lnTo>
                <a:lnTo>
                  <a:pt x="408" y="36"/>
                </a:lnTo>
                <a:lnTo>
                  <a:pt x="405" y="31"/>
                </a:lnTo>
                <a:lnTo>
                  <a:pt x="407" y="31"/>
                </a:lnTo>
                <a:lnTo>
                  <a:pt x="407" y="26"/>
                </a:lnTo>
                <a:lnTo>
                  <a:pt x="408" y="27"/>
                </a:lnTo>
                <a:lnTo>
                  <a:pt x="409" y="30"/>
                </a:lnTo>
                <a:lnTo>
                  <a:pt x="412" y="29"/>
                </a:lnTo>
                <a:lnTo>
                  <a:pt x="413" y="29"/>
                </a:lnTo>
                <a:lnTo>
                  <a:pt x="412" y="26"/>
                </a:lnTo>
                <a:lnTo>
                  <a:pt x="414" y="25"/>
                </a:lnTo>
                <a:lnTo>
                  <a:pt x="416" y="20"/>
                </a:lnTo>
                <a:lnTo>
                  <a:pt x="417" y="21"/>
                </a:lnTo>
                <a:lnTo>
                  <a:pt x="418" y="18"/>
                </a:lnTo>
                <a:lnTo>
                  <a:pt x="416" y="12"/>
                </a:lnTo>
                <a:lnTo>
                  <a:pt x="417" y="5"/>
                </a:lnTo>
                <a:lnTo>
                  <a:pt x="423" y="9"/>
                </a:lnTo>
                <a:lnTo>
                  <a:pt x="426" y="8"/>
                </a:lnTo>
                <a:lnTo>
                  <a:pt x="427" y="11"/>
                </a:lnTo>
                <a:lnTo>
                  <a:pt x="432" y="5"/>
                </a:lnTo>
                <a:lnTo>
                  <a:pt x="434" y="5"/>
                </a:lnTo>
                <a:lnTo>
                  <a:pt x="437" y="0"/>
                </a:lnTo>
                <a:lnTo>
                  <a:pt x="441" y="2"/>
                </a:lnTo>
                <a:lnTo>
                  <a:pt x="450" y="2"/>
                </a:lnTo>
                <a:lnTo>
                  <a:pt x="453" y="0"/>
                </a:lnTo>
                <a:lnTo>
                  <a:pt x="457" y="7"/>
                </a:lnTo>
                <a:lnTo>
                  <a:pt x="462" y="8"/>
                </a:lnTo>
                <a:lnTo>
                  <a:pt x="458" y="8"/>
                </a:lnTo>
                <a:lnTo>
                  <a:pt x="458" y="11"/>
                </a:lnTo>
                <a:lnTo>
                  <a:pt x="455" y="12"/>
                </a:lnTo>
                <a:lnTo>
                  <a:pt x="455" y="16"/>
                </a:lnTo>
                <a:lnTo>
                  <a:pt x="455" y="22"/>
                </a:lnTo>
                <a:lnTo>
                  <a:pt x="453" y="23"/>
                </a:lnTo>
                <a:lnTo>
                  <a:pt x="452" y="26"/>
                </a:lnTo>
                <a:lnTo>
                  <a:pt x="453" y="32"/>
                </a:lnTo>
                <a:lnTo>
                  <a:pt x="454" y="32"/>
                </a:lnTo>
                <a:lnTo>
                  <a:pt x="457" y="38"/>
                </a:lnTo>
                <a:lnTo>
                  <a:pt x="461" y="35"/>
                </a:lnTo>
                <a:lnTo>
                  <a:pt x="461" y="36"/>
                </a:lnTo>
                <a:lnTo>
                  <a:pt x="467" y="38"/>
                </a:lnTo>
                <a:lnTo>
                  <a:pt x="468" y="40"/>
                </a:lnTo>
                <a:lnTo>
                  <a:pt x="470" y="38"/>
                </a:lnTo>
                <a:lnTo>
                  <a:pt x="476" y="39"/>
                </a:lnTo>
                <a:lnTo>
                  <a:pt x="477" y="36"/>
                </a:lnTo>
                <a:lnTo>
                  <a:pt x="477" y="31"/>
                </a:lnTo>
                <a:lnTo>
                  <a:pt x="481" y="31"/>
                </a:lnTo>
                <a:lnTo>
                  <a:pt x="482" y="32"/>
                </a:lnTo>
                <a:lnTo>
                  <a:pt x="480" y="36"/>
                </a:lnTo>
                <a:lnTo>
                  <a:pt x="481" y="39"/>
                </a:lnTo>
                <a:lnTo>
                  <a:pt x="482" y="40"/>
                </a:lnTo>
                <a:lnTo>
                  <a:pt x="486" y="40"/>
                </a:lnTo>
                <a:lnTo>
                  <a:pt x="493" y="41"/>
                </a:lnTo>
                <a:lnTo>
                  <a:pt x="491" y="32"/>
                </a:lnTo>
                <a:lnTo>
                  <a:pt x="500" y="36"/>
                </a:lnTo>
                <a:lnTo>
                  <a:pt x="504" y="36"/>
                </a:lnTo>
                <a:lnTo>
                  <a:pt x="511" y="43"/>
                </a:lnTo>
                <a:lnTo>
                  <a:pt x="512" y="39"/>
                </a:lnTo>
                <a:lnTo>
                  <a:pt x="516" y="39"/>
                </a:lnTo>
                <a:lnTo>
                  <a:pt x="522" y="39"/>
                </a:lnTo>
                <a:lnTo>
                  <a:pt x="526" y="40"/>
                </a:lnTo>
                <a:lnTo>
                  <a:pt x="530" y="43"/>
                </a:lnTo>
                <a:lnTo>
                  <a:pt x="534" y="40"/>
                </a:lnTo>
                <a:lnTo>
                  <a:pt x="540" y="40"/>
                </a:lnTo>
                <a:lnTo>
                  <a:pt x="548" y="39"/>
                </a:lnTo>
                <a:lnTo>
                  <a:pt x="548" y="41"/>
                </a:lnTo>
                <a:lnTo>
                  <a:pt x="545" y="43"/>
                </a:lnTo>
                <a:lnTo>
                  <a:pt x="545" y="45"/>
                </a:lnTo>
                <a:lnTo>
                  <a:pt x="551" y="47"/>
                </a:lnTo>
                <a:lnTo>
                  <a:pt x="552" y="43"/>
                </a:lnTo>
                <a:lnTo>
                  <a:pt x="556" y="38"/>
                </a:lnTo>
                <a:lnTo>
                  <a:pt x="553" y="39"/>
                </a:lnTo>
                <a:lnTo>
                  <a:pt x="553" y="36"/>
                </a:lnTo>
                <a:lnTo>
                  <a:pt x="557" y="36"/>
                </a:lnTo>
                <a:lnTo>
                  <a:pt x="562" y="34"/>
                </a:lnTo>
                <a:lnTo>
                  <a:pt x="562" y="30"/>
                </a:lnTo>
                <a:lnTo>
                  <a:pt x="566" y="30"/>
                </a:lnTo>
                <a:lnTo>
                  <a:pt x="567" y="22"/>
                </a:lnTo>
                <a:lnTo>
                  <a:pt x="566" y="18"/>
                </a:lnTo>
                <a:lnTo>
                  <a:pt x="567" y="16"/>
                </a:lnTo>
                <a:lnTo>
                  <a:pt x="571" y="17"/>
                </a:lnTo>
                <a:lnTo>
                  <a:pt x="574" y="14"/>
                </a:lnTo>
                <a:lnTo>
                  <a:pt x="575" y="20"/>
                </a:lnTo>
                <a:lnTo>
                  <a:pt x="585" y="16"/>
                </a:lnTo>
                <a:lnTo>
                  <a:pt x="590" y="17"/>
                </a:lnTo>
                <a:lnTo>
                  <a:pt x="596" y="13"/>
                </a:lnTo>
                <a:lnTo>
                  <a:pt x="598" y="18"/>
                </a:lnTo>
                <a:lnTo>
                  <a:pt x="602" y="17"/>
                </a:lnTo>
                <a:lnTo>
                  <a:pt x="603" y="20"/>
                </a:lnTo>
                <a:lnTo>
                  <a:pt x="608" y="21"/>
                </a:lnTo>
                <a:lnTo>
                  <a:pt x="614" y="26"/>
                </a:lnTo>
                <a:lnTo>
                  <a:pt x="612" y="26"/>
                </a:lnTo>
                <a:lnTo>
                  <a:pt x="610" y="35"/>
                </a:lnTo>
                <a:lnTo>
                  <a:pt x="612" y="36"/>
                </a:lnTo>
                <a:lnTo>
                  <a:pt x="612" y="38"/>
                </a:lnTo>
                <a:lnTo>
                  <a:pt x="614" y="38"/>
                </a:lnTo>
                <a:lnTo>
                  <a:pt x="615" y="41"/>
                </a:lnTo>
                <a:lnTo>
                  <a:pt x="621" y="36"/>
                </a:lnTo>
                <a:lnTo>
                  <a:pt x="628" y="43"/>
                </a:lnTo>
                <a:lnTo>
                  <a:pt x="629" y="41"/>
                </a:lnTo>
                <a:lnTo>
                  <a:pt x="630" y="45"/>
                </a:lnTo>
                <a:lnTo>
                  <a:pt x="632" y="45"/>
                </a:lnTo>
                <a:lnTo>
                  <a:pt x="632" y="47"/>
                </a:lnTo>
                <a:lnTo>
                  <a:pt x="634" y="49"/>
                </a:lnTo>
                <a:lnTo>
                  <a:pt x="637" y="48"/>
                </a:lnTo>
                <a:lnTo>
                  <a:pt x="638" y="52"/>
                </a:lnTo>
                <a:lnTo>
                  <a:pt x="634" y="54"/>
                </a:lnTo>
                <a:lnTo>
                  <a:pt x="635" y="58"/>
                </a:lnTo>
                <a:lnTo>
                  <a:pt x="634" y="61"/>
                </a:lnTo>
                <a:lnTo>
                  <a:pt x="632" y="59"/>
                </a:lnTo>
                <a:lnTo>
                  <a:pt x="632" y="62"/>
                </a:lnTo>
                <a:lnTo>
                  <a:pt x="635" y="63"/>
                </a:lnTo>
                <a:lnTo>
                  <a:pt x="643" y="58"/>
                </a:lnTo>
                <a:lnTo>
                  <a:pt x="646" y="61"/>
                </a:lnTo>
                <a:lnTo>
                  <a:pt x="647" y="63"/>
                </a:lnTo>
                <a:lnTo>
                  <a:pt x="651" y="63"/>
                </a:lnTo>
                <a:lnTo>
                  <a:pt x="651" y="68"/>
                </a:lnTo>
                <a:lnTo>
                  <a:pt x="652" y="67"/>
                </a:lnTo>
                <a:lnTo>
                  <a:pt x="652" y="62"/>
                </a:lnTo>
                <a:lnTo>
                  <a:pt x="656" y="61"/>
                </a:lnTo>
                <a:lnTo>
                  <a:pt x="659" y="62"/>
                </a:lnTo>
                <a:lnTo>
                  <a:pt x="659" y="65"/>
                </a:lnTo>
                <a:lnTo>
                  <a:pt x="660" y="65"/>
                </a:lnTo>
                <a:lnTo>
                  <a:pt x="662" y="59"/>
                </a:lnTo>
                <a:lnTo>
                  <a:pt x="665" y="58"/>
                </a:lnTo>
                <a:lnTo>
                  <a:pt x="665" y="59"/>
                </a:lnTo>
                <a:lnTo>
                  <a:pt x="668" y="59"/>
                </a:lnTo>
                <a:lnTo>
                  <a:pt x="666" y="57"/>
                </a:lnTo>
                <a:lnTo>
                  <a:pt x="669" y="58"/>
                </a:lnTo>
                <a:lnTo>
                  <a:pt x="669" y="56"/>
                </a:lnTo>
                <a:lnTo>
                  <a:pt x="670" y="56"/>
                </a:lnTo>
                <a:lnTo>
                  <a:pt x="669" y="54"/>
                </a:lnTo>
                <a:lnTo>
                  <a:pt x="671" y="56"/>
                </a:lnTo>
                <a:lnTo>
                  <a:pt x="670" y="52"/>
                </a:lnTo>
                <a:lnTo>
                  <a:pt x="674" y="54"/>
                </a:lnTo>
                <a:lnTo>
                  <a:pt x="675" y="50"/>
                </a:lnTo>
                <a:lnTo>
                  <a:pt x="679" y="50"/>
                </a:lnTo>
                <a:lnTo>
                  <a:pt x="683" y="53"/>
                </a:lnTo>
                <a:lnTo>
                  <a:pt x="686" y="56"/>
                </a:lnTo>
                <a:lnTo>
                  <a:pt x="688" y="62"/>
                </a:lnTo>
                <a:lnTo>
                  <a:pt x="689" y="62"/>
                </a:lnTo>
                <a:lnTo>
                  <a:pt x="689" y="59"/>
                </a:lnTo>
                <a:lnTo>
                  <a:pt x="692" y="61"/>
                </a:lnTo>
                <a:lnTo>
                  <a:pt x="695" y="59"/>
                </a:lnTo>
                <a:lnTo>
                  <a:pt x="689" y="58"/>
                </a:lnTo>
                <a:lnTo>
                  <a:pt x="688" y="56"/>
                </a:lnTo>
                <a:lnTo>
                  <a:pt x="691" y="52"/>
                </a:lnTo>
                <a:lnTo>
                  <a:pt x="688" y="50"/>
                </a:lnTo>
                <a:lnTo>
                  <a:pt x="691" y="50"/>
                </a:lnTo>
                <a:lnTo>
                  <a:pt x="688" y="41"/>
                </a:lnTo>
                <a:lnTo>
                  <a:pt x="686" y="41"/>
                </a:lnTo>
                <a:lnTo>
                  <a:pt x="687" y="40"/>
                </a:lnTo>
                <a:lnTo>
                  <a:pt x="691" y="43"/>
                </a:lnTo>
                <a:lnTo>
                  <a:pt x="693" y="41"/>
                </a:lnTo>
                <a:lnTo>
                  <a:pt x="692" y="38"/>
                </a:lnTo>
                <a:lnTo>
                  <a:pt x="695" y="40"/>
                </a:lnTo>
                <a:lnTo>
                  <a:pt x="697" y="40"/>
                </a:lnTo>
                <a:lnTo>
                  <a:pt x="704" y="54"/>
                </a:lnTo>
                <a:lnTo>
                  <a:pt x="706" y="54"/>
                </a:lnTo>
                <a:lnTo>
                  <a:pt x="709" y="50"/>
                </a:lnTo>
                <a:lnTo>
                  <a:pt x="715" y="50"/>
                </a:lnTo>
                <a:lnTo>
                  <a:pt x="715" y="58"/>
                </a:lnTo>
                <a:lnTo>
                  <a:pt x="719" y="58"/>
                </a:lnTo>
                <a:lnTo>
                  <a:pt x="722" y="62"/>
                </a:lnTo>
                <a:lnTo>
                  <a:pt x="723" y="63"/>
                </a:lnTo>
                <a:lnTo>
                  <a:pt x="723" y="67"/>
                </a:lnTo>
                <a:lnTo>
                  <a:pt x="727" y="68"/>
                </a:lnTo>
                <a:lnTo>
                  <a:pt x="727" y="66"/>
                </a:lnTo>
                <a:lnTo>
                  <a:pt x="729" y="70"/>
                </a:lnTo>
                <a:lnTo>
                  <a:pt x="732" y="71"/>
                </a:lnTo>
                <a:lnTo>
                  <a:pt x="733" y="68"/>
                </a:lnTo>
                <a:lnTo>
                  <a:pt x="731" y="70"/>
                </a:lnTo>
                <a:lnTo>
                  <a:pt x="728" y="66"/>
                </a:lnTo>
                <a:lnTo>
                  <a:pt x="736" y="65"/>
                </a:lnTo>
                <a:lnTo>
                  <a:pt x="738" y="59"/>
                </a:lnTo>
                <a:lnTo>
                  <a:pt x="737" y="58"/>
                </a:lnTo>
                <a:lnTo>
                  <a:pt x="741" y="57"/>
                </a:lnTo>
                <a:lnTo>
                  <a:pt x="750" y="63"/>
                </a:lnTo>
                <a:lnTo>
                  <a:pt x="754" y="63"/>
                </a:lnTo>
                <a:lnTo>
                  <a:pt x="756" y="62"/>
                </a:lnTo>
                <a:lnTo>
                  <a:pt x="761" y="62"/>
                </a:lnTo>
                <a:lnTo>
                  <a:pt x="763" y="63"/>
                </a:lnTo>
                <a:lnTo>
                  <a:pt x="760" y="68"/>
                </a:lnTo>
                <a:lnTo>
                  <a:pt x="764" y="71"/>
                </a:lnTo>
                <a:lnTo>
                  <a:pt x="763" y="72"/>
                </a:lnTo>
                <a:lnTo>
                  <a:pt x="768" y="71"/>
                </a:lnTo>
                <a:lnTo>
                  <a:pt x="768" y="74"/>
                </a:lnTo>
                <a:lnTo>
                  <a:pt x="770" y="72"/>
                </a:lnTo>
                <a:lnTo>
                  <a:pt x="773" y="76"/>
                </a:lnTo>
                <a:lnTo>
                  <a:pt x="774" y="74"/>
                </a:lnTo>
                <a:lnTo>
                  <a:pt x="778" y="72"/>
                </a:lnTo>
                <a:lnTo>
                  <a:pt x="779" y="75"/>
                </a:lnTo>
                <a:lnTo>
                  <a:pt x="785" y="76"/>
                </a:lnTo>
                <a:lnTo>
                  <a:pt x="785" y="79"/>
                </a:lnTo>
                <a:lnTo>
                  <a:pt x="787" y="76"/>
                </a:lnTo>
                <a:lnTo>
                  <a:pt x="788" y="79"/>
                </a:lnTo>
                <a:lnTo>
                  <a:pt x="790" y="77"/>
                </a:lnTo>
                <a:lnTo>
                  <a:pt x="791" y="79"/>
                </a:lnTo>
                <a:lnTo>
                  <a:pt x="791" y="80"/>
                </a:lnTo>
                <a:lnTo>
                  <a:pt x="795" y="80"/>
                </a:lnTo>
                <a:lnTo>
                  <a:pt x="801" y="72"/>
                </a:lnTo>
                <a:lnTo>
                  <a:pt x="800" y="79"/>
                </a:lnTo>
                <a:lnTo>
                  <a:pt x="804" y="77"/>
                </a:lnTo>
                <a:lnTo>
                  <a:pt x="804" y="74"/>
                </a:lnTo>
                <a:lnTo>
                  <a:pt x="806" y="76"/>
                </a:lnTo>
                <a:lnTo>
                  <a:pt x="810" y="75"/>
                </a:lnTo>
                <a:lnTo>
                  <a:pt x="813" y="70"/>
                </a:lnTo>
                <a:lnTo>
                  <a:pt x="814" y="68"/>
                </a:lnTo>
                <a:lnTo>
                  <a:pt x="815" y="70"/>
                </a:lnTo>
                <a:lnTo>
                  <a:pt x="817" y="74"/>
                </a:lnTo>
                <a:lnTo>
                  <a:pt x="815" y="80"/>
                </a:lnTo>
                <a:lnTo>
                  <a:pt x="812" y="81"/>
                </a:lnTo>
                <a:lnTo>
                  <a:pt x="809" y="86"/>
                </a:lnTo>
                <a:lnTo>
                  <a:pt x="806" y="86"/>
                </a:lnTo>
                <a:lnTo>
                  <a:pt x="804" y="88"/>
                </a:lnTo>
                <a:lnTo>
                  <a:pt x="803" y="92"/>
                </a:lnTo>
                <a:lnTo>
                  <a:pt x="806" y="92"/>
                </a:lnTo>
                <a:lnTo>
                  <a:pt x="809" y="95"/>
                </a:lnTo>
                <a:lnTo>
                  <a:pt x="812" y="97"/>
                </a:lnTo>
                <a:lnTo>
                  <a:pt x="827" y="93"/>
                </a:lnTo>
                <a:lnTo>
                  <a:pt x="840" y="99"/>
                </a:lnTo>
                <a:lnTo>
                  <a:pt x="844" y="102"/>
                </a:lnTo>
                <a:lnTo>
                  <a:pt x="846" y="111"/>
                </a:lnTo>
                <a:lnTo>
                  <a:pt x="845" y="115"/>
                </a:lnTo>
                <a:lnTo>
                  <a:pt x="846" y="117"/>
                </a:lnTo>
                <a:lnTo>
                  <a:pt x="851" y="117"/>
                </a:lnTo>
                <a:lnTo>
                  <a:pt x="854" y="116"/>
                </a:lnTo>
                <a:lnTo>
                  <a:pt x="855" y="111"/>
                </a:lnTo>
                <a:lnTo>
                  <a:pt x="858" y="108"/>
                </a:lnTo>
                <a:lnTo>
                  <a:pt x="854" y="101"/>
                </a:lnTo>
                <a:lnTo>
                  <a:pt x="858" y="101"/>
                </a:lnTo>
                <a:lnTo>
                  <a:pt x="859" y="97"/>
                </a:lnTo>
                <a:lnTo>
                  <a:pt x="862" y="95"/>
                </a:lnTo>
                <a:lnTo>
                  <a:pt x="867" y="95"/>
                </a:lnTo>
                <a:lnTo>
                  <a:pt x="868" y="93"/>
                </a:lnTo>
                <a:lnTo>
                  <a:pt x="871" y="94"/>
                </a:lnTo>
                <a:lnTo>
                  <a:pt x="880" y="89"/>
                </a:lnTo>
                <a:lnTo>
                  <a:pt x="880" y="84"/>
                </a:lnTo>
                <a:lnTo>
                  <a:pt x="882" y="85"/>
                </a:lnTo>
                <a:lnTo>
                  <a:pt x="886" y="84"/>
                </a:lnTo>
                <a:lnTo>
                  <a:pt x="887" y="81"/>
                </a:lnTo>
                <a:lnTo>
                  <a:pt x="889" y="79"/>
                </a:lnTo>
                <a:lnTo>
                  <a:pt x="891" y="81"/>
                </a:lnTo>
                <a:lnTo>
                  <a:pt x="898" y="81"/>
                </a:lnTo>
                <a:lnTo>
                  <a:pt x="898" y="84"/>
                </a:lnTo>
                <a:lnTo>
                  <a:pt x="900" y="84"/>
                </a:lnTo>
                <a:lnTo>
                  <a:pt x="902" y="83"/>
                </a:lnTo>
                <a:lnTo>
                  <a:pt x="908" y="81"/>
                </a:lnTo>
                <a:lnTo>
                  <a:pt x="908" y="79"/>
                </a:lnTo>
                <a:lnTo>
                  <a:pt x="911" y="79"/>
                </a:lnTo>
                <a:lnTo>
                  <a:pt x="914" y="80"/>
                </a:lnTo>
                <a:lnTo>
                  <a:pt x="918" y="79"/>
                </a:lnTo>
                <a:lnTo>
                  <a:pt x="920" y="77"/>
                </a:lnTo>
                <a:lnTo>
                  <a:pt x="916" y="76"/>
                </a:lnTo>
                <a:lnTo>
                  <a:pt x="920" y="75"/>
                </a:lnTo>
                <a:lnTo>
                  <a:pt x="918" y="72"/>
                </a:lnTo>
                <a:lnTo>
                  <a:pt x="914" y="70"/>
                </a:lnTo>
                <a:lnTo>
                  <a:pt x="917" y="68"/>
                </a:lnTo>
                <a:lnTo>
                  <a:pt x="917" y="67"/>
                </a:lnTo>
                <a:lnTo>
                  <a:pt x="914" y="67"/>
                </a:lnTo>
                <a:lnTo>
                  <a:pt x="912" y="66"/>
                </a:lnTo>
                <a:lnTo>
                  <a:pt x="916" y="58"/>
                </a:lnTo>
                <a:lnTo>
                  <a:pt x="911" y="57"/>
                </a:lnTo>
                <a:lnTo>
                  <a:pt x="911" y="54"/>
                </a:lnTo>
                <a:lnTo>
                  <a:pt x="909" y="54"/>
                </a:lnTo>
                <a:lnTo>
                  <a:pt x="911" y="52"/>
                </a:lnTo>
                <a:lnTo>
                  <a:pt x="912" y="52"/>
                </a:lnTo>
                <a:lnTo>
                  <a:pt x="913" y="44"/>
                </a:lnTo>
                <a:lnTo>
                  <a:pt x="916" y="45"/>
                </a:lnTo>
                <a:lnTo>
                  <a:pt x="917" y="43"/>
                </a:lnTo>
                <a:lnTo>
                  <a:pt x="920" y="43"/>
                </a:lnTo>
                <a:lnTo>
                  <a:pt x="918" y="40"/>
                </a:lnTo>
                <a:lnTo>
                  <a:pt x="921" y="36"/>
                </a:lnTo>
                <a:lnTo>
                  <a:pt x="917" y="34"/>
                </a:lnTo>
                <a:lnTo>
                  <a:pt x="920" y="32"/>
                </a:lnTo>
                <a:lnTo>
                  <a:pt x="918" y="31"/>
                </a:lnTo>
                <a:lnTo>
                  <a:pt x="917" y="31"/>
                </a:lnTo>
                <a:lnTo>
                  <a:pt x="921" y="30"/>
                </a:lnTo>
                <a:lnTo>
                  <a:pt x="920" y="29"/>
                </a:lnTo>
                <a:lnTo>
                  <a:pt x="920" y="26"/>
                </a:lnTo>
                <a:lnTo>
                  <a:pt x="930" y="30"/>
                </a:lnTo>
                <a:lnTo>
                  <a:pt x="931" y="23"/>
                </a:lnTo>
                <a:lnTo>
                  <a:pt x="930" y="22"/>
                </a:lnTo>
                <a:lnTo>
                  <a:pt x="930" y="21"/>
                </a:lnTo>
                <a:lnTo>
                  <a:pt x="932" y="18"/>
                </a:lnTo>
                <a:lnTo>
                  <a:pt x="934" y="20"/>
                </a:lnTo>
                <a:lnTo>
                  <a:pt x="934" y="18"/>
                </a:lnTo>
                <a:lnTo>
                  <a:pt x="938" y="17"/>
                </a:lnTo>
                <a:lnTo>
                  <a:pt x="938" y="14"/>
                </a:lnTo>
                <a:lnTo>
                  <a:pt x="945" y="16"/>
                </a:lnTo>
                <a:lnTo>
                  <a:pt x="947" y="9"/>
                </a:lnTo>
                <a:lnTo>
                  <a:pt x="949" y="4"/>
                </a:lnTo>
                <a:lnTo>
                  <a:pt x="950" y="4"/>
                </a:lnTo>
                <a:lnTo>
                  <a:pt x="949" y="7"/>
                </a:lnTo>
                <a:lnTo>
                  <a:pt x="956" y="17"/>
                </a:lnTo>
                <a:lnTo>
                  <a:pt x="957" y="22"/>
                </a:lnTo>
                <a:lnTo>
                  <a:pt x="974" y="29"/>
                </a:lnTo>
                <a:lnTo>
                  <a:pt x="976" y="29"/>
                </a:lnTo>
                <a:lnTo>
                  <a:pt x="980" y="29"/>
                </a:lnTo>
                <a:lnTo>
                  <a:pt x="983" y="40"/>
                </a:lnTo>
                <a:lnTo>
                  <a:pt x="989" y="47"/>
                </a:lnTo>
                <a:lnTo>
                  <a:pt x="993" y="49"/>
                </a:lnTo>
                <a:lnTo>
                  <a:pt x="994" y="49"/>
                </a:lnTo>
                <a:lnTo>
                  <a:pt x="997" y="54"/>
                </a:lnTo>
                <a:lnTo>
                  <a:pt x="998" y="59"/>
                </a:lnTo>
                <a:lnTo>
                  <a:pt x="1001" y="61"/>
                </a:lnTo>
                <a:lnTo>
                  <a:pt x="1002" y="59"/>
                </a:lnTo>
                <a:lnTo>
                  <a:pt x="999" y="57"/>
                </a:lnTo>
                <a:lnTo>
                  <a:pt x="1006" y="48"/>
                </a:lnTo>
                <a:lnTo>
                  <a:pt x="1008" y="48"/>
                </a:lnTo>
                <a:lnTo>
                  <a:pt x="1010" y="49"/>
                </a:lnTo>
                <a:lnTo>
                  <a:pt x="1012" y="49"/>
                </a:lnTo>
                <a:lnTo>
                  <a:pt x="1015" y="45"/>
                </a:lnTo>
                <a:lnTo>
                  <a:pt x="1015" y="49"/>
                </a:lnTo>
                <a:lnTo>
                  <a:pt x="1021" y="50"/>
                </a:lnTo>
                <a:lnTo>
                  <a:pt x="1020" y="53"/>
                </a:lnTo>
                <a:lnTo>
                  <a:pt x="1017" y="52"/>
                </a:lnTo>
                <a:lnTo>
                  <a:pt x="1016" y="53"/>
                </a:lnTo>
                <a:lnTo>
                  <a:pt x="1019" y="54"/>
                </a:lnTo>
                <a:lnTo>
                  <a:pt x="1019" y="58"/>
                </a:lnTo>
                <a:lnTo>
                  <a:pt x="1017" y="61"/>
                </a:lnTo>
                <a:lnTo>
                  <a:pt x="1019" y="61"/>
                </a:lnTo>
                <a:lnTo>
                  <a:pt x="1020" y="63"/>
                </a:lnTo>
                <a:lnTo>
                  <a:pt x="1017" y="66"/>
                </a:lnTo>
                <a:lnTo>
                  <a:pt x="1022" y="63"/>
                </a:lnTo>
                <a:lnTo>
                  <a:pt x="1022" y="74"/>
                </a:lnTo>
                <a:lnTo>
                  <a:pt x="1024" y="75"/>
                </a:lnTo>
                <a:lnTo>
                  <a:pt x="1026" y="76"/>
                </a:lnTo>
                <a:lnTo>
                  <a:pt x="1024" y="76"/>
                </a:lnTo>
                <a:lnTo>
                  <a:pt x="1026" y="81"/>
                </a:lnTo>
                <a:lnTo>
                  <a:pt x="1029" y="84"/>
                </a:lnTo>
                <a:lnTo>
                  <a:pt x="1026" y="88"/>
                </a:lnTo>
                <a:lnTo>
                  <a:pt x="1031" y="92"/>
                </a:lnTo>
                <a:lnTo>
                  <a:pt x="1033" y="98"/>
                </a:lnTo>
                <a:lnTo>
                  <a:pt x="1038" y="101"/>
                </a:lnTo>
                <a:lnTo>
                  <a:pt x="1042" y="97"/>
                </a:lnTo>
                <a:lnTo>
                  <a:pt x="1046" y="99"/>
                </a:lnTo>
                <a:lnTo>
                  <a:pt x="1048" y="98"/>
                </a:lnTo>
                <a:lnTo>
                  <a:pt x="1049" y="94"/>
                </a:lnTo>
                <a:lnTo>
                  <a:pt x="1053" y="94"/>
                </a:lnTo>
                <a:lnTo>
                  <a:pt x="1051" y="99"/>
                </a:lnTo>
                <a:lnTo>
                  <a:pt x="1051" y="103"/>
                </a:lnTo>
                <a:lnTo>
                  <a:pt x="1055" y="107"/>
                </a:lnTo>
                <a:lnTo>
                  <a:pt x="1056" y="116"/>
                </a:lnTo>
                <a:lnTo>
                  <a:pt x="1060" y="120"/>
                </a:lnTo>
                <a:lnTo>
                  <a:pt x="1058" y="122"/>
                </a:lnTo>
                <a:lnTo>
                  <a:pt x="1052" y="126"/>
                </a:lnTo>
                <a:lnTo>
                  <a:pt x="1044" y="122"/>
                </a:lnTo>
                <a:lnTo>
                  <a:pt x="1042" y="122"/>
                </a:lnTo>
                <a:lnTo>
                  <a:pt x="1039" y="121"/>
                </a:lnTo>
                <a:lnTo>
                  <a:pt x="1038" y="122"/>
                </a:lnTo>
                <a:lnTo>
                  <a:pt x="1033" y="119"/>
                </a:lnTo>
                <a:lnTo>
                  <a:pt x="1030" y="126"/>
                </a:lnTo>
                <a:lnTo>
                  <a:pt x="1029" y="130"/>
                </a:lnTo>
                <a:lnTo>
                  <a:pt x="1034" y="133"/>
                </a:lnTo>
                <a:lnTo>
                  <a:pt x="1037" y="134"/>
                </a:lnTo>
                <a:lnTo>
                  <a:pt x="1039" y="138"/>
                </a:lnTo>
                <a:lnTo>
                  <a:pt x="1039" y="139"/>
                </a:lnTo>
                <a:lnTo>
                  <a:pt x="1044" y="147"/>
                </a:lnTo>
                <a:lnTo>
                  <a:pt x="1043" y="148"/>
                </a:lnTo>
                <a:lnTo>
                  <a:pt x="1043" y="152"/>
                </a:lnTo>
                <a:lnTo>
                  <a:pt x="1044" y="152"/>
                </a:lnTo>
                <a:lnTo>
                  <a:pt x="1043" y="160"/>
                </a:lnTo>
                <a:lnTo>
                  <a:pt x="1046" y="165"/>
                </a:lnTo>
                <a:lnTo>
                  <a:pt x="1040" y="166"/>
                </a:lnTo>
                <a:lnTo>
                  <a:pt x="1038" y="171"/>
                </a:lnTo>
                <a:lnTo>
                  <a:pt x="1035" y="173"/>
                </a:lnTo>
                <a:lnTo>
                  <a:pt x="1034" y="174"/>
                </a:lnTo>
                <a:lnTo>
                  <a:pt x="1034" y="178"/>
                </a:lnTo>
                <a:lnTo>
                  <a:pt x="1038" y="179"/>
                </a:lnTo>
                <a:lnTo>
                  <a:pt x="1039" y="182"/>
                </a:lnTo>
                <a:lnTo>
                  <a:pt x="1033" y="201"/>
                </a:lnTo>
                <a:lnTo>
                  <a:pt x="1029" y="202"/>
                </a:lnTo>
                <a:lnTo>
                  <a:pt x="1026" y="206"/>
                </a:lnTo>
                <a:lnTo>
                  <a:pt x="1024" y="216"/>
                </a:lnTo>
                <a:lnTo>
                  <a:pt x="1020" y="223"/>
                </a:lnTo>
                <a:lnTo>
                  <a:pt x="1016" y="221"/>
                </a:lnTo>
                <a:lnTo>
                  <a:pt x="1015" y="225"/>
                </a:lnTo>
                <a:lnTo>
                  <a:pt x="1015" y="228"/>
                </a:lnTo>
                <a:lnTo>
                  <a:pt x="1019" y="227"/>
                </a:lnTo>
                <a:lnTo>
                  <a:pt x="1021" y="224"/>
                </a:lnTo>
                <a:lnTo>
                  <a:pt x="1025" y="227"/>
                </a:lnTo>
                <a:lnTo>
                  <a:pt x="1020" y="232"/>
                </a:lnTo>
                <a:lnTo>
                  <a:pt x="1017" y="233"/>
                </a:lnTo>
                <a:lnTo>
                  <a:pt x="1017" y="237"/>
                </a:lnTo>
                <a:lnTo>
                  <a:pt x="1013" y="239"/>
                </a:lnTo>
                <a:lnTo>
                  <a:pt x="1016" y="246"/>
                </a:lnTo>
                <a:lnTo>
                  <a:pt x="1012" y="250"/>
                </a:lnTo>
                <a:lnTo>
                  <a:pt x="1012" y="252"/>
                </a:lnTo>
                <a:lnTo>
                  <a:pt x="1011" y="256"/>
                </a:lnTo>
                <a:lnTo>
                  <a:pt x="1008" y="257"/>
                </a:lnTo>
                <a:lnTo>
                  <a:pt x="1006" y="257"/>
                </a:lnTo>
                <a:lnTo>
                  <a:pt x="1004" y="261"/>
                </a:lnTo>
                <a:lnTo>
                  <a:pt x="1007" y="263"/>
                </a:lnTo>
                <a:lnTo>
                  <a:pt x="1003" y="264"/>
                </a:lnTo>
                <a:lnTo>
                  <a:pt x="1002" y="268"/>
                </a:lnTo>
                <a:lnTo>
                  <a:pt x="1003" y="270"/>
                </a:lnTo>
                <a:lnTo>
                  <a:pt x="1003" y="273"/>
                </a:lnTo>
                <a:lnTo>
                  <a:pt x="999" y="275"/>
                </a:lnTo>
                <a:lnTo>
                  <a:pt x="1002" y="279"/>
                </a:lnTo>
                <a:lnTo>
                  <a:pt x="1004" y="279"/>
                </a:lnTo>
                <a:lnTo>
                  <a:pt x="1012" y="286"/>
                </a:lnTo>
                <a:lnTo>
                  <a:pt x="1019" y="287"/>
                </a:lnTo>
                <a:lnTo>
                  <a:pt x="1022" y="292"/>
                </a:lnTo>
                <a:lnTo>
                  <a:pt x="1022" y="304"/>
                </a:lnTo>
                <a:lnTo>
                  <a:pt x="1028" y="301"/>
                </a:lnTo>
                <a:lnTo>
                  <a:pt x="1026" y="305"/>
                </a:lnTo>
                <a:lnTo>
                  <a:pt x="1022" y="305"/>
                </a:lnTo>
                <a:lnTo>
                  <a:pt x="1020" y="306"/>
                </a:lnTo>
                <a:lnTo>
                  <a:pt x="1016" y="311"/>
                </a:lnTo>
                <a:lnTo>
                  <a:pt x="1013" y="310"/>
                </a:lnTo>
                <a:lnTo>
                  <a:pt x="1012" y="315"/>
                </a:lnTo>
                <a:lnTo>
                  <a:pt x="1008" y="315"/>
                </a:lnTo>
                <a:lnTo>
                  <a:pt x="1008" y="319"/>
                </a:lnTo>
                <a:lnTo>
                  <a:pt x="1006" y="322"/>
                </a:lnTo>
                <a:lnTo>
                  <a:pt x="1006" y="323"/>
                </a:lnTo>
                <a:lnTo>
                  <a:pt x="1007" y="328"/>
                </a:lnTo>
                <a:lnTo>
                  <a:pt x="1013" y="335"/>
                </a:lnTo>
                <a:lnTo>
                  <a:pt x="1019" y="338"/>
                </a:lnTo>
                <a:lnTo>
                  <a:pt x="1020" y="342"/>
                </a:lnTo>
                <a:lnTo>
                  <a:pt x="1015" y="349"/>
                </a:lnTo>
                <a:lnTo>
                  <a:pt x="1020" y="351"/>
                </a:lnTo>
                <a:lnTo>
                  <a:pt x="1028" y="355"/>
                </a:lnTo>
                <a:lnTo>
                  <a:pt x="1029" y="359"/>
                </a:lnTo>
                <a:lnTo>
                  <a:pt x="1031" y="359"/>
                </a:lnTo>
                <a:lnTo>
                  <a:pt x="1030" y="363"/>
                </a:lnTo>
                <a:lnTo>
                  <a:pt x="1034" y="371"/>
                </a:lnTo>
                <a:lnTo>
                  <a:pt x="1037" y="372"/>
                </a:lnTo>
                <a:lnTo>
                  <a:pt x="1038" y="371"/>
                </a:lnTo>
                <a:lnTo>
                  <a:pt x="1044" y="377"/>
                </a:lnTo>
                <a:lnTo>
                  <a:pt x="1048" y="384"/>
                </a:lnTo>
                <a:lnTo>
                  <a:pt x="1048" y="387"/>
                </a:lnTo>
                <a:lnTo>
                  <a:pt x="1049" y="387"/>
                </a:lnTo>
                <a:lnTo>
                  <a:pt x="1049" y="389"/>
                </a:lnTo>
                <a:lnTo>
                  <a:pt x="1057" y="393"/>
                </a:lnTo>
                <a:lnTo>
                  <a:pt x="1066" y="382"/>
                </a:lnTo>
                <a:lnTo>
                  <a:pt x="1071" y="381"/>
                </a:lnTo>
                <a:lnTo>
                  <a:pt x="1076" y="377"/>
                </a:lnTo>
                <a:lnTo>
                  <a:pt x="1079" y="378"/>
                </a:lnTo>
                <a:lnTo>
                  <a:pt x="1082" y="376"/>
                </a:lnTo>
                <a:lnTo>
                  <a:pt x="1087" y="373"/>
                </a:lnTo>
                <a:lnTo>
                  <a:pt x="1089" y="376"/>
                </a:lnTo>
                <a:lnTo>
                  <a:pt x="1091" y="375"/>
                </a:lnTo>
                <a:lnTo>
                  <a:pt x="1089" y="380"/>
                </a:lnTo>
                <a:lnTo>
                  <a:pt x="1094" y="381"/>
                </a:lnTo>
                <a:lnTo>
                  <a:pt x="1096" y="389"/>
                </a:lnTo>
                <a:lnTo>
                  <a:pt x="1098" y="394"/>
                </a:lnTo>
                <a:lnTo>
                  <a:pt x="1106" y="400"/>
                </a:lnTo>
                <a:lnTo>
                  <a:pt x="1106" y="402"/>
                </a:lnTo>
                <a:lnTo>
                  <a:pt x="1110" y="403"/>
                </a:lnTo>
                <a:lnTo>
                  <a:pt x="1111" y="400"/>
                </a:lnTo>
                <a:lnTo>
                  <a:pt x="1112" y="402"/>
                </a:lnTo>
                <a:lnTo>
                  <a:pt x="1120" y="404"/>
                </a:lnTo>
                <a:lnTo>
                  <a:pt x="1134" y="409"/>
                </a:lnTo>
                <a:lnTo>
                  <a:pt x="1133" y="416"/>
                </a:lnTo>
                <a:lnTo>
                  <a:pt x="1129" y="418"/>
                </a:lnTo>
                <a:lnTo>
                  <a:pt x="1130" y="427"/>
                </a:lnTo>
                <a:lnTo>
                  <a:pt x="1129" y="429"/>
                </a:lnTo>
                <a:lnTo>
                  <a:pt x="1127" y="429"/>
                </a:lnTo>
                <a:lnTo>
                  <a:pt x="1118" y="427"/>
                </a:lnTo>
                <a:lnTo>
                  <a:pt x="1114" y="425"/>
                </a:lnTo>
                <a:lnTo>
                  <a:pt x="1112" y="426"/>
                </a:lnTo>
                <a:lnTo>
                  <a:pt x="1116" y="431"/>
                </a:lnTo>
                <a:lnTo>
                  <a:pt x="1123" y="432"/>
                </a:lnTo>
                <a:lnTo>
                  <a:pt x="1128" y="439"/>
                </a:lnTo>
                <a:lnTo>
                  <a:pt x="1129" y="436"/>
                </a:lnTo>
                <a:lnTo>
                  <a:pt x="1133" y="434"/>
                </a:lnTo>
                <a:lnTo>
                  <a:pt x="1143" y="432"/>
                </a:lnTo>
                <a:lnTo>
                  <a:pt x="1146" y="434"/>
                </a:lnTo>
                <a:lnTo>
                  <a:pt x="1148" y="439"/>
                </a:lnTo>
                <a:lnTo>
                  <a:pt x="1151" y="439"/>
                </a:lnTo>
                <a:lnTo>
                  <a:pt x="1151" y="447"/>
                </a:lnTo>
                <a:lnTo>
                  <a:pt x="1154" y="448"/>
                </a:lnTo>
                <a:lnTo>
                  <a:pt x="1154" y="449"/>
                </a:lnTo>
                <a:lnTo>
                  <a:pt x="1151" y="450"/>
                </a:lnTo>
                <a:lnTo>
                  <a:pt x="1154" y="458"/>
                </a:lnTo>
                <a:lnTo>
                  <a:pt x="1152" y="463"/>
                </a:lnTo>
                <a:lnTo>
                  <a:pt x="1160" y="465"/>
                </a:lnTo>
                <a:lnTo>
                  <a:pt x="1165" y="468"/>
                </a:lnTo>
                <a:lnTo>
                  <a:pt x="1170" y="470"/>
                </a:lnTo>
                <a:lnTo>
                  <a:pt x="1178" y="466"/>
                </a:lnTo>
                <a:lnTo>
                  <a:pt x="1190" y="457"/>
                </a:lnTo>
                <a:lnTo>
                  <a:pt x="1191" y="452"/>
                </a:lnTo>
                <a:lnTo>
                  <a:pt x="1195" y="453"/>
                </a:lnTo>
                <a:lnTo>
                  <a:pt x="1200" y="465"/>
                </a:lnTo>
                <a:lnTo>
                  <a:pt x="1201" y="463"/>
                </a:lnTo>
                <a:lnTo>
                  <a:pt x="1208" y="463"/>
                </a:lnTo>
                <a:lnTo>
                  <a:pt x="1215" y="468"/>
                </a:lnTo>
                <a:lnTo>
                  <a:pt x="1218" y="468"/>
                </a:lnTo>
                <a:lnTo>
                  <a:pt x="1224" y="471"/>
                </a:lnTo>
                <a:lnTo>
                  <a:pt x="1224" y="470"/>
                </a:lnTo>
                <a:lnTo>
                  <a:pt x="1233" y="479"/>
                </a:lnTo>
                <a:lnTo>
                  <a:pt x="1232" y="481"/>
                </a:lnTo>
                <a:lnTo>
                  <a:pt x="1232" y="484"/>
                </a:lnTo>
                <a:lnTo>
                  <a:pt x="1229" y="488"/>
                </a:lnTo>
                <a:lnTo>
                  <a:pt x="1233" y="488"/>
                </a:lnTo>
                <a:lnTo>
                  <a:pt x="1233" y="485"/>
                </a:lnTo>
                <a:lnTo>
                  <a:pt x="1238" y="481"/>
                </a:lnTo>
                <a:lnTo>
                  <a:pt x="1241" y="483"/>
                </a:lnTo>
                <a:lnTo>
                  <a:pt x="1244" y="485"/>
                </a:lnTo>
                <a:lnTo>
                  <a:pt x="1249" y="485"/>
                </a:lnTo>
                <a:lnTo>
                  <a:pt x="1253" y="480"/>
                </a:lnTo>
                <a:lnTo>
                  <a:pt x="1260" y="481"/>
                </a:lnTo>
                <a:lnTo>
                  <a:pt x="1267" y="485"/>
                </a:lnTo>
                <a:lnTo>
                  <a:pt x="1273" y="485"/>
                </a:lnTo>
                <a:lnTo>
                  <a:pt x="1273" y="481"/>
                </a:lnTo>
                <a:lnTo>
                  <a:pt x="1278" y="481"/>
                </a:lnTo>
                <a:lnTo>
                  <a:pt x="1280" y="483"/>
                </a:lnTo>
                <a:lnTo>
                  <a:pt x="1282" y="484"/>
                </a:lnTo>
                <a:lnTo>
                  <a:pt x="1286" y="483"/>
                </a:lnTo>
                <a:lnTo>
                  <a:pt x="1294" y="484"/>
                </a:lnTo>
                <a:lnTo>
                  <a:pt x="1295" y="488"/>
                </a:lnTo>
                <a:lnTo>
                  <a:pt x="1294" y="495"/>
                </a:lnTo>
                <a:lnTo>
                  <a:pt x="1294" y="504"/>
                </a:lnTo>
                <a:lnTo>
                  <a:pt x="1296" y="507"/>
                </a:lnTo>
                <a:lnTo>
                  <a:pt x="1294" y="511"/>
                </a:lnTo>
                <a:lnTo>
                  <a:pt x="1296" y="512"/>
                </a:lnTo>
                <a:lnTo>
                  <a:pt x="1294" y="517"/>
                </a:lnTo>
                <a:lnTo>
                  <a:pt x="1294" y="521"/>
                </a:lnTo>
                <a:lnTo>
                  <a:pt x="1289" y="525"/>
                </a:lnTo>
                <a:lnTo>
                  <a:pt x="1287" y="531"/>
                </a:lnTo>
                <a:lnTo>
                  <a:pt x="1289" y="533"/>
                </a:lnTo>
                <a:lnTo>
                  <a:pt x="1284" y="538"/>
                </a:lnTo>
                <a:lnTo>
                  <a:pt x="1286" y="538"/>
                </a:lnTo>
                <a:lnTo>
                  <a:pt x="1290" y="540"/>
                </a:lnTo>
                <a:lnTo>
                  <a:pt x="1289" y="544"/>
                </a:lnTo>
                <a:lnTo>
                  <a:pt x="1291" y="552"/>
                </a:lnTo>
                <a:lnTo>
                  <a:pt x="1293" y="555"/>
                </a:lnTo>
                <a:lnTo>
                  <a:pt x="1295" y="555"/>
                </a:lnTo>
                <a:lnTo>
                  <a:pt x="1294" y="551"/>
                </a:lnTo>
                <a:lnTo>
                  <a:pt x="1296" y="552"/>
                </a:lnTo>
                <a:close/>
              </a:path>
            </a:pathLst>
          </a:custGeom>
          <a:solidFill>
            <a:srgbClr val="FFFFCC"/>
          </a:solidFill>
          <a:ln w="12700" cap="sq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6654" name="Freeform 110"/>
          <p:cNvSpPr>
            <a:spLocks noChangeAspect="1"/>
          </p:cNvSpPr>
          <p:nvPr/>
        </p:nvSpPr>
        <p:spPr bwMode="auto">
          <a:xfrm rot="-609737">
            <a:off x="3539729" y="2255044"/>
            <a:ext cx="581025" cy="426244"/>
          </a:xfrm>
          <a:custGeom>
            <a:avLst/>
            <a:gdLst>
              <a:gd name="T0" fmla="*/ 2147483646 w 942"/>
              <a:gd name="T1" fmla="*/ 2147483646 h 714"/>
              <a:gd name="T2" fmla="*/ 2147483646 w 942"/>
              <a:gd name="T3" fmla="*/ 2147483646 h 714"/>
              <a:gd name="T4" fmla="*/ 2147483646 w 942"/>
              <a:gd name="T5" fmla="*/ 2147483646 h 714"/>
              <a:gd name="T6" fmla="*/ 2147483646 w 942"/>
              <a:gd name="T7" fmla="*/ 2147483646 h 714"/>
              <a:gd name="T8" fmla="*/ 2147483646 w 942"/>
              <a:gd name="T9" fmla="*/ 2147483646 h 714"/>
              <a:gd name="T10" fmla="*/ 2147483646 w 942"/>
              <a:gd name="T11" fmla="*/ 2147483646 h 714"/>
              <a:gd name="T12" fmla="*/ 2147483646 w 942"/>
              <a:gd name="T13" fmla="*/ 2147483646 h 714"/>
              <a:gd name="T14" fmla="*/ 2147483646 w 942"/>
              <a:gd name="T15" fmla="*/ 2147483646 h 714"/>
              <a:gd name="T16" fmla="*/ 2147483646 w 942"/>
              <a:gd name="T17" fmla="*/ 2147483646 h 714"/>
              <a:gd name="T18" fmla="*/ 2147483646 w 942"/>
              <a:gd name="T19" fmla="*/ 2147483646 h 714"/>
              <a:gd name="T20" fmla="*/ 2147483646 w 942"/>
              <a:gd name="T21" fmla="*/ 2147483646 h 714"/>
              <a:gd name="T22" fmla="*/ 2147483646 w 942"/>
              <a:gd name="T23" fmla="*/ 2147483646 h 714"/>
              <a:gd name="T24" fmla="*/ 2147483646 w 942"/>
              <a:gd name="T25" fmla="*/ 2147483646 h 714"/>
              <a:gd name="T26" fmla="*/ 2147483646 w 942"/>
              <a:gd name="T27" fmla="*/ 2147483646 h 714"/>
              <a:gd name="T28" fmla="*/ 2147483646 w 942"/>
              <a:gd name="T29" fmla="*/ 2147483646 h 714"/>
              <a:gd name="T30" fmla="*/ 2147483646 w 942"/>
              <a:gd name="T31" fmla="*/ 2147483646 h 714"/>
              <a:gd name="T32" fmla="*/ 2147483646 w 942"/>
              <a:gd name="T33" fmla="*/ 2147483646 h 714"/>
              <a:gd name="T34" fmla="*/ 2147483646 w 942"/>
              <a:gd name="T35" fmla="*/ 2147483646 h 714"/>
              <a:gd name="T36" fmla="*/ 2147483646 w 942"/>
              <a:gd name="T37" fmla="*/ 2147483646 h 714"/>
              <a:gd name="T38" fmla="*/ 2147483646 w 942"/>
              <a:gd name="T39" fmla="*/ 2147483646 h 714"/>
              <a:gd name="T40" fmla="*/ 2147483646 w 942"/>
              <a:gd name="T41" fmla="*/ 2147483646 h 714"/>
              <a:gd name="T42" fmla="*/ 2147483646 w 942"/>
              <a:gd name="T43" fmla="*/ 2147483646 h 714"/>
              <a:gd name="T44" fmla="*/ 2147483646 w 942"/>
              <a:gd name="T45" fmla="*/ 2147483646 h 714"/>
              <a:gd name="T46" fmla="*/ 2147483646 w 942"/>
              <a:gd name="T47" fmla="*/ 2147483646 h 714"/>
              <a:gd name="T48" fmla="*/ 2147483646 w 942"/>
              <a:gd name="T49" fmla="*/ 2147483646 h 714"/>
              <a:gd name="T50" fmla="*/ 2147483646 w 942"/>
              <a:gd name="T51" fmla="*/ 2147483646 h 714"/>
              <a:gd name="T52" fmla="*/ 2147483646 w 942"/>
              <a:gd name="T53" fmla="*/ 2147483646 h 714"/>
              <a:gd name="T54" fmla="*/ 2147483646 w 942"/>
              <a:gd name="T55" fmla="*/ 2147483646 h 714"/>
              <a:gd name="T56" fmla="*/ 2147483646 w 942"/>
              <a:gd name="T57" fmla="*/ 2147483646 h 714"/>
              <a:gd name="T58" fmla="*/ 2147483646 w 942"/>
              <a:gd name="T59" fmla="*/ 2147483646 h 714"/>
              <a:gd name="T60" fmla="*/ 2147483646 w 942"/>
              <a:gd name="T61" fmla="*/ 2147483646 h 714"/>
              <a:gd name="T62" fmla="*/ 2147483646 w 942"/>
              <a:gd name="T63" fmla="*/ 2147483646 h 714"/>
              <a:gd name="T64" fmla="*/ 2147483646 w 942"/>
              <a:gd name="T65" fmla="*/ 2147483646 h 714"/>
              <a:gd name="T66" fmla="*/ 2147483646 w 942"/>
              <a:gd name="T67" fmla="*/ 2147483646 h 714"/>
              <a:gd name="T68" fmla="*/ 2147483646 w 942"/>
              <a:gd name="T69" fmla="*/ 2147483646 h 714"/>
              <a:gd name="T70" fmla="*/ 2147483646 w 942"/>
              <a:gd name="T71" fmla="*/ 2147483646 h 714"/>
              <a:gd name="T72" fmla="*/ 2147483646 w 942"/>
              <a:gd name="T73" fmla="*/ 2147483646 h 714"/>
              <a:gd name="T74" fmla="*/ 2147483646 w 942"/>
              <a:gd name="T75" fmla="*/ 2147483646 h 714"/>
              <a:gd name="T76" fmla="*/ 2147483646 w 942"/>
              <a:gd name="T77" fmla="*/ 2147483646 h 714"/>
              <a:gd name="T78" fmla="*/ 2147483646 w 942"/>
              <a:gd name="T79" fmla="*/ 2147483646 h 714"/>
              <a:gd name="T80" fmla="*/ 2147483646 w 942"/>
              <a:gd name="T81" fmla="*/ 2147483646 h 714"/>
              <a:gd name="T82" fmla="*/ 2147483646 w 942"/>
              <a:gd name="T83" fmla="*/ 2147483646 h 714"/>
              <a:gd name="T84" fmla="*/ 2147483646 w 942"/>
              <a:gd name="T85" fmla="*/ 2147483646 h 714"/>
              <a:gd name="T86" fmla="*/ 2147483646 w 942"/>
              <a:gd name="T87" fmla="*/ 2147483646 h 714"/>
              <a:gd name="T88" fmla="*/ 2147483646 w 942"/>
              <a:gd name="T89" fmla="*/ 2147483646 h 714"/>
              <a:gd name="T90" fmla="*/ 2147483646 w 942"/>
              <a:gd name="T91" fmla="*/ 2147483646 h 714"/>
              <a:gd name="T92" fmla="*/ 2147483646 w 942"/>
              <a:gd name="T93" fmla="*/ 2147483646 h 714"/>
              <a:gd name="T94" fmla="*/ 2147483646 w 942"/>
              <a:gd name="T95" fmla="*/ 2147483646 h 714"/>
              <a:gd name="T96" fmla="*/ 2147483646 w 942"/>
              <a:gd name="T97" fmla="*/ 2147483646 h 714"/>
              <a:gd name="T98" fmla="*/ 2147483646 w 942"/>
              <a:gd name="T99" fmla="*/ 2147483646 h 714"/>
              <a:gd name="T100" fmla="*/ 2147483646 w 942"/>
              <a:gd name="T101" fmla="*/ 2147483646 h 714"/>
              <a:gd name="T102" fmla="*/ 2147483646 w 942"/>
              <a:gd name="T103" fmla="*/ 2147483646 h 714"/>
              <a:gd name="T104" fmla="*/ 2147483646 w 942"/>
              <a:gd name="T105" fmla="*/ 2147483646 h 714"/>
              <a:gd name="T106" fmla="*/ 2147483646 w 942"/>
              <a:gd name="T107" fmla="*/ 2147483646 h 714"/>
              <a:gd name="T108" fmla="*/ 2147483646 w 942"/>
              <a:gd name="T109" fmla="*/ 2147483646 h 714"/>
              <a:gd name="T110" fmla="*/ 2147483646 w 942"/>
              <a:gd name="T111" fmla="*/ 2147483646 h 714"/>
              <a:gd name="T112" fmla="*/ 2147483646 w 942"/>
              <a:gd name="T113" fmla="*/ 2147483646 h 714"/>
              <a:gd name="T114" fmla="*/ 2147483646 w 942"/>
              <a:gd name="T115" fmla="*/ 2147483646 h 71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42"/>
              <a:gd name="T175" fmla="*/ 0 h 714"/>
              <a:gd name="T176" fmla="*/ 942 w 942"/>
              <a:gd name="T177" fmla="*/ 714 h 71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42" h="714">
                <a:moveTo>
                  <a:pt x="49" y="379"/>
                </a:moveTo>
                <a:lnTo>
                  <a:pt x="52" y="377"/>
                </a:lnTo>
                <a:lnTo>
                  <a:pt x="54" y="378"/>
                </a:lnTo>
                <a:lnTo>
                  <a:pt x="56" y="377"/>
                </a:lnTo>
                <a:lnTo>
                  <a:pt x="61" y="379"/>
                </a:lnTo>
                <a:lnTo>
                  <a:pt x="67" y="356"/>
                </a:lnTo>
                <a:lnTo>
                  <a:pt x="71" y="355"/>
                </a:lnTo>
                <a:lnTo>
                  <a:pt x="70" y="352"/>
                </a:lnTo>
                <a:lnTo>
                  <a:pt x="71" y="352"/>
                </a:lnTo>
                <a:lnTo>
                  <a:pt x="70" y="350"/>
                </a:lnTo>
                <a:lnTo>
                  <a:pt x="72" y="347"/>
                </a:lnTo>
                <a:lnTo>
                  <a:pt x="76" y="337"/>
                </a:lnTo>
                <a:lnTo>
                  <a:pt x="74" y="330"/>
                </a:lnTo>
                <a:lnTo>
                  <a:pt x="71" y="330"/>
                </a:lnTo>
                <a:lnTo>
                  <a:pt x="65" y="338"/>
                </a:lnTo>
                <a:lnTo>
                  <a:pt x="61" y="341"/>
                </a:lnTo>
                <a:lnTo>
                  <a:pt x="58" y="338"/>
                </a:lnTo>
                <a:lnTo>
                  <a:pt x="56" y="338"/>
                </a:lnTo>
                <a:lnTo>
                  <a:pt x="53" y="336"/>
                </a:lnTo>
                <a:lnTo>
                  <a:pt x="42" y="336"/>
                </a:lnTo>
                <a:lnTo>
                  <a:pt x="42" y="339"/>
                </a:lnTo>
                <a:lnTo>
                  <a:pt x="38" y="337"/>
                </a:lnTo>
                <a:lnTo>
                  <a:pt x="43" y="332"/>
                </a:lnTo>
                <a:lnTo>
                  <a:pt x="43" y="327"/>
                </a:lnTo>
                <a:lnTo>
                  <a:pt x="45" y="327"/>
                </a:lnTo>
                <a:lnTo>
                  <a:pt x="51" y="323"/>
                </a:lnTo>
                <a:lnTo>
                  <a:pt x="51" y="319"/>
                </a:lnTo>
                <a:lnTo>
                  <a:pt x="48" y="319"/>
                </a:lnTo>
                <a:lnTo>
                  <a:pt x="47" y="316"/>
                </a:lnTo>
                <a:lnTo>
                  <a:pt x="43" y="316"/>
                </a:lnTo>
                <a:lnTo>
                  <a:pt x="43" y="305"/>
                </a:lnTo>
                <a:lnTo>
                  <a:pt x="39" y="297"/>
                </a:lnTo>
                <a:lnTo>
                  <a:pt x="34" y="293"/>
                </a:lnTo>
                <a:lnTo>
                  <a:pt x="43" y="282"/>
                </a:lnTo>
                <a:lnTo>
                  <a:pt x="43" y="274"/>
                </a:lnTo>
                <a:lnTo>
                  <a:pt x="38" y="270"/>
                </a:lnTo>
                <a:lnTo>
                  <a:pt x="36" y="265"/>
                </a:lnTo>
                <a:lnTo>
                  <a:pt x="33" y="261"/>
                </a:lnTo>
                <a:lnTo>
                  <a:pt x="35" y="256"/>
                </a:lnTo>
                <a:lnTo>
                  <a:pt x="40" y="252"/>
                </a:lnTo>
                <a:lnTo>
                  <a:pt x="44" y="248"/>
                </a:lnTo>
                <a:lnTo>
                  <a:pt x="48" y="247"/>
                </a:lnTo>
                <a:lnTo>
                  <a:pt x="52" y="238"/>
                </a:lnTo>
                <a:lnTo>
                  <a:pt x="52" y="237"/>
                </a:lnTo>
                <a:lnTo>
                  <a:pt x="57" y="231"/>
                </a:lnTo>
                <a:lnTo>
                  <a:pt x="58" y="231"/>
                </a:lnTo>
                <a:lnTo>
                  <a:pt x="60" y="235"/>
                </a:lnTo>
                <a:lnTo>
                  <a:pt x="65" y="237"/>
                </a:lnTo>
                <a:lnTo>
                  <a:pt x="66" y="239"/>
                </a:lnTo>
                <a:lnTo>
                  <a:pt x="66" y="237"/>
                </a:lnTo>
                <a:lnTo>
                  <a:pt x="67" y="238"/>
                </a:lnTo>
                <a:lnTo>
                  <a:pt x="69" y="240"/>
                </a:lnTo>
                <a:lnTo>
                  <a:pt x="70" y="235"/>
                </a:lnTo>
                <a:lnTo>
                  <a:pt x="72" y="228"/>
                </a:lnTo>
                <a:lnTo>
                  <a:pt x="70" y="228"/>
                </a:lnTo>
                <a:lnTo>
                  <a:pt x="70" y="221"/>
                </a:lnTo>
                <a:lnTo>
                  <a:pt x="75" y="219"/>
                </a:lnTo>
                <a:lnTo>
                  <a:pt x="80" y="217"/>
                </a:lnTo>
                <a:lnTo>
                  <a:pt x="84" y="217"/>
                </a:lnTo>
                <a:lnTo>
                  <a:pt x="80" y="211"/>
                </a:lnTo>
                <a:lnTo>
                  <a:pt x="81" y="210"/>
                </a:lnTo>
                <a:lnTo>
                  <a:pt x="87" y="210"/>
                </a:lnTo>
                <a:lnTo>
                  <a:pt x="88" y="216"/>
                </a:lnTo>
                <a:lnTo>
                  <a:pt x="93" y="220"/>
                </a:lnTo>
                <a:lnTo>
                  <a:pt x="96" y="219"/>
                </a:lnTo>
                <a:lnTo>
                  <a:pt x="97" y="215"/>
                </a:lnTo>
                <a:lnTo>
                  <a:pt x="102" y="215"/>
                </a:lnTo>
                <a:lnTo>
                  <a:pt x="106" y="212"/>
                </a:lnTo>
                <a:lnTo>
                  <a:pt x="108" y="211"/>
                </a:lnTo>
                <a:lnTo>
                  <a:pt x="116" y="216"/>
                </a:lnTo>
                <a:lnTo>
                  <a:pt x="119" y="215"/>
                </a:lnTo>
                <a:lnTo>
                  <a:pt x="124" y="213"/>
                </a:lnTo>
                <a:lnTo>
                  <a:pt x="126" y="208"/>
                </a:lnTo>
                <a:lnTo>
                  <a:pt x="128" y="212"/>
                </a:lnTo>
                <a:lnTo>
                  <a:pt x="129" y="211"/>
                </a:lnTo>
                <a:lnTo>
                  <a:pt x="137" y="219"/>
                </a:lnTo>
                <a:lnTo>
                  <a:pt x="137" y="216"/>
                </a:lnTo>
                <a:lnTo>
                  <a:pt x="141" y="217"/>
                </a:lnTo>
                <a:lnTo>
                  <a:pt x="150" y="212"/>
                </a:lnTo>
                <a:lnTo>
                  <a:pt x="151" y="212"/>
                </a:lnTo>
                <a:lnTo>
                  <a:pt x="153" y="211"/>
                </a:lnTo>
                <a:lnTo>
                  <a:pt x="151" y="210"/>
                </a:lnTo>
                <a:lnTo>
                  <a:pt x="152" y="207"/>
                </a:lnTo>
                <a:lnTo>
                  <a:pt x="157" y="204"/>
                </a:lnTo>
                <a:lnTo>
                  <a:pt x="159" y="201"/>
                </a:lnTo>
                <a:lnTo>
                  <a:pt x="161" y="201"/>
                </a:lnTo>
                <a:lnTo>
                  <a:pt x="161" y="198"/>
                </a:lnTo>
                <a:lnTo>
                  <a:pt x="164" y="198"/>
                </a:lnTo>
                <a:lnTo>
                  <a:pt x="165" y="195"/>
                </a:lnTo>
                <a:lnTo>
                  <a:pt x="166" y="195"/>
                </a:lnTo>
                <a:lnTo>
                  <a:pt x="170" y="181"/>
                </a:lnTo>
                <a:lnTo>
                  <a:pt x="173" y="183"/>
                </a:lnTo>
                <a:lnTo>
                  <a:pt x="179" y="181"/>
                </a:lnTo>
                <a:lnTo>
                  <a:pt x="179" y="179"/>
                </a:lnTo>
                <a:lnTo>
                  <a:pt x="184" y="181"/>
                </a:lnTo>
                <a:lnTo>
                  <a:pt x="188" y="174"/>
                </a:lnTo>
                <a:lnTo>
                  <a:pt x="192" y="174"/>
                </a:lnTo>
                <a:lnTo>
                  <a:pt x="193" y="171"/>
                </a:lnTo>
                <a:lnTo>
                  <a:pt x="200" y="172"/>
                </a:lnTo>
                <a:lnTo>
                  <a:pt x="198" y="165"/>
                </a:lnTo>
                <a:lnTo>
                  <a:pt x="200" y="165"/>
                </a:lnTo>
                <a:lnTo>
                  <a:pt x="198" y="158"/>
                </a:lnTo>
                <a:lnTo>
                  <a:pt x="198" y="157"/>
                </a:lnTo>
                <a:lnTo>
                  <a:pt x="192" y="152"/>
                </a:lnTo>
                <a:lnTo>
                  <a:pt x="193" y="148"/>
                </a:lnTo>
                <a:lnTo>
                  <a:pt x="189" y="143"/>
                </a:lnTo>
                <a:lnTo>
                  <a:pt x="189" y="135"/>
                </a:lnTo>
                <a:lnTo>
                  <a:pt x="188" y="130"/>
                </a:lnTo>
                <a:lnTo>
                  <a:pt x="188" y="127"/>
                </a:lnTo>
                <a:lnTo>
                  <a:pt x="191" y="127"/>
                </a:lnTo>
                <a:lnTo>
                  <a:pt x="191" y="120"/>
                </a:lnTo>
                <a:lnTo>
                  <a:pt x="195" y="120"/>
                </a:lnTo>
                <a:lnTo>
                  <a:pt x="197" y="118"/>
                </a:lnTo>
                <a:lnTo>
                  <a:pt x="196" y="116"/>
                </a:lnTo>
                <a:lnTo>
                  <a:pt x="201" y="113"/>
                </a:lnTo>
                <a:lnTo>
                  <a:pt x="202" y="114"/>
                </a:lnTo>
                <a:lnTo>
                  <a:pt x="202" y="112"/>
                </a:lnTo>
                <a:lnTo>
                  <a:pt x="204" y="109"/>
                </a:lnTo>
                <a:lnTo>
                  <a:pt x="206" y="103"/>
                </a:lnTo>
                <a:lnTo>
                  <a:pt x="213" y="103"/>
                </a:lnTo>
                <a:lnTo>
                  <a:pt x="213" y="100"/>
                </a:lnTo>
                <a:lnTo>
                  <a:pt x="216" y="102"/>
                </a:lnTo>
                <a:lnTo>
                  <a:pt x="216" y="98"/>
                </a:lnTo>
                <a:lnTo>
                  <a:pt x="218" y="98"/>
                </a:lnTo>
                <a:lnTo>
                  <a:pt x="223" y="107"/>
                </a:lnTo>
                <a:lnTo>
                  <a:pt x="227" y="107"/>
                </a:lnTo>
                <a:lnTo>
                  <a:pt x="225" y="108"/>
                </a:lnTo>
                <a:lnTo>
                  <a:pt x="222" y="113"/>
                </a:lnTo>
                <a:lnTo>
                  <a:pt x="219" y="122"/>
                </a:lnTo>
                <a:lnTo>
                  <a:pt x="216" y="129"/>
                </a:lnTo>
                <a:lnTo>
                  <a:pt x="218" y="132"/>
                </a:lnTo>
                <a:lnTo>
                  <a:pt x="225" y="132"/>
                </a:lnTo>
                <a:lnTo>
                  <a:pt x="228" y="134"/>
                </a:lnTo>
                <a:lnTo>
                  <a:pt x="228" y="125"/>
                </a:lnTo>
                <a:lnTo>
                  <a:pt x="240" y="130"/>
                </a:lnTo>
                <a:lnTo>
                  <a:pt x="243" y="130"/>
                </a:lnTo>
                <a:lnTo>
                  <a:pt x="246" y="134"/>
                </a:lnTo>
                <a:lnTo>
                  <a:pt x="245" y="138"/>
                </a:lnTo>
                <a:lnTo>
                  <a:pt x="246" y="138"/>
                </a:lnTo>
                <a:lnTo>
                  <a:pt x="252" y="138"/>
                </a:lnTo>
                <a:lnTo>
                  <a:pt x="255" y="143"/>
                </a:lnTo>
                <a:lnTo>
                  <a:pt x="256" y="141"/>
                </a:lnTo>
                <a:lnTo>
                  <a:pt x="255" y="138"/>
                </a:lnTo>
                <a:lnTo>
                  <a:pt x="259" y="138"/>
                </a:lnTo>
                <a:lnTo>
                  <a:pt x="260" y="136"/>
                </a:lnTo>
                <a:lnTo>
                  <a:pt x="263" y="138"/>
                </a:lnTo>
                <a:lnTo>
                  <a:pt x="269" y="139"/>
                </a:lnTo>
                <a:lnTo>
                  <a:pt x="268" y="141"/>
                </a:lnTo>
                <a:lnTo>
                  <a:pt x="273" y="143"/>
                </a:lnTo>
                <a:lnTo>
                  <a:pt x="278" y="150"/>
                </a:lnTo>
                <a:lnTo>
                  <a:pt x="279" y="150"/>
                </a:lnTo>
                <a:lnTo>
                  <a:pt x="282" y="157"/>
                </a:lnTo>
                <a:lnTo>
                  <a:pt x="283" y="166"/>
                </a:lnTo>
                <a:lnTo>
                  <a:pt x="283" y="167"/>
                </a:lnTo>
                <a:lnTo>
                  <a:pt x="301" y="152"/>
                </a:lnTo>
                <a:lnTo>
                  <a:pt x="308" y="145"/>
                </a:lnTo>
                <a:lnTo>
                  <a:pt x="312" y="143"/>
                </a:lnTo>
                <a:lnTo>
                  <a:pt x="312" y="144"/>
                </a:lnTo>
                <a:lnTo>
                  <a:pt x="315" y="140"/>
                </a:lnTo>
                <a:lnTo>
                  <a:pt x="317" y="131"/>
                </a:lnTo>
                <a:lnTo>
                  <a:pt x="314" y="129"/>
                </a:lnTo>
                <a:lnTo>
                  <a:pt x="313" y="127"/>
                </a:lnTo>
                <a:lnTo>
                  <a:pt x="317" y="123"/>
                </a:lnTo>
                <a:lnTo>
                  <a:pt x="310" y="120"/>
                </a:lnTo>
                <a:lnTo>
                  <a:pt x="318" y="122"/>
                </a:lnTo>
                <a:lnTo>
                  <a:pt x="318" y="120"/>
                </a:lnTo>
                <a:lnTo>
                  <a:pt x="322" y="120"/>
                </a:lnTo>
                <a:lnTo>
                  <a:pt x="323" y="122"/>
                </a:lnTo>
                <a:lnTo>
                  <a:pt x="323" y="125"/>
                </a:lnTo>
                <a:lnTo>
                  <a:pt x="326" y="126"/>
                </a:lnTo>
                <a:lnTo>
                  <a:pt x="331" y="121"/>
                </a:lnTo>
                <a:lnTo>
                  <a:pt x="333" y="121"/>
                </a:lnTo>
                <a:lnTo>
                  <a:pt x="340" y="117"/>
                </a:lnTo>
                <a:lnTo>
                  <a:pt x="341" y="121"/>
                </a:lnTo>
                <a:lnTo>
                  <a:pt x="355" y="118"/>
                </a:lnTo>
                <a:lnTo>
                  <a:pt x="357" y="120"/>
                </a:lnTo>
                <a:lnTo>
                  <a:pt x="360" y="118"/>
                </a:lnTo>
                <a:lnTo>
                  <a:pt x="364" y="117"/>
                </a:lnTo>
                <a:lnTo>
                  <a:pt x="368" y="120"/>
                </a:lnTo>
                <a:lnTo>
                  <a:pt x="371" y="122"/>
                </a:lnTo>
                <a:lnTo>
                  <a:pt x="372" y="126"/>
                </a:lnTo>
                <a:lnTo>
                  <a:pt x="371" y="129"/>
                </a:lnTo>
                <a:lnTo>
                  <a:pt x="375" y="127"/>
                </a:lnTo>
                <a:lnTo>
                  <a:pt x="377" y="129"/>
                </a:lnTo>
                <a:lnTo>
                  <a:pt x="376" y="130"/>
                </a:lnTo>
                <a:lnTo>
                  <a:pt x="378" y="129"/>
                </a:lnTo>
                <a:lnTo>
                  <a:pt x="382" y="130"/>
                </a:lnTo>
                <a:lnTo>
                  <a:pt x="385" y="127"/>
                </a:lnTo>
                <a:lnTo>
                  <a:pt x="384" y="130"/>
                </a:lnTo>
                <a:lnTo>
                  <a:pt x="386" y="129"/>
                </a:lnTo>
                <a:lnTo>
                  <a:pt x="390" y="131"/>
                </a:lnTo>
                <a:lnTo>
                  <a:pt x="399" y="129"/>
                </a:lnTo>
                <a:lnTo>
                  <a:pt x="400" y="122"/>
                </a:lnTo>
                <a:lnTo>
                  <a:pt x="404" y="122"/>
                </a:lnTo>
                <a:lnTo>
                  <a:pt x="413" y="114"/>
                </a:lnTo>
                <a:lnTo>
                  <a:pt x="409" y="109"/>
                </a:lnTo>
                <a:lnTo>
                  <a:pt x="413" y="107"/>
                </a:lnTo>
                <a:lnTo>
                  <a:pt x="408" y="103"/>
                </a:lnTo>
                <a:lnTo>
                  <a:pt x="405" y="98"/>
                </a:lnTo>
                <a:lnTo>
                  <a:pt x="404" y="96"/>
                </a:lnTo>
                <a:lnTo>
                  <a:pt x="404" y="93"/>
                </a:lnTo>
                <a:lnTo>
                  <a:pt x="396" y="85"/>
                </a:lnTo>
                <a:lnTo>
                  <a:pt x="399" y="81"/>
                </a:lnTo>
                <a:lnTo>
                  <a:pt x="396" y="78"/>
                </a:lnTo>
                <a:lnTo>
                  <a:pt x="399" y="76"/>
                </a:lnTo>
                <a:lnTo>
                  <a:pt x="402" y="80"/>
                </a:lnTo>
                <a:lnTo>
                  <a:pt x="404" y="77"/>
                </a:lnTo>
                <a:lnTo>
                  <a:pt x="408" y="77"/>
                </a:lnTo>
                <a:lnTo>
                  <a:pt x="409" y="78"/>
                </a:lnTo>
                <a:lnTo>
                  <a:pt x="414" y="76"/>
                </a:lnTo>
                <a:lnTo>
                  <a:pt x="421" y="87"/>
                </a:lnTo>
                <a:lnTo>
                  <a:pt x="425" y="89"/>
                </a:lnTo>
                <a:lnTo>
                  <a:pt x="430" y="86"/>
                </a:lnTo>
                <a:lnTo>
                  <a:pt x="429" y="78"/>
                </a:lnTo>
                <a:lnTo>
                  <a:pt x="431" y="77"/>
                </a:lnTo>
                <a:lnTo>
                  <a:pt x="431" y="73"/>
                </a:lnTo>
                <a:lnTo>
                  <a:pt x="434" y="71"/>
                </a:lnTo>
                <a:lnTo>
                  <a:pt x="435" y="67"/>
                </a:lnTo>
                <a:lnTo>
                  <a:pt x="439" y="66"/>
                </a:lnTo>
                <a:lnTo>
                  <a:pt x="443" y="69"/>
                </a:lnTo>
                <a:lnTo>
                  <a:pt x="447" y="66"/>
                </a:lnTo>
                <a:lnTo>
                  <a:pt x="449" y="73"/>
                </a:lnTo>
                <a:lnTo>
                  <a:pt x="456" y="78"/>
                </a:lnTo>
                <a:lnTo>
                  <a:pt x="457" y="81"/>
                </a:lnTo>
                <a:lnTo>
                  <a:pt x="461" y="82"/>
                </a:lnTo>
                <a:lnTo>
                  <a:pt x="457" y="86"/>
                </a:lnTo>
                <a:lnTo>
                  <a:pt x="457" y="87"/>
                </a:lnTo>
                <a:lnTo>
                  <a:pt x="463" y="91"/>
                </a:lnTo>
                <a:lnTo>
                  <a:pt x="462" y="94"/>
                </a:lnTo>
                <a:lnTo>
                  <a:pt x="467" y="94"/>
                </a:lnTo>
                <a:lnTo>
                  <a:pt x="474" y="99"/>
                </a:lnTo>
                <a:lnTo>
                  <a:pt x="476" y="100"/>
                </a:lnTo>
                <a:lnTo>
                  <a:pt x="477" y="99"/>
                </a:lnTo>
                <a:lnTo>
                  <a:pt x="490" y="95"/>
                </a:lnTo>
                <a:lnTo>
                  <a:pt x="494" y="95"/>
                </a:lnTo>
                <a:lnTo>
                  <a:pt x="495" y="98"/>
                </a:lnTo>
                <a:lnTo>
                  <a:pt x="498" y="96"/>
                </a:lnTo>
                <a:lnTo>
                  <a:pt x="501" y="98"/>
                </a:lnTo>
                <a:lnTo>
                  <a:pt x="502" y="98"/>
                </a:lnTo>
                <a:lnTo>
                  <a:pt x="503" y="95"/>
                </a:lnTo>
                <a:lnTo>
                  <a:pt x="504" y="95"/>
                </a:lnTo>
                <a:lnTo>
                  <a:pt x="504" y="91"/>
                </a:lnTo>
                <a:lnTo>
                  <a:pt x="504" y="89"/>
                </a:lnTo>
                <a:lnTo>
                  <a:pt x="508" y="81"/>
                </a:lnTo>
                <a:lnTo>
                  <a:pt x="506" y="77"/>
                </a:lnTo>
                <a:lnTo>
                  <a:pt x="506" y="76"/>
                </a:lnTo>
                <a:lnTo>
                  <a:pt x="513" y="73"/>
                </a:lnTo>
                <a:lnTo>
                  <a:pt x="516" y="69"/>
                </a:lnTo>
                <a:lnTo>
                  <a:pt x="519" y="68"/>
                </a:lnTo>
                <a:lnTo>
                  <a:pt x="517" y="67"/>
                </a:lnTo>
                <a:lnTo>
                  <a:pt x="522" y="64"/>
                </a:lnTo>
                <a:lnTo>
                  <a:pt x="521" y="57"/>
                </a:lnTo>
                <a:lnTo>
                  <a:pt x="515" y="48"/>
                </a:lnTo>
                <a:lnTo>
                  <a:pt x="516" y="45"/>
                </a:lnTo>
                <a:lnTo>
                  <a:pt x="519" y="46"/>
                </a:lnTo>
                <a:lnTo>
                  <a:pt x="521" y="46"/>
                </a:lnTo>
                <a:lnTo>
                  <a:pt x="530" y="44"/>
                </a:lnTo>
                <a:lnTo>
                  <a:pt x="534" y="39"/>
                </a:lnTo>
                <a:lnTo>
                  <a:pt x="533" y="35"/>
                </a:lnTo>
                <a:lnTo>
                  <a:pt x="535" y="32"/>
                </a:lnTo>
                <a:lnTo>
                  <a:pt x="539" y="35"/>
                </a:lnTo>
                <a:lnTo>
                  <a:pt x="553" y="32"/>
                </a:lnTo>
                <a:lnTo>
                  <a:pt x="553" y="24"/>
                </a:lnTo>
                <a:lnTo>
                  <a:pt x="556" y="24"/>
                </a:lnTo>
                <a:lnTo>
                  <a:pt x="555" y="22"/>
                </a:lnTo>
                <a:lnTo>
                  <a:pt x="557" y="17"/>
                </a:lnTo>
                <a:lnTo>
                  <a:pt x="557" y="14"/>
                </a:lnTo>
                <a:lnTo>
                  <a:pt x="555" y="11"/>
                </a:lnTo>
                <a:lnTo>
                  <a:pt x="558" y="11"/>
                </a:lnTo>
                <a:lnTo>
                  <a:pt x="561" y="14"/>
                </a:lnTo>
                <a:lnTo>
                  <a:pt x="564" y="18"/>
                </a:lnTo>
                <a:lnTo>
                  <a:pt x="571" y="18"/>
                </a:lnTo>
                <a:lnTo>
                  <a:pt x="571" y="22"/>
                </a:lnTo>
                <a:lnTo>
                  <a:pt x="575" y="22"/>
                </a:lnTo>
                <a:lnTo>
                  <a:pt x="578" y="26"/>
                </a:lnTo>
                <a:lnTo>
                  <a:pt x="582" y="24"/>
                </a:lnTo>
                <a:lnTo>
                  <a:pt x="587" y="30"/>
                </a:lnTo>
                <a:lnTo>
                  <a:pt x="596" y="28"/>
                </a:lnTo>
                <a:lnTo>
                  <a:pt x="597" y="24"/>
                </a:lnTo>
                <a:lnTo>
                  <a:pt x="596" y="22"/>
                </a:lnTo>
                <a:lnTo>
                  <a:pt x="606" y="13"/>
                </a:lnTo>
                <a:lnTo>
                  <a:pt x="610" y="1"/>
                </a:lnTo>
                <a:lnTo>
                  <a:pt x="633" y="0"/>
                </a:lnTo>
                <a:lnTo>
                  <a:pt x="638" y="1"/>
                </a:lnTo>
                <a:lnTo>
                  <a:pt x="645" y="6"/>
                </a:lnTo>
                <a:lnTo>
                  <a:pt x="646" y="4"/>
                </a:lnTo>
                <a:lnTo>
                  <a:pt x="650" y="5"/>
                </a:lnTo>
                <a:lnTo>
                  <a:pt x="654" y="13"/>
                </a:lnTo>
                <a:lnTo>
                  <a:pt x="661" y="20"/>
                </a:lnTo>
                <a:lnTo>
                  <a:pt x="661" y="32"/>
                </a:lnTo>
                <a:lnTo>
                  <a:pt x="660" y="40"/>
                </a:lnTo>
                <a:lnTo>
                  <a:pt x="665" y="42"/>
                </a:lnTo>
                <a:lnTo>
                  <a:pt x="668" y="41"/>
                </a:lnTo>
                <a:lnTo>
                  <a:pt x="674" y="42"/>
                </a:lnTo>
                <a:lnTo>
                  <a:pt x="690" y="36"/>
                </a:lnTo>
                <a:lnTo>
                  <a:pt x="704" y="35"/>
                </a:lnTo>
                <a:lnTo>
                  <a:pt x="713" y="32"/>
                </a:lnTo>
                <a:lnTo>
                  <a:pt x="719" y="33"/>
                </a:lnTo>
                <a:lnTo>
                  <a:pt x="722" y="33"/>
                </a:lnTo>
                <a:lnTo>
                  <a:pt x="724" y="32"/>
                </a:lnTo>
                <a:lnTo>
                  <a:pt x="733" y="33"/>
                </a:lnTo>
                <a:lnTo>
                  <a:pt x="737" y="33"/>
                </a:lnTo>
                <a:lnTo>
                  <a:pt x="742" y="35"/>
                </a:lnTo>
                <a:lnTo>
                  <a:pt x="754" y="32"/>
                </a:lnTo>
                <a:lnTo>
                  <a:pt x="760" y="44"/>
                </a:lnTo>
                <a:lnTo>
                  <a:pt x="776" y="41"/>
                </a:lnTo>
                <a:lnTo>
                  <a:pt x="780" y="39"/>
                </a:lnTo>
                <a:lnTo>
                  <a:pt x="783" y="42"/>
                </a:lnTo>
                <a:lnTo>
                  <a:pt x="787" y="51"/>
                </a:lnTo>
                <a:lnTo>
                  <a:pt x="798" y="64"/>
                </a:lnTo>
                <a:lnTo>
                  <a:pt x="805" y="69"/>
                </a:lnTo>
                <a:lnTo>
                  <a:pt x="813" y="67"/>
                </a:lnTo>
                <a:lnTo>
                  <a:pt x="818" y="68"/>
                </a:lnTo>
                <a:lnTo>
                  <a:pt x="821" y="72"/>
                </a:lnTo>
                <a:lnTo>
                  <a:pt x="839" y="81"/>
                </a:lnTo>
                <a:lnTo>
                  <a:pt x="845" y="78"/>
                </a:lnTo>
                <a:lnTo>
                  <a:pt x="850" y="71"/>
                </a:lnTo>
                <a:lnTo>
                  <a:pt x="855" y="69"/>
                </a:lnTo>
                <a:lnTo>
                  <a:pt x="867" y="73"/>
                </a:lnTo>
                <a:lnTo>
                  <a:pt x="873" y="76"/>
                </a:lnTo>
                <a:lnTo>
                  <a:pt x="875" y="80"/>
                </a:lnTo>
                <a:lnTo>
                  <a:pt x="875" y="102"/>
                </a:lnTo>
                <a:lnTo>
                  <a:pt x="880" y="108"/>
                </a:lnTo>
                <a:lnTo>
                  <a:pt x="885" y="118"/>
                </a:lnTo>
                <a:lnTo>
                  <a:pt x="890" y="118"/>
                </a:lnTo>
                <a:lnTo>
                  <a:pt x="899" y="125"/>
                </a:lnTo>
                <a:lnTo>
                  <a:pt x="903" y="125"/>
                </a:lnTo>
                <a:lnTo>
                  <a:pt x="908" y="134"/>
                </a:lnTo>
                <a:lnTo>
                  <a:pt x="909" y="136"/>
                </a:lnTo>
                <a:lnTo>
                  <a:pt x="907" y="138"/>
                </a:lnTo>
                <a:lnTo>
                  <a:pt x="908" y="140"/>
                </a:lnTo>
                <a:lnTo>
                  <a:pt x="913" y="140"/>
                </a:lnTo>
                <a:lnTo>
                  <a:pt x="917" y="152"/>
                </a:lnTo>
                <a:lnTo>
                  <a:pt x="909" y="170"/>
                </a:lnTo>
                <a:lnTo>
                  <a:pt x="916" y="170"/>
                </a:lnTo>
                <a:lnTo>
                  <a:pt x="922" y="174"/>
                </a:lnTo>
                <a:lnTo>
                  <a:pt x="927" y="177"/>
                </a:lnTo>
                <a:lnTo>
                  <a:pt x="933" y="179"/>
                </a:lnTo>
                <a:lnTo>
                  <a:pt x="936" y="181"/>
                </a:lnTo>
                <a:lnTo>
                  <a:pt x="939" y="188"/>
                </a:lnTo>
                <a:lnTo>
                  <a:pt x="938" y="192"/>
                </a:lnTo>
                <a:lnTo>
                  <a:pt x="942" y="211"/>
                </a:lnTo>
                <a:lnTo>
                  <a:pt x="938" y="220"/>
                </a:lnTo>
                <a:lnTo>
                  <a:pt x="929" y="225"/>
                </a:lnTo>
                <a:lnTo>
                  <a:pt x="933" y="231"/>
                </a:lnTo>
                <a:lnTo>
                  <a:pt x="926" y="233"/>
                </a:lnTo>
                <a:lnTo>
                  <a:pt x="922" y="237"/>
                </a:lnTo>
                <a:lnTo>
                  <a:pt x="912" y="252"/>
                </a:lnTo>
                <a:lnTo>
                  <a:pt x="900" y="257"/>
                </a:lnTo>
                <a:lnTo>
                  <a:pt x="881" y="261"/>
                </a:lnTo>
                <a:lnTo>
                  <a:pt x="877" y="260"/>
                </a:lnTo>
                <a:lnTo>
                  <a:pt x="870" y="265"/>
                </a:lnTo>
                <a:lnTo>
                  <a:pt x="857" y="267"/>
                </a:lnTo>
                <a:lnTo>
                  <a:pt x="857" y="271"/>
                </a:lnTo>
                <a:lnTo>
                  <a:pt x="855" y="273"/>
                </a:lnTo>
                <a:lnTo>
                  <a:pt x="841" y="273"/>
                </a:lnTo>
                <a:lnTo>
                  <a:pt x="835" y="274"/>
                </a:lnTo>
                <a:lnTo>
                  <a:pt x="830" y="278"/>
                </a:lnTo>
                <a:lnTo>
                  <a:pt x="819" y="279"/>
                </a:lnTo>
                <a:lnTo>
                  <a:pt x="816" y="280"/>
                </a:lnTo>
                <a:lnTo>
                  <a:pt x="799" y="278"/>
                </a:lnTo>
                <a:lnTo>
                  <a:pt x="796" y="279"/>
                </a:lnTo>
                <a:lnTo>
                  <a:pt x="794" y="279"/>
                </a:lnTo>
                <a:lnTo>
                  <a:pt x="790" y="280"/>
                </a:lnTo>
                <a:lnTo>
                  <a:pt x="786" y="279"/>
                </a:lnTo>
                <a:lnTo>
                  <a:pt x="781" y="283"/>
                </a:lnTo>
                <a:lnTo>
                  <a:pt x="778" y="282"/>
                </a:lnTo>
                <a:lnTo>
                  <a:pt x="773" y="284"/>
                </a:lnTo>
                <a:lnTo>
                  <a:pt x="773" y="285"/>
                </a:lnTo>
                <a:lnTo>
                  <a:pt x="773" y="291"/>
                </a:lnTo>
                <a:lnTo>
                  <a:pt x="772" y="302"/>
                </a:lnTo>
                <a:lnTo>
                  <a:pt x="755" y="311"/>
                </a:lnTo>
                <a:lnTo>
                  <a:pt x="754" y="318"/>
                </a:lnTo>
                <a:lnTo>
                  <a:pt x="744" y="324"/>
                </a:lnTo>
                <a:lnTo>
                  <a:pt x="744" y="336"/>
                </a:lnTo>
                <a:lnTo>
                  <a:pt x="740" y="345"/>
                </a:lnTo>
                <a:lnTo>
                  <a:pt x="747" y="345"/>
                </a:lnTo>
                <a:lnTo>
                  <a:pt x="745" y="354"/>
                </a:lnTo>
                <a:lnTo>
                  <a:pt x="746" y="359"/>
                </a:lnTo>
                <a:lnTo>
                  <a:pt x="741" y="360"/>
                </a:lnTo>
                <a:lnTo>
                  <a:pt x="740" y="370"/>
                </a:lnTo>
                <a:lnTo>
                  <a:pt x="738" y="370"/>
                </a:lnTo>
                <a:lnTo>
                  <a:pt x="733" y="381"/>
                </a:lnTo>
                <a:lnTo>
                  <a:pt x="727" y="386"/>
                </a:lnTo>
                <a:lnTo>
                  <a:pt x="724" y="409"/>
                </a:lnTo>
                <a:lnTo>
                  <a:pt x="728" y="417"/>
                </a:lnTo>
                <a:lnTo>
                  <a:pt x="715" y="424"/>
                </a:lnTo>
                <a:lnTo>
                  <a:pt x="713" y="426"/>
                </a:lnTo>
                <a:lnTo>
                  <a:pt x="713" y="433"/>
                </a:lnTo>
                <a:lnTo>
                  <a:pt x="709" y="436"/>
                </a:lnTo>
                <a:lnTo>
                  <a:pt x="705" y="442"/>
                </a:lnTo>
                <a:lnTo>
                  <a:pt x="705" y="447"/>
                </a:lnTo>
                <a:lnTo>
                  <a:pt x="711" y="454"/>
                </a:lnTo>
                <a:lnTo>
                  <a:pt x="713" y="460"/>
                </a:lnTo>
                <a:lnTo>
                  <a:pt x="713" y="462"/>
                </a:lnTo>
                <a:lnTo>
                  <a:pt x="710" y="459"/>
                </a:lnTo>
                <a:lnTo>
                  <a:pt x="709" y="460"/>
                </a:lnTo>
                <a:lnTo>
                  <a:pt x="705" y="467"/>
                </a:lnTo>
                <a:lnTo>
                  <a:pt x="706" y="490"/>
                </a:lnTo>
                <a:lnTo>
                  <a:pt x="699" y="499"/>
                </a:lnTo>
                <a:lnTo>
                  <a:pt x="691" y="513"/>
                </a:lnTo>
                <a:lnTo>
                  <a:pt x="688" y="512"/>
                </a:lnTo>
                <a:lnTo>
                  <a:pt x="687" y="514"/>
                </a:lnTo>
                <a:lnTo>
                  <a:pt x="686" y="517"/>
                </a:lnTo>
                <a:lnTo>
                  <a:pt x="688" y="523"/>
                </a:lnTo>
                <a:lnTo>
                  <a:pt x="681" y="530"/>
                </a:lnTo>
                <a:lnTo>
                  <a:pt x="678" y="535"/>
                </a:lnTo>
                <a:lnTo>
                  <a:pt x="672" y="540"/>
                </a:lnTo>
                <a:lnTo>
                  <a:pt x="666" y="545"/>
                </a:lnTo>
                <a:lnTo>
                  <a:pt x="648" y="553"/>
                </a:lnTo>
                <a:lnTo>
                  <a:pt x="641" y="553"/>
                </a:lnTo>
                <a:lnTo>
                  <a:pt x="637" y="558"/>
                </a:lnTo>
                <a:lnTo>
                  <a:pt x="634" y="559"/>
                </a:lnTo>
                <a:lnTo>
                  <a:pt x="624" y="557"/>
                </a:lnTo>
                <a:lnTo>
                  <a:pt x="614" y="550"/>
                </a:lnTo>
                <a:lnTo>
                  <a:pt x="610" y="549"/>
                </a:lnTo>
                <a:lnTo>
                  <a:pt x="606" y="553"/>
                </a:lnTo>
                <a:lnTo>
                  <a:pt x="601" y="554"/>
                </a:lnTo>
                <a:lnTo>
                  <a:pt x="584" y="550"/>
                </a:lnTo>
                <a:lnTo>
                  <a:pt x="580" y="552"/>
                </a:lnTo>
                <a:lnTo>
                  <a:pt x="571" y="552"/>
                </a:lnTo>
                <a:lnTo>
                  <a:pt x="564" y="555"/>
                </a:lnTo>
                <a:lnTo>
                  <a:pt x="561" y="559"/>
                </a:lnTo>
                <a:lnTo>
                  <a:pt x="557" y="563"/>
                </a:lnTo>
                <a:lnTo>
                  <a:pt x="556" y="567"/>
                </a:lnTo>
                <a:lnTo>
                  <a:pt x="556" y="577"/>
                </a:lnTo>
                <a:lnTo>
                  <a:pt x="555" y="585"/>
                </a:lnTo>
                <a:lnTo>
                  <a:pt x="548" y="590"/>
                </a:lnTo>
                <a:lnTo>
                  <a:pt x="544" y="600"/>
                </a:lnTo>
                <a:lnTo>
                  <a:pt x="543" y="607"/>
                </a:lnTo>
                <a:lnTo>
                  <a:pt x="544" y="615"/>
                </a:lnTo>
                <a:lnTo>
                  <a:pt x="543" y="618"/>
                </a:lnTo>
                <a:lnTo>
                  <a:pt x="538" y="625"/>
                </a:lnTo>
                <a:lnTo>
                  <a:pt x="531" y="640"/>
                </a:lnTo>
                <a:lnTo>
                  <a:pt x="529" y="651"/>
                </a:lnTo>
                <a:lnTo>
                  <a:pt x="517" y="654"/>
                </a:lnTo>
                <a:lnTo>
                  <a:pt x="507" y="648"/>
                </a:lnTo>
                <a:lnTo>
                  <a:pt x="497" y="648"/>
                </a:lnTo>
                <a:lnTo>
                  <a:pt x="481" y="645"/>
                </a:lnTo>
                <a:lnTo>
                  <a:pt x="480" y="648"/>
                </a:lnTo>
                <a:lnTo>
                  <a:pt x="477" y="648"/>
                </a:lnTo>
                <a:lnTo>
                  <a:pt x="456" y="645"/>
                </a:lnTo>
                <a:lnTo>
                  <a:pt x="456" y="656"/>
                </a:lnTo>
                <a:lnTo>
                  <a:pt x="452" y="658"/>
                </a:lnTo>
                <a:lnTo>
                  <a:pt x="447" y="658"/>
                </a:lnTo>
                <a:lnTo>
                  <a:pt x="435" y="669"/>
                </a:lnTo>
                <a:lnTo>
                  <a:pt x="429" y="678"/>
                </a:lnTo>
                <a:lnTo>
                  <a:pt x="429" y="680"/>
                </a:lnTo>
                <a:lnTo>
                  <a:pt x="423" y="683"/>
                </a:lnTo>
                <a:lnTo>
                  <a:pt x="423" y="687"/>
                </a:lnTo>
                <a:lnTo>
                  <a:pt x="418" y="690"/>
                </a:lnTo>
                <a:lnTo>
                  <a:pt x="407" y="697"/>
                </a:lnTo>
                <a:lnTo>
                  <a:pt x="403" y="703"/>
                </a:lnTo>
                <a:lnTo>
                  <a:pt x="395" y="710"/>
                </a:lnTo>
                <a:lnTo>
                  <a:pt x="385" y="707"/>
                </a:lnTo>
                <a:lnTo>
                  <a:pt x="381" y="708"/>
                </a:lnTo>
                <a:lnTo>
                  <a:pt x="377" y="711"/>
                </a:lnTo>
                <a:lnTo>
                  <a:pt x="373" y="711"/>
                </a:lnTo>
                <a:lnTo>
                  <a:pt x="368" y="714"/>
                </a:lnTo>
                <a:lnTo>
                  <a:pt x="362" y="712"/>
                </a:lnTo>
                <a:lnTo>
                  <a:pt x="354" y="712"/>
                </a:lnTo>
                <a:lnTo>
                  <a:pt x="348" y="696"/>
                </a:lnTo>
                <a:lnTo>
                  <a:pt x="348" y="690"/>
                </a:lnTo>
                <a:lnTo>
                  <a:pt x="350" y="690"/>
                </a:lnTo>
                <a:lnTo>
                  <a:pt x="349" y="689"/>
                </a:lnTo>
                <a:lnTo>
                  <a:pt x="351" y="687"/>
                </a:lnTo>
                <a:lnTo>
                  <a:pt x="344" y="687"/>
                </a:lnTo>
                <a:lnTo>
                  <a:pt x="341" y="683"/>
                </a:lnTo>
                <a:lnTo>
                  <a:pt x="342" y="680"/>
                </a:lnTo>
                <a:lnTo>
                  <a:pt x="336" y="669"/>
                </a:lnTo>
                <a:lnTo>
                  <a:pt x="328" y="651"/>
                </a:lnTo>
                <a:lnTo>
                  <a:pt x="317" y="649"/>
                </a:lnTo>
                <a:lnTo>
                  <a:pt x="303" y="635"/>
                </a:lnTo>
                <a:lnTo>
                  <a:pt x="297" y="634"/>
                </a:lnTo>
                <a:lnTo>
                  <a:pt x="292" y="639"/>
                </a:lnTo>
                <a:lnTo>
                  <a:pt x="285" y="633"/>
                </a:lnTo>
                <a:lnTo>
                  <a:pt x="294" y="618"/>
                </a:lnTo>
                <a:lnTo>
                  <a:pt x="295" y="613"/>
                </a:lnTo>
                <a:lnTo>
                  <a:pt x="297" y="611"/>
                </a:lnTo>
                <a:lnTo>
                  <a:pt x="291" y="603"/>
                </a:lnTo>
                <a:lnTo>
                  <a:pt x="278" y="594"/>
                </a:lnTo>
                <a:lnTo>
                  <a:pt x="268" y="599"/>
                </a:lnTo>
                <a:lnTo>
                  <a:pt x="267" y="595"/>
                </a:lnTo>
                <a:lnTo>
                  <a:pt x="261" y="582"/>
                </a:lnTo>
                <a:lnTo>
                  <a:pt x="260" y="589"/>
                </a:lnTo>
                <a:lnTo>
                  <a:pt x="247" y="593"/>
                </a:lnTo>
                <a:lnTo>
                  <a:pt x="242" y="585"/>
                </a:lnTo>
                <a:lnTo>
                  <a:pt x="240" y="588"/>
                </a:lnTo>
                <a:lnTo>
                  <a:pt x="238" y="585"/>
                </a:lnTo>
                <a:lnTo>
                  <a:pt x="233" y="588"/>
                </a:lnTo>
                <a:lnTo>
                  <a:pt x="232" y="588"/>
                </a:lnTo>
                <a:lnTo>
                  <a:pt x="228" y="589"/>
                </a:lnTo>
                <a:lnTo>
                  <a:pt x="227" y="588"/>
                </a:lnTo>
                <a:lnTo>
                  <a:pt x="214" y="594"/>
                </a:lnTo>
                <a:lnTo>
                  <a:pt x="206" y="585"/>
                </a:lnTo>
                <a:lnTo>
                  <a:pt x="204" y="584"/>
                </a:lnTo>
                <a:lnTo>
                  <a:pt x="197" y="575"/>
                </a:lnTo>
                <a:lnTo>
                  <a:pt x="192" y="570"/>
                </a:lnTo>
                <a:lnTo>
                  <a:pt x="191" y="561"/>
                </a:lnTo>
                <a:lnTo>
                  <a:pt x="180" y="562"/>
                </a:lnTo>
                <a:lnTo>
                  <a:pt x="175" y="567"/>
                </a:lnTo>
                <a:lnTo>
                  <a:pt x="175" y="563"/>
                </a:lnTo>
                <a:lnTo>
                  <a:pt x="174" y="564"/>
                </a:lnTo>
                <a:lnTo>
                  <a:pt x="170" y="563"/>
                </a:lnTo>
                <a:lnTo>
                  <a:pt x="168" y="564"/>
                </a:lnTo>
                <a:lnTo>
                  <a:pt x="162" y="561"/>
                </a:lnTo>
                <a:lnTo>
                  <a:pt x="160" y="561"/>
                </a:lnTo>
                <a:lnTo>
                  <a:pt x="160" y="558"/>
                </a:lnTo>
                <a:lnTo>
                  <a:pt x="162" y="555"/>
                </a:lnTo>
                <a:lnTo>
                  <a:pt x="160" y="553"/>
                </a:lnTo>
                <a:lnTo>
                  <a:pt x="165" y="549"/>
                </a:lnTo>
                <a:lnTo>
                  <a:pt x="164" y="546"/>
                </a:lnTo>
                <a:lnTo>
                  <a:pt x="166" y="543"/>
                </a:lnTo>
                <a:lnTo>
                  <a:pt x="165" y="540"/>
                </a:lnTo>
                <a:lnTo>
                  <a:pt x="169" y="532"/>
                </a:lnTo>
                <a:lnTo>
                  <a:pt x="162" y="528"/>
                </a:lnTo>
                <a:lnTo>
                  <a:pt x="161" y="531"/>
                </a:lnTo>
                <a:lnTo>
                  <a:pt x="156" y="526"/>
                </a:lnTo>
                <a:lnTo>
                  <a:pt x="157" y="523"/>
                </a:lnTo>
                <a:lnTo>
                  <a:pt x="152" y="519"/>
                </a:lnTo>
                <a:lnTo>
                  <a:pt x="144" y="522"/>
                </a:lnTo>
                <a:lnTo>
                  <a:pt x="141" y="521"/>
                </a:lnTo>
                <a:lnTo>
                  <a:pt x="135" y="522"/>
                </a:lnTo>
                <a:lnTo>
                  <a:pt x="134" y="516"/>
                </a:lnTo>
                <a:lnTo>
                  <a:pt x="130" y="513"/>
                </a:lnTo>
                <a:lnTo>
                  <a:pt x="126" y="516"/>
                </a:lnTo>
                <a:lnTo>
                  <a:pt x="121" y="514"/>
                </a:lnTo>
                <a:lnTo>
                  <a:pt x="121" y="516"/>
                </a:lnTo>
                <a:lnTo>
                  <a:pt x="116" y="513"/>
                </a:lnTo>
                <a:lnTo>
                  <a:pt x="115" y="517"/>
                </a:lnTo>
                <a:lnTo>
                  <a:pt x="114" y="516"/>
                </a:lnTo>
                <a:lnTo>
                  <a:pt x="110" y="517"/>
                </a:lnTo>
                <a:lnTo>
                  <a:pt x="111" y="504"/>
                </a:lnTo>
                <a:lnTo>
                  <a:pt x="107" y="501"/>
                </a:lnTo>
                <a:lnTo>
                  <a:pt x="106" y="495"/>
                </a:lnTo>
                <a:lnTo>
                  <a:pt x="102" y="494"/>
                </a:lnTo>
                <a:lnTo>
                  <a:pt x="96" y="496"/>
                </a:lnTo>
                <a:lnTo>
                  <a:pt x="96" y="489"/>
                </a:lnTo>
                <a:lnTo>
                  <a:pt x="80" y="486"/>
                </a:lnTo>
                <a:lnTo>
                  <a:pt x="78" y="491"/>
                </a:lnTo>
                <a:lnTo>
                  <a:pt x="74" y="494"/>
                </a:lnTo>
                <a:lnTo>
                  <a:pt x="72" y="490"/>
                </a:lnTo>
                <a:lnTo>
                  <a:pt x="74" y="487"/>
                </a:lnTo>
                <a:lnTo>
                  <a:pt x="78" y="481"/>
                </a:lnTo>
                <a:lnTo>
                  <a:pt x="78" y="477"/>
                </a:lnTo>
                <a:lnTo>
                  <a:pt x="81" y="473"/>
                </a:lnTo>
                <a:lnTo>
                  <a:pt x="83" y="469"/>
                </a:lnTo>
                <a:lnTo>
                  <a:pt x="84" y="459"/>
                </a:lnTo>
                <a:lnTo>
                  <a:pt x="81" y="456"/>
                </a:lnTo>
                <a:lnTo>
                  <a:pt x="84" y="451"/>
                </a:lnTo>
                <a:lnTo>
                  <a:pt x="81" y="449"/>
                </a:lnTo>
                <a:lnTo>
                  <a:pt x="78" y="446"/>
                </a:lnTo>
                <a:lnTo>
                  <a:pt x="75" y="431"/>
                </a:lnTo>
                <a:lnTo>
                  <a:pt x="74" y="429"/>
                </a:lnTo>
                <a:lnTo>
                  <a:pt x="65" y="428"/>
                </a:lnTo>
                <a:lnTo>
                  <a:pt x="54" y="435"/>
                </a:lnTo>
                <a:lnTo>
                  <a:pt x="43" y="436"/>
                </a:lnTo>
                <a:lnTo>
                  <a:pt x="39" y="438"/>
                </a:lnTo>
                <a:lnTo>
                  <a:pt x="35" y="437"/>
                </a:lnTo>
                <a:lnTo>
                  <a:pt x="33" y="438"/>
                </a:lnTo>
                <a:lnTo>
                  <a:pt x="29" y="438"/>
                </a:lnTo>
                <a:lnTo>
                  <a:pt x="25" y="444"/>
                </a:lnTo>
                <a:lnTo>
                  <a:pt x="21" y="440"/>
                </a:lnTo>
                <a:lnTo>
                  <a:pt x="16" y="442"/>
                </a:lnTo>
                <a:lnTo>
                  <a:pt x="0" y="437"/>
                </a:lnTo>
                <a:lnTo>
                  <a:pt x="7" y="435"/>
                </a:lnTo>
                <a:lnTo>
                  <a:pt x="8" y="428"/>
                </a:lnTo>
                <a:lnTo>
                  <a:pt x="7" y="423"/>
                </a:lnTo>
                <a:lnTo>
                  <a:pt x="4" y="426"/>
                </a:lnTo>
                <a:lnTo>
                  <a:pt x="6" y="409"/>
                </a:lnTo>
                <a:lnTo>
                  <a:pt x="16" y="411"/>
                </a:lnTo>
                <a:lnTo>
                  <a:pt x="20" y="414"/>
                </a:lnTo>
                <a:lnTo>
                  <a:pt x="25" y="411"/>
                </a:lnTo>
                <a:lnTo>
                  <a:pt x="25" y="402"/>
                </a:lnTo>
                <a:lnTo>
                  <a:pt x="26" y="404"/>
                </a:lnTo>
                <a:lnTo>
                  <a:pt x="31" y="391"/>
                </a:lnTo>
                <a:lnTo>
                  <a:pt x="33" y="382"/>
                </a:lnTo>
                <a:lnTo>
                  <a:pt x="38" y="379"/>
                </a:lnTo>
                <a:lnTo>
                  <a:pt x="44" y="381"/>
                </a:lnTo>
                <a:lnTo>
                  <a:pt x="44" y="383"/>
                </a:lnTo>
                <a:lnTo>
                  <a:pt x="48" y="382"/>
                </a:lnTo>
                <a:lnTo>
                  <a:pt x="49" y="379"/>
                </a:lnTo>
                <a:close/>
              </a:path>
            </a:pathLst>
          </a:custGeom>
          <a:solidFill>
            <a:srgbClr val="FFFFCC"/>
          </a:solidFill>
          <a:ln w="12700" cap="sq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6655" name="Freeform 111"/>
          <p:cNvSpPr>
            <a:spLocks noChangeAspect="1"/>
          </p:cNvSpPr>
          <p:nvPr/>
        </p:nvSpPr>
        <p:spPr bwMode="auto">
          <a:xfrm rot="-609737">
            <a:off x="2856310" y="2232423"/>
            <a:ext cx="910828" cy="659606"/>
          </a:xfrm>
          <a:custGeom>
            <a:avLst/>
            <a:gdLst>
              <a:gd name="T0" fmla="*/ 2147483646 w 1475"/>
              <a:gd name="T1" fmla="*/ 2147483646 h 1109"/>
              <a:gd name="T2" fmla="*/ 2147483646 w 1475"/>
              <a:gd name="T3" fmla="*/ 2147483646 h 1109"/>
              <a:gd name="T4" fmla="*/ 2147483646 w 1475"/>
              <a:gd name="T5" fmla="*/ 2147483646 h 1109"/>
              <a:gd name="T6" fmla="*/ 2147483646 w 1475"/>
              <a:gd name="T7" fmla="*/ 2147483646 h 1109"/>
              <a:gd name="T8" fmla="*/ 2147483646 w 1475"/>
              <a:gd name="T9" fmla="*/ 2147483646 h 1109"/>
              <a:gd name="T10" fmla="*/ 2147483646 w 1475"/>
              <a:gd name="T11" fmla="*/ 2147483646 h 1109"/>
              <a:gd name="T12" fmla="*/ 2147483646 w 1475"/>
              <a:gd name="T13" fmla="*/ 2147483646 h 1109"/>
              <a:gd name="T14" fmla="*/ 2147483646 w 1475"/>
              <a:gd name="T15" fmla="*/ 2147483646 h 1109"/>
              <a:gd name="T16" fmla="*/ 2147483646 w 1475"/>
              <a:gd name="T17" fmla="*/ 2147483646 h 1109"/>
              <a:gd name="T18" fmla="*/ 2147483646 w 1475"/>
              <a:gd name="T19" fmla="*/ 2147483646 h 1109"/>
              <a:gd name="T20" fmla="*/ 2147483646 w 1475"/>
              <a:gd name="T21" fmla="*/ 2147483646 h 1109"/>
              <a:gd name="T22" fmla="*/ 2147483646 w 1475"/>
              <a:gd name="T23" fmla="*/ 2147483646 h 1109"/>
              <a:gd name="T24" fmla="*/ 2147483646 w 1475"/>
              <a:gd name="T25" fmla="*/ 2147483646 h 1109"/>
              <a:gd name="T26" fmla="*/ 2147483646 w 1475"/>
              <a:gd name="T27" fmla="*/ 2147483646 h 1109"/>
              <a:gd name="T28" fmla="*/ 2147483646 w 1475"/>
              <a:gd name="T29" fmla="*/ 2147483646 h 1109"/>
              <a:gd name="T30" fmla="*/ 2147483646 w 1475"/>
              <a:gd name="T31" fmla="*/ 2147483646 h 1109"/>
              <a:gd name="T32" fmla="*/ 2147483646 w 1475"/>
              <a:gd name="T33" fmla="*/ 2147483646 h 1109"/>
              <a:gd name="T34" fmla="*/ 2147483646 w 1475"/>
              <a:gd name="T35" fmla="*/ 2147483646 h 1109"/>
              <a:gd name="T36" fmla="*/ 2147483646 w 1475"/>
              <a:gd name="T37" fmla="*/ 2147483646 h 1109"/>
              <a:gd name="T38" fmla="*/ 2147483646 w 1475"/>
              <a:gd name="T39" fmla="*/ 2147483646 h 1109"/>
              <a:gd name="T40" fmla="*/ 2147483646 w 1475"/>
              <a:gd name="T41" fmla="*/ 2147483646 h 1109"/>
              <a:gd name="T42" fmla="*/ 2147483646 w 1475"/>
              <a:gd name="T43" fmla="*/ 2147483646 h 1109"/>
              <a:gd name="T44" fmla="*/ 2147483646 w 1475"/>
              <a:gd name="T45" fmla="*/ 2147483646 h 1109"/>
              <a:gd name="T46" fmla="*/ 2147483646 w 1475"/>
              <a:gd name="T47" fmla="*/ 2147483646 h 1109"/>
              <a:gd name="T48" fmla="*/ 2147483646 w 1475"/>
              <a:gd name="T49" fmla="*/ 2147483646 h 1109"/>
              <a:gd name="T50" fmla="*/ 2147483646 w 1475"/>
              <a:gd name="T51" fmla="*/ 2147483646 h 1109"/>
              <a:gd name="T52" fmla="*/ 2147483646 w 1475"/>
              <a:gd name="T53" fmla="*/ 2147483646 h 1109"/>
              <a:gd name="T54" fmla="*/ 2147483646 w 1475"/>
              <a:gd name="T55" fmla="*/ 2147483646 h 1109"/>
              <a:gd name="T56" fmla="*/ 2147483646 w 1475"/>
              <a:gd name="T57" fmla="*/ 2147483646 h 1109"/>
              <a:gd name="T58" fmla="*/ 2147483646 w 1475"/>
              <a:gd name="T59" fmla="*/ 2147483646 h 1109"/>
              <a:gd name="T60" fmla="*/ 2147483646 w 1475"/>
              <a:gd name="T61" fmla="*/ 2147483646 h 1109"/>
              <a:gd name="T62" fmla="*/ 2147483646 w 1475"/>
              <a:gd name="T63" fmla="*/ 2147483646 h 1109"/>
              <a:gd name="T64" fmla="*/ 2147483646 w 1475"/>
              <a:gd name="T65" fmla="*/ 2147483646 h 1109"/>
              <a:gd name="T66" fmla="*/ 2147483646 w 1475"/>
              <a:gd name="T67" fmla="*/ 2147483646 h 1109"/>
              <a:gd name="T68" fmla="*/ 2147483646 w 1475"/>
              <a:gd name="T69" fmla="*/ 2147483646 h 1109"/>
              <a:gd name="T70" fmla="*/ 2147483646 w 1475"/>
              <a:gd name="T71" fmla="*/ 2147483646 h 1109"/>
              <a:gd name="T72" fmla="*/ 2147483646 w 1475"/>
              <a:gd name="T73" fmla="*/ 2147483646 h 1109"/>
              <a:gd name="T74" fmla="*/ 2147483646 w 1475"/>
              <a:gd name="T75" fmla="*/ 2147483646 h 1109"/>
              <a:gd name="T76" fmla="*/ 2147483646 w 1475"/>
              <a:gd name="T77" fmla="*/ 2147483646 h 1109"/>
              <a:gd name="T78" fmla="*/ 2147483646 w 1475"/>
              <a:gd name="T79" fmla="*/ 2147483646 h 1109"/>
              <a:gd name="T80" fmla="*/ 2147483646 w 1475"/>
              <a:gd name="T81" fmla="*/ 2147483646 h 1109"/>
              <a:gd name="T82" fmla="*/ 2147483646 w 1475"/>
              <a:gd name="T83" fmla="*/ 2147483646 h 1109"/>
              <a:gd name="T84" fmla="*/ 2147483646 w 1475"/>
              <a:gd name="T85" fmla="*/ 2147483646 h 1109"/>
              <a:gd name="T86" fmla="*/ 2147483646 w 1475"/>
              <a:gd name="T87" fmla="*/ 2147483646 h 1109"/>
              <a:gd name="T88" fmla="*/ 2147483646 w 1475"/>
              <a:gd name="T89" fmla="*/ 2147483646 h 1109"/>
              <a:gd name="T90" fmla="*/ 2147483646 w 1475"/>
              <a:gd name="T91" fmla="*/ 2147483646 h 1109"/>
              <a:gd name="T92" fmla="*/ 2147483646 w 1475"/>
              <a:gd name="T93" fmla="*/ 2147483646 h 1109"/>
              <a:gd name="T94" fmla="*/ 2147483646 w 1475"/>
              <a:gd name="T95" fmla="*/ 2147483646 h 1109"/>
              <a:gd name="T96" fmla="*/ 2147483646 w 1475"/>
              <a:gd name="T97" fmla="*/ 2147483646 h 1109"/>
              <a:gd name="T98" fmla="*/ 2147483646 w 1475"/>
              <a:gd name="T99" fmla="*/ 2147483646 h 1109"/>
              <a:gd name="T100" fmla="*/ 2147483646 w 1475"/>
              <a:gd name="T101" fmla="*/ 2147483646 h 1109"/>
              <a:gd name="T102" fmla="*/ 2147483646 w 1475"/>
              <a:gd name="T103" fmla="*/ 2147483646 h 1109"/>
              <a:gd name="T104" fmla="*/ 2147483646 w 1475"/>
              <a:gd name="T105" fmla="*/ 2147483646 h 1109"/>
              <a:gd name="T106" fmla="*/ 2147483646 w 1475"/>
              <a:gd name="T107" fmla="*/ 2147483646 h 1109"/>
              <a:gd name="T108" fmla="*/ 2147483646 w 1475"/>
              <a:gd name="T109" fmla="*/ 2147483646 h 1109"/>
              <a:gd name="T110" fmla="*/ 2147483646 w 1475"/>
              <a:gd name="T111" fmla="*/ 2147483646 h 1109"/>
              <a:gd name="T112" fmla="*/ 2147483646 w 1475"/>
              <a:gd name="T113" fmla="*/ 2147483646 h 1109"/>
              <a:gd name="T114" fmla="*/ 2147483646 w 1475"/>
              <a:gd name="T115" fmla="*/ 2147483646 h 1109"/>
              <a:gd name="T116" fmla="*/ 2147483646 w 1475"/>
              <a:gd name="T117" fmla="*/ 2147483646 h 1109"/>
              <a:gd name="T118" fmla="*/ 2147483646 w 1475"/>
              <a:gd name="T119" fmla="*/ 2147483646 h 1109"/>
              <a:gd name="T120" fmla="*/ 2147483646 w 1475"/>
              <a:gd name="T121" fmla="*/ 2147483646 h 1109"/>
              <a:gd name="T122" fmla="*/ 2147483646 w 1475"/>
              <a:gd name="T123" fmla="*/ 2147483646 h 11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75"/>
              <a:gd name="T187" fmla="*/ 0 h 1109"/>
              <a:gd name="T188" fmla="*/ 1475 w 1475"/>
              <a:gd name="T189" fmla="*/ 1109 h 110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75" h="1109">
                <a:moveTo>
                  <a:pt x="164" y="628"/>
                </a:moveTo>
                <a:lnTo>
                  <a:pt x="167" y="630"/>
                </a:lnTo>
                <a:lnTo>
                  <a:pt x="179" y="632"/>
                </a:lnTo>
                <a:lnTo>
                  <a:pt x="188" y="628"/>
                </a:lnTo>
                <a:lnTo>
                  <a:pt x="191" y="621"/>
                </a:lnTo>
                <a:lnTo>
                  <a:pt x="191" y="620"/>
                </a:lnTo>
                <a:lnTo>
                  <a:pt x="196" y="620"/>
                </a:lnTo>
                <a:lnTo>
                  <a:pt x="197" y="618"/>
                </a:lnTo>
                <a:lnTo>
                  <a:pt x="198" y="618"/>
                </a:lnTo>
                <a:lnTo>
                  <a:pt x="198" y="616"/>
                </a:lnTo>
                <a:lnTo>
                  <a:pt x="193" y="614"/>
                </a:lnTo>
                <a:lnTo>
                  <a:pt x="196" y="610"/>
                </a:lnTo>
                <a:lnTo>
                  <a:pt x="205" y="609"/>
                </a:lnTo>
                <a:lnTo>
                  <a:pt x="206" y="606"/>
                </a:lnTo>
                <a:lnTo>
                  <a:pt x="210" y="601"/>
                </a:lnTo>
                <a:lnTo>
                  <a:pt x="215" y="606"/>
                </a:lnTo>
                <a:lnTo>
                  <a:pt x="221" y="601"/>
                </a:lnTo>
                <a:lnTo>
                  <a:pt x="228" y="603"/>
                </a:lnTo>
                <a:lnTo>
                  <a:pt x="232" y="600"/>
                </a:lnTo>
                <a:lnTo>
                  <a:pt x="238" y="605"/>
                </a:lnTo>
                <a:lnTo>
                  <a:pt x="242" y="605"/>
                </a:lnTo>
                <a:lnTo>
                  <a:pt x="243" y="610"/>
                </a:lnTo>
                <a:lnTo>
                  <a:pt x="248" y="609"/>
                </a:lnTo>
                <a:lnTo>
                  <a:pt x="246" y="605"/>
                </a:lnTo>
                <a:lnTo>
                  <a:pt x="248" y="602"/>
                </a:lnTo>
                <a:lnTo>
                  <a:pt x="251" y="603"/>
                </a:lnTo>
                <a:lnTo>
                  <a:pt x="252" y="602"/>
                </a:lnTo>
                <a:lnTo>
                  <a:pt x="251" y="598"/>
                </a:lnTo>
                <a:lnTo>
                  <a:pt x="254" y="598"/>
                </a:lnTo>
                <a:lnTo>
                  <a:pt x="254" y="596"/>
                </a:lnTo>
                <a:lnTo>
                  <a:pt x="251" y="596"/>
                </a:lnTo>
                <a:lnTo>
                  <a:pt x="256" y="589"/>
                </a:lnTo>
                <a:lnTo>
                  <a:pt x="257" y="584"/>
                </a:lnTo>
                <a:lnTo>
                  <a:pt x="260" y="583"/>
                </a:lnTo>
                <a:lnTo>
                  <a:pt x="259" y="576"/>
                </a:lnTo>
                <a:lnTo>
                  <a:pt x="260" y="578"/>
                </a:lnTo>
                <a:lnTo>
                  <a:pt x="265" y="578"/>
                </a:lnTo>
                <a:lnTo>
                  <a:pt x="274" y="584"/>
                </a:lnTo>
                <a:lnTo>
                  <a:pt x="275" y="587"/>
                </a:lnTo>
                <a:lnTo>
                  <a:pt x="270" y="585"/>
                </a:lnTo>
                <a:lnTo>
                  <a:pt x="270" y="588"/>
                </a:lnTo>
                <a:lnTo>
                  <a:pt x="273" y="589"/>
                </a:lnTo>
                <a:lnTo>
                  <a:pt x="277" y="588"/>
                </a:lnTo>
                <a:lnTo>
                  <a:pt x="279" y="591"/>
                </a:lnTo>
                <a:lnTo>
                  <a:pt x="284" y="585"/>
                </a:lnTo>
                <a:lnTo>
                  <a:pt x="293" y="580"/>
                </a:lnTo>
                <a:lnTo>
                  <a:pt x="292" y="578"/>
                </a:lnTo>
                <a:lnTo>
                  <a:pt x="292" y="567"/>
                </a:lnTo>
                <a:lnTo>
                  <a:pt x="302" y="575"/>
                </a:lnTo>
                <a:lnTo>
                  <a:pt x="306" y="569"/>
                </a:lnTo>
                <a:lnTo>
                  <a:pt x="314" y="565"/>
                </a:lnTo>
                <a:lnTo>
                  <a:pt x="317" y="567"/>
                </a:lnTo>
                <a:lnTo>
                  <a:pt x="317" y="570"/>
                </a:lnTo>
                <a:lnTo>
                  <a:pt x="318" y="575"/>
                </a:lnTo>
                <a:lnTo>
                  <a:pt x="320" y="576"/>
                </a:lnTo>
                <a:lnTo>
                  <a:pt x="319" y="579"/>
                </a:lnTo>
                <a:lnTo>
                  <a:pt x="319" y="583"/>
                </a:lnTo>
                <a:lnTo>
                  <a:pt x="318" y="583"/>
                </a:lnTo>
                <a:lnTo>
                  <a:pt x="318" y="584"/>
                </a:lnTo>
                <a:lnTo>
                  <a:pt x="320" y="585"/>
                </a:lnTo>
                <a:lnTo>
                  <a:pt x="323" y="588"/>
                </a:lnTo>
                <a:lnTo>
                  <a:pt x="324" y="587"/>
                </a:lnTo>
                <a:lnTo>
                  <a:pt x="324" y="584"/>
                </a:lnTo>
                <a:lnTo>
                  <a:pt x="326" y="584"/>
                </a:lnTo>
                <a:lnTo>
                  <a:pt x="328" y="588"/>
                </a:lnTo>
                <a:lnTo>
                  <a:pt x="326" y="588"/>
                </a:lnTo>
                <a:lnTo>
                  <a:pt x="326" y="591"/>
                </a:lnTo>
                <a:lnTo>
                  <a:pt x="332" y="596"/>
                </a:lnTo>
                <a:lnTo>
                  <a:pt x="338" y="598"/>
                </a:lnTo>
                <a:lnTo>
                  <a:pt x="346" y="600"/>
                </a:lnTo>
                <a:lnTo>
                  <a:pt x="349" y="598"/>
                </a:lnTo>
                <a:lnTo>
                  <a:pt x="354" y="598"/>
                </a:lnTo>
                <a:lnTo>
                  <a:pt x="356" y="592"/>
                </a:lnTo>
                <a:lnTo>
                  <a:pt x="363" y="592"/>
                </a:lnTo>
                <a:lnTo>
                  <a:pt x="363" y="587"/>
                </a:lnTo>
                <a:lnTo>
                  <a:pt x="362" y="583"/>
                </a:lnTo>
                <a:lnTo>
                  <a:pt x="362" y="582"/>
                </a:lnTo>
                <a:lnTo>
                  <a:pt x="365" y="580"/>
                </a:lnTo>
                <a:lnTo>
                  <a:pt x="367" y="582"/>
                </a:lnTo>
                <a:lnTo>
                  <a:pt x="367" y="587"/>
                </a:lnTo>
                <a:lnTo>
                  <a:pt x="371" y="587"/>
                </a:lnTo>
                <a:lnTo>
                  <a:pt x="372" y="588"/>
                </a:lnTo>
                <a:lnTo>
                  <a:pt x="376" y="588"/>
                </a:lnTo>
                <a:lnTo>
                  <a:pt x="378" y="588"/>
                </a:lnTo>
                <a:lnTo>
                  <a:pt x="383" y="594"/>
                </a:lnTo>
                <a:lnTo>
                  <a:pt x="387" y="594"/>
                </a:lnTo>
                <a:lnTo>
                  <a:pt x="390" y="592"/>
                </a:lnTo>
                <a:lnTo>
                  <a:pt x="394" y="593"/>
                </a:lnTo>
                <a:lnTo>
                  <a:pt x="396" y="601"/>
                </a:lnTo>
                <a:lnTo>
                  <a:pt x="400" y="602"/>
                </a:lnTo>
                <a:lnTo>
                  <a:pt x="400" y="601"/>
                </a:lnTo>
                <a:lnTo>
                  <a:pt x="399" y="596"/>
                </a:lnTo>
                <a:lnTo>
                  <a:pt x="400" y="593"/>
                </a:lnTo>
                <a:lnTo>
                  <a:pt x="404" y="593"/>
                </a:lnTo>
                <a:lnTo>
                  <a:pt x="409" y="597"/>
                </a:lnTo>
                <a:lnTo>
                  <a:pt x="410" y="593"/>
                </a:lnTo>
                <a:lnTo>
                  <a:pt x="413" y="593"/>
                </a:lnTo>
                <a:lnTo>
                  <a:pt x="422" y="598"/>
                </a:lnTo>
                <a:lnTo>
                  <a:pt x="425" y="596"/>
                </a:lnTo>
                <a:lnTo>
                  <a:pt x="427" y="596"/>
                </a:lnTo>
                <a:lnTo>
                  <a:pt x="425" y="593"/>
                </a:lnTo>
                <a:lnTo>
                  <a:pt x="427" y="592"/>
                </a:lnTo>
                <a:lnTo>
                  <a:pt x="428" y="588"/>
                </a:lnTo>
                <a:lnTo>
                  <a:pt x="431" y="589"/>
                </a:lnTo>
                <a:lnTo>
                  <a:pt x="432" y="592"/>
                </a:lnTo>
                <a:lnTo>
                  <a:pt x="443" y="589"/>
                </a:lnTo>
                <a:lnTo>
                  <a:pt x="443" y="587"/>
                </a:lnTo>
                <a:lnTo>
                  <a:pt x="439" y="584"/>
                </a:lnTo>
                <a:lnTo>
                  <a:pt x="439" y="580"/>
                </a:lnTo>
                <a:lnTo>
                  <a:pt x="432" y="576"/>
                </a:lnTo>
                <a:lnTo>
                  <a:pt x="437" y="570"/>
                </a:lnTo>
                <a:lnTo>
                  <a:pt x="436" y="569"/>
                </a:lnTo>
                <a:lnTo>
                  <a:pt x="437" y="570"/>
                </a:lnTo>
                <a:lnTo>
                  <a:pt x="449" y="566"/>
                </a:lnTo>
                <a:lnTo>
                  <a:pt x="453" y="566"/>
                </a:lnTo>
                <a:lnTo>
                  <a:pt x="458" y="562"/>
                </a:lnTo>
                <a:lnTo>
                  <a:pt x="462" y="562"/>
                </a:lnTo>
                <a:lnTo>
                  <a:pt x="468" y="566"/>
                </a:lnTo>
                <a:lnTo>
                  <a:pt x="471" y="564"/>
                </a:lnTo>
                <a:lnTo>
                  <a:pt x="476" y="567"/>
                </a:lnTo>
                <a:lnTo>
                  <a:pt x="482" y="565"/>
                </a:lnTo>
                <a:lnTo>
                  <a:pt x="491" y="567"/>
                </a:lnTo>
                <a:lnTo>
                  <a:pt x="495" y="564"/>
                </a:lnTo>
                <a:lnTo>
                  <a:pt x="494" y="562"/>
                </a:lnTo>
                <a:lnTo>
                  <a:pt x="499" y="557"/>
                </a:lnTo>
                <a:lnTo>
                  <a:pt x="503" y="556"/>
                </a:lnTo>
                <a:lnTo>
                  <a:pt x="504" y="553"/>
                </a:lnTo>
                <a:lnTo>
                  <a:pt x="499" y="544"/>
                </a:lnTo>
                <a:lnTo>
                  <a:pt x="502" y="540"/>
                </a:lnTo>
                <a:lnTo>
                  <a:pt x="506" y="540"/>
                </a:lnTo>
                <a:lnTo>
                  <a:pt x="512" y="542"/>
                </a:lnTo>
                <a:lnTo>
                  <a:pt x="516" y="539"/>
                </a:lnTo>
                <a:lnTo>
                  <a:pt x="520" y="540"/>
                </a:lnTo>
                <a:lnTo>
                  <a:pt x="521" y="537"/>
                </a:lnTo>
                <a:lnTo>
                  <a:pt x="526" y="535"/>
                </a:lnTo>
                <a:lnTo>
                  <a:pt x="527" y="533"/>
                </a:lnTo>
                <a:lnTo>
                  <a:pt x="531" y="530"/>
                </a:lnTo>
                <a:lnTo>
                  <a:pt x="534" y="525"/>
                </a:lnTo>
                <a:lnTo>
                  <a:pt x="535" y="526"/>
                </a:lnTo>
                <a:lnTo>
                  <a:pt x="536" y="525"/>
                </a:lnTo>
                <a:lnTo>
                  <a:pt x="540" y="510"/>
                </a:lnTo>
                <a:lnTo>
                  <a:pt x="538" y="510"/>
                </a:lnTo>
                <a:lnTo>
                  <a:pt x="538" y="506"/>
                </a:lnTo>
                <a:lnTo>
                  <a:pt x="529" y="504"/>
                </a:lnTo>
                <a:lnTo>
                  <a:pt x="535" y="497"/>
                </a:lnTo>
                <a:lnTo>
                  <a:pt x="534" y="493"/>
                </a:lnTo>
                <a:lnTo>
                  <a:pt x="533" y="492"/>
                </a:lnTo>
                <a:lnTo>
                  <a:pt x="530" y="495"/>
                </a:lnTo>
                <a:lnTo>
                  <a:pt x="524" y="499"/>
                </a:lnTo>
                <a:lnTo>
                  <a:pt x="515" y="501"/>
                </a:lnTo>
                <a:lnTo>
                  <a:pt x="518" y="498"/>
                </a:lnTo>
                <a:lnTo>
                  <a:pt x="520" y="494"/>
                </a:lnTo>
                <a:lnTo>
                  <a:pt x="522" y="494"/>
                </a:lnTo>
                <a:lnTo>
                  <a:pt x="525" y="492"/>
                </a:lnTo>
                <a:lnTo>
                  <a:pt x="520" y="485"/>
                </a:lnTo>
                <a:lnTo>
                  <a:pt x="521" y="480"/>
                </a:lnTo>
                <a:lnTo>
                  <a:pt x="518" y="476"/>
                </a:lnTo>
                <a:lnTo>
                  <a:pt x="515" y="477"/>
                </a:lnTo>
                <a:lnTo>
                  <a:pt x="516" y="474"/>
                </a:lnTo>
                <a:lnTo>
                  <a:pt x="512" y="471"/>
                </a:lnTo>
                <a:lnTo>
                  <a:pt x="515" y="468"/>
                </a:lnTo>
                <a:lnTo>
                  <a:pt x="518" y="461"/>
                </a:lnTo>
                <a:lnTo>
                  <a:pt x="526" y="459"/>
                </a:lnTo>
                <a:lnTo>
                  <a:pt x="536" y="463"/>
                </a:lnTo>
                <a:lnTo>
                  <a:pt x="539" y="459"/>
                </a:lnTo>
                <a:lnTo>
                  <a:pt x="539" y="457"/>
                </a:lnTo>
                <a:lnTo>
                  <a:pt x="545" y="461"/>
                </a:lnTo>
                <a:lnTo>
                  <a:pt x="551" y="454"/>
                </a:lnTo>
                <a:lnTo>
                  <a:pt x="545" y="453"/>
                </a:lnTo>
                <a:lnTo>
                  <a:pt x="545" y="441"/>
                </a:lnTo>
                <a:lnTo>
                  <a:pt x="547" y="440"/>
                </a:lnTo>
                <a:lnTo>
                  <a:pt x="548" y="440"/>
                </a:lnTo>
                <a:lnTo>
                  <a:pt x="551" y="436"/>
                </a:lnTo>
                <a:lnTo>
                  <a:pt x="545" y="430"/>
                </a:lnTo>
                <a:lnTo>
                  <a:pt x="542" y="426"/>
                </a:lnTo>
                <a:lnTo>
                  <a:pt x="536" y="425"/>
                </a:lnTo>
                <a:lnTo>
                  <a:pt x="531" y="422"/>
                </a:lnTo>
                <a:lnTo>
                  <a:pt x="525" y="422"/>
                </a:lnTo>
                <a:lnTo>
                  <a:pt x="525" y="420"/>
                </a:lnTo>
                <a:lnTo>
                  <a:pt x="527" y="412"/>
                </a:lnTo>
                <a:lnTo>
                  <a:pt x="526" y="405"/>
                </a:lnTo>
                <a:lnTo>
                  <a:pt x="529" y="403"/>
                </a:lnTo>
                <a:lnTo>
                  <a:pt x="535" y="390"/>
                </a:lnTo>
                <a:lnTo>
                  <a:pt x="540" y="385"/>
                </a:lnTo>
                <a:lnTo>
                  <a:pt x="542" y="381"/>
                </a:lnTo>
                <a:lnTo>
                  <a:pt x="544" y="377"/>
                </a:lnTo>
                <a:lnTo>
                  <a:pt x="547" y="378"/>
                </a:lnTo>
                <a:lnTo>
                  <a:pt x="552" y="377"/>
                </a:lnTo>
                <a:lnTo>
                  <a:pt x="554" y="380"/>
                </a:lnTo>
                <a:lnTo>
                  <a:pt x="556" y="381"/>
                </a:lnTo>
                <a:lnTo>
                  <a:pt x="557" y="378"/>
                </a:lnTo>
                <a:lnTo>
                  <a:pt x="562" y="378"/>
                </a:lnTo>
                <a:lnTo>
                  <a:pt x="563" y="377"/>
                </a:lnTo>
                <a:lnTo>
                  <a:pt x="567" y="377"/>
                </a:lnTo>
                <a:lnTo>
                  <a:pt x="569" y="368"/>
                </a:lnTo>
                <a:lnTo>
                  <a:pt x="561" y="364"/>
                </a:lnTo>
                <a:lnTo>
                  <a:pt x="562" y="360"/>
                </a:lnTo>
                <a:lnTo>
                  <a:pt x="560" y="359"/>
                </a:lnTo>
                <a:lnTo>
                  <a:pt x="560" y="358"/>
                </a:lnTo>
                <a:lnTo>
                  <a:pt x="551" y="357"/>
                </a:lnTo>
                <a:lnTo>
                  <a:pt x="548" y="353"/>
                </a:lnTo>
                <a:lnTo>
                  <a:pt x="548" y="345"/>
                </a:lnTo>
                <a:lnTo>
                  <a:pt x="552" y="339"/>
                </a:lnTo>
                <a:lnTo>
                  <a:pt x="553" y="337"/>
                </a:lnTo>
                <a:lnTo>
                  <a:pt x="556" y="339"/>
                </a:lnTo>
                <a:lnTo>
                  <a:pt x="562" y="336"/>
                </a:lnTo>
                <a:lnTo>
                  <a:pt x="563" y="332"/>
                </a:lnTo>
                <a:lnTo>
                  <a:pt x="567" y="333"/>
                </a:lnTo>
                <a:lnTo>
                  <a:pt x="567" y="332"/>
                </a:lnTo>
                <a:lnTo>
                  <a:pt x="565" y="331"/>
                </a:lnTo>
                <a:lnTo>
                  <a:pt x="569" y="328"/>
                </a:lnTo>
                <a:lnTo>
                  <a:pt x="571" y="327"/>
                </a:lnTo>
                <a:lnTo>
                  <a:pt x="575" y="324"/>
                </a:lnTo>
                <a:lnTo>
                  <a:pt x="575" y="321"/>
                </a:lnTo>
                <a:lnTo>
                  <a:pt x="578" y="318"/>
                </a:lnTo>
                <a:lnTo>
                  <a:pt x="576" y="313"/>
                </a:lnTo>
                <a:lnTo>
                  <a:pt x="578" y="312"/>
                </a:lnTo>
                <a:lnTo>
                  <a:pt x="576" y="310"/>
                </a:lnTo>
                <a:lnTo>
                  <a:pt x="578" y="305"/>
                </a:lnTo>
                <a:lnTo>
                  <a:pt x="579" y="305"/>
                </a:lnTo>
                <a:lnTo>
                  <a:pt x="587" y="305"/>
                </a:lnTo>
                <a:lnTo>
                  <a:pt x="590" y="303"/>
                </a:lnTo>
                <a:lnTo>
                  <a:pt x="594" y="303"/>
                </a:lnTo>
                <a:lnTo>
                  <a:pt x="607" y="296"/>
                </a:lnTo>
                <a:lnTo>
                  <a:pt x="610" y="294"/>
                </a:lnTo>
                <a:lnTo>
                  <a:pt x="611" y="288"/>
                </a:lnTo>
                <a:lnTo>
                  <a:pt x="612" y="287"/>
                </a:lnTo>
                <a:lnTo>
                  <a:pt x="619" y="286"/>
                </a:lnTo>
                <a:lnTo>
                  <a:pt x="619" y="292"/>
                </a:lnTo>
                <a:lnTo>
                  <a:pt x="621" y="295"/>
                </a:lnTo>
                <a:lnTo>
                  <a:pt x="621" y="294"/>
                </a:lnTo>
                <a:lnTo>
                  <a:pt x="625" y="290"/>
                </a:lnTo>
                <a:lnTo>
                  <a:pt x="625" y="287"/>
                </a:lnTo>
                <a:lnTo>
                  <a:pt x="630" y="286"/>
                </a:lnTo>
                <a:lnTo>
                  <a:pt x="638" y="283"/>
                </a:lnTo>
                <a:lnTo>
                  <a:pt x="641" y="279"/>
                </a:lnTo>
                <a:lnTo>
                  <a:pt x="647" y="279"/>
                </a:lnTo>
                <a:lnTo>
                  <a:pt x="648" y="276"/>
                </a:lnTo>
                <a:lnTo>
                  <a:pt x="646" y="274"/>
                </a:lnTo>
                <a:lnTo>
                  <a:pt x="648" y="274"/>
                </a:lnTo>
                <a:lnTo>
                  <a:pt x="646" y="270"/>
                </a:lnTo>
                <a:lnTo>
                  <a:pt x="646" y="269"/>
                </a:lnTo>
                <a:lnTo>
                  <a:pt x="641" y="261"/>
                </a:lnTo>
                <a:lnTo>
                  <a:pt x="647" y="256"/>
                </a:lnTo>
                <a:lnTo>
                  <a:pt x="644" y="256"/>
                </a:lnTo>
                <a:lnTo>
                  <a:pt x="642" y="246"/>
                </a:lnTo>
                <a:lnTo>
                  <a:pt x="642" y="243"/>
                </a:lnTo>
                <a:lnTo>
                  <a:pt x="644" y="245"/>
                </a:lnTo>
                <a:lnTo>
                  <a:pt x="646" y="241"/>
                </a:lnTo>
                <a:lnTo>
                  <a:pt x="648" y="234"/>
                </a:lnTo>
                <a:lnTo>
                  <a:pt x="648" y="228"/>
                </a:lnTo>
                <a:lnTo>
                  <a:pt x="650" y="224"/>
                </a:lnTo>
                <a:lnTo>
                  <a:pt x="653" y="222"/>
                </a:lnTo>
                <a:lnTo>
                  <a:pt x="652" y="216"/>
                </a:lnTo>
                <a:lnTo>
                  <a:pt x="646" y="219"/>
                </a:lnTo>
                <a:lnTo>
                  <a:pt x="644" y="216"/>
                </a:lnTo>
                <a:lnTo>
                  <a:pt x="642" y="212"/>
                </a:lnTo>
                <a:lnTo>
                  <a:pt x="646" y="210"/>
                </a:lnTo>
                <a:lnTo>
                  <a:pt x="643" y="206"/>
                </a:lnTo>
                <a:lnTo>
                  <a:pt x="644" y="202"/>
                </a:lnTo>
                <a:lnTo>
                  <a:pt x="648" y="201"/>
                </a:lnTo>
                <a:lnTo>
                  <a:pt x="642" y="191"/>
                </a:lnTo>
                <a:lnTo>
                  <a:pt x="643" y="184"/>
                </a:lnTo>
                <a:lnTo>
                  <a:pt x="646" y="179"/>
                </a:lnTo>
                <a:lnTo>
                  <a:pt x="653" y="176"/>
                </a:lnTo>
                <a:lnTo>
                  <a:pt x="656" y="171"/>
                </a:lnTo>
                <a:lnTo>
                  <a:pt x="651" y="164"/>
                </a:lnTo>
                <a:lnTo>
                  <a:pt x="662" y="158"/>
                </a:lnTo>
                <a:lnTo>
                  <a:pt x="664" y="152"/>
                </a:lnTo>
                <a:lnTo>
                  <a:pt x="659" y="151"/>
                </a:lnTo>
                <a:lnTo>
                  <a:pt x="656" y="148"/>
                </a:lnTo>
                <a:lnTo>
                  <a:pt x="657" y="146"/>
                </a:lnTo>
                <a:lnTo>
                  <a:pt x="660" y="142"/>
                </a:lnTo>
                <a:lnTo>
                  <a:pt x="656" y="142"/>
                </a:lnTo>
                <a:lnTo>
                  <a:pt x="655" y="144"/>
                </a:lnTo>
                <a:lnTo>
                  <a:pt x="653" y="143"/>
                </a:lnTo>
                <a:lnTo>
                  <a:pt x="647" y="138"/>
                </a:lnTo>
                <a:lnTo>
                  <a:pt x="646" y="133"/>
                </a:lnTo>
                <a:lnTo>
                  <a:pt x="647" y="131"/>
                </a:lnTo>
                <a:lnTo>
                  <a:pt x="647" y="129"/>
                </a:lnTo>
                <a:lnTo>
                  <a:pt x="642" y="125"/>
                </a:lnTo>
                <a:lnTo>
                  <a:pt x="643" y="122"/>
                </a:lnTo>
                <a:lnTo>
                  <a:pt x="650" y="122"/>
                </a:lnTo>
                <a:lnTo>
                  <a:pt x="651" y="126"/>
                </a:lnTo>
                <a:lnTo>
                  <a:pt x="655" y="134"/>
                </a:lnTo>
                <a:lnTo>
                  <a:pt x="662" y="134"/>
                </a:lnTo>
                <a:lnTo>
                  <a:pt x="666" y="130"/>
                </a:lnTo>
                <a:lnTo>
                  <a:pt x="666" y="128"/>
                </a:lnTo>
                <a:lnTo>
                  <a:pt x="670" y="124"/>
                </a:lnTo>
                <a:lnTo>
                  <a:pt x="677" y="116"/>
                </a:lnTo>
                <a:lnTo>
                  <a:pt x="682" y="116"/>
                </a:lnTo>
                <a:lnTo>
                  <a:pt x="689" y="103"/>
                </a:lnTo>
                <a:lnTo>
                  <a:pt x="689" y="95"/>
                </a:lnTo>
                <a:lnTo>
                  <a:pt x="686" y="86"/>
                </a:lnTo>
                <a:lnTo>
                  <a:pt x="675" y="85"/>
                </a:lnTo>
                <a:lnTo>
                  <a:pt x="675" y="83"/>
                </a:lnTo>
                <a:lnTo>
                  <a:pt x="670" y="84"/>
                </a:lnTo>
                <a:lnTo>
                  <a:pt x="670" y="80"/>
                </a:lnTo>
                <a:lnTo>
                  <a:pt x="666" y="79"/>
                </a:lnTo>
                <a:lnTo>
                  <a:pt x="666" y="77"/>
                </a:lnTo>
                <a:lnTo>
                  <a:pt x="664" y="77"/>
                </a:lnTo>
                <a:lnTo>
                  <a:pt x="664" y="72"/>
                </a:lnTo>
                <a:lnTo>
                  <a:pt x="661" y="71"/>
                </a:lnTo>
                <a:lnTo>
                  <a:pt x="662" y="68"/>
                </a:lnTo>
                <a:lnTo>
                  <a:pt x="669" y="67"/>
                </a:lnTo>
                <a:lnTo>
                  <a:pt x="670" y="66"/>
                </a:lnTo>
                <a:lnTo>
                  <a:pt x="674" y="59"/>
                </a:lnTo>
                <a:lnTo>
                  <a:pt x="674" y="53"/>
                </a:lnTo>
                <a:lnTo>
                  <a:pt x="677" y="54"/>
                </a:lnTo>
                <a:lnTo>
                  <a:pt x="678" y="50"/>
                </a:lnTo>
                <a:lnTo>
                  <a:pt x="678" y="44"/>
                </a:lnTo>
                <a:lnTo>
                  <a:pt x="677" y="39"/>
                </a:lnTo>
                <a:lnTo>
                  <a:pt x="680" y="41"/>
                </a:lnTo>
                <a:lnTo>
                  <a:pt x="683" y="48"/>
                </a:lnTo>
                <a:lnTo>
                  <a:pt x="688" y="50"/>
                </a:lnTo>
                <a:lnTo>
                  <a:pt x="688" y="44"/>
                </a:lnTo>
                <a:lnTo>
                  <a:pt x="697" y="38"/>
                </a:lnTo>
                <a:lnTo>
                  <a:pt x="696" y="31"/>
                </a:lnTo>
                <a:lnTo>
                  <a:pt x="697" y="26"/>
                </a:lnTo>
                <a:lnTo>
                  <a:pt x="702" y="30"/>
                </a:lnTo>
                <a:lnTo>
                  <a:pt x="707" y="29"/>
                </a:lnTo>
                <a:lnTo>
                  <a:pt x="710" y="23"/>
                </a:lnTo>
                <a:lnTo>
                  <a:pt x="714" y="26"/>
                </a:lnTo>
                <a:lnTo>
                  <a:pt x="714" y="25"/>
                </a:lnTo>
                <a:lnTo>
                  <a:pt x="719" y="29"/>
                </a:lnTo>
                <a:lnTo>
                  <a:pt x="716" y="36"/>
                </a:lnTo>
                <a:lnTo>
                  <a:pt x="719" y="36"/>
                </a:lnTo>
                <a:lnTo>
                  <a:pt x="722" y="35"/>
                </a:lnTo>
                <a:lnTo>
                  <a:pt x="725" y="35"/>
                </a:lnTo>
                <a:lnTo>
                  <a:pt x="728" y="34"/>
                </a:lnTo>
                <a:lnTo>
                  <a:pt x="734" y="35"/>
                </a:lnTo>
                <a:lnTo>
                  <a:pt x="746" y="27"/>
                </a:lnTo>
                <a:lnTo>
                  <a:pt x="749" y="27"/>
                </a:lnTo>
                <a:lnTo>
                  <a:pt x="755" y="36"/>
                </a:lnTo>
                <a:lnTo>
                  <a:pt x="758" y="39"/>
                </a:lnTo>
                <a:lnTo>
                  <a:pt x="760" y="38"/>
                </a:lnTo>
                <a:lnTo>
                  <a:pt x="761" y="39"/>
                </a:lnTo>
                <a:lnTo>
                  <a:pt x="765" y="40"/>
                </a:lnTo>
                <a:lnTo>
                  <a:pt x="765" y="38"/>
                </a:lnTo>
                <a:lnTo>
                  <a:pt x="778" y="40"/>
                </a:lnTo>
                <a:lnTo>
                  <a:pt x="781" y="38"/>
                </a:lnTo>
                <a:lnTo>
                  <a:pt x="781" y="41"/>
                </a:lnTo>
                <a:lnTo>
                  <a:pt x="785" y="40"/>
                </a:lnTo>
                <a:lnTo>
                  <a:pt x="783" y="36"/>
                </a:lnTo>
                <a:lnTo>
                  <a:pt x="783" y="32"/>
                </a:lnTo>
                <a:lnTo>
                  <a:pt x="787" y="26"/>
                </a:lnTo>
                <a:lnTo>
                  <a:pt x="787" y="22"/>
                </a:lnTo>
                <a:lnTo>
                  <a:pt x="790" y="22"/>
                </a:lnTo>
                <a:lnTo>
                  <a:pt x="788" y="18"/>
                </a:lnTo>
                <a:lnTo>
                  <a:pt x="788" y="9"/>
                </a:lnTo>
                <a:lnTo>
                  <a:pt x="794" y="5"/>
                </a:lnTo>
                <a:lnTo>
                  <a:pt x="794" y="2"/>
                </a:lnTo>
                <a:lnTo>
                  <a:pt x="796" y="0"/>
                </a:lnTo>
                <a:lnTo>
                  <a:pt x="801" y="2"/>
                </a:lnTo>
                <a:lnTo>
                  <a:pt x="804" y="3"/>
                </a:lnTo>
                <a:lnTo>
                  <a:pt x="805" y="4"/>
                </a:lnTo>
                <a:lnTo>
                  <a:pt x="810" y="0"/>
                </a:lnTo>
                <a:lnTo>
                  <a:pt x="812" y="5"/>
                </a:lnTo>
                <a:lnTo>
                  <a:pt x="818" y="9"/>
                </a:lnTo>
                <a:lnTo>
                  <a:pt x="822" y="8"/>
                </a:lnTo>
                <a:lnTo>
                  <a:pt x="826" y="11"/>
                </a:lnTo>
                <a:lnTo>
                  <a:pt x="830" y="11"/>
                </a:lnTo>
                <a:lnTo>
                  <a:pt x="830" y="12"/>
                </a:lnTo>
                <a:lnTo>
                  <a:pt x="831" y="12"/>
                </a:lnTo>
                <a:lnTo>
                  <a:pt x="837" y="9"/>
                </a:lnTo>
                <a:lnTo>
                  <a:pt x="840" y="9"/>
                </a:lnTo>
                <a:lnTo>
                  <a:pt x="839" y="7"/>
                </a:lnTo>
                <a:lnTo>
                  <a:pt x="840" y="3"/>
                </a:lnTo>
                <a:lnTo>
                  <a:pt x="842" y="3"/>
                </a:lnTo>
                <a:lnTo>
                  <a:pt x="853" y="7"/>
                </a:lnTo>
                <a:lnTo>
                  <a:pt x="862" y="18"/>
                </a:lnTo>
                <a:lnTo>
                  <a:pt x="869" y="13"/>
                </a:lnTo>
                <a:lnTo>
                  <a:pt x="876" y="16"/>
                </a:lnTo>
                <a:lnTo>
                  <a:pt x="876" y="13"/>
                </a:lnTo>
                <a:lnTo>
                  <a:pt x="872" y="12"/>
                </a:lnTo>
                <a:lnTo>
                  <a:pt x="873" y="11"/>
                </a:lnTo>
                <a:lnTo>
                  <a:pt x="881" y="17"/>
                </a:lnTo>
                <a:lnTo>
                  <a:pt x="884" y="17"/>
                </a:lnTo>
                <a:lnTo>
                  <a:pt x="887" y="16"/>
                </a:lnTo>
                <a:lnTo>
                  <a:pt x="890" y="17"/>
                </a:lnTo>
                <a:lnTo>
                  <a:pt x="895" y="14"/>
                </a:lnTo>
                <a:lnTo>
                  <a:pt x="893" y="17"/>
                </a:lnTo>
                <a:lnTo>
                  <a:pt x="908" y="22"/>
                </a:lnTo>
                <a:lnTo>
                  <a:pt x="909" y="29"/>
                </a:lnTo>
                <a:lnTo>
                  <a:pt x="913" y="30"/>
                </a:lnTo>
                <a:lnTo>
                  <a:pt x="913" y="29"/>
                </a:lnTo>
                <a:lnTo>
                  <a:pt x="931" y="40"/>
                </a:lnTo>
                <a:lnTo>
                  <a:pt x="935" y="41"/>
                </a:lnTo>
                <a:lnTo>
                  <a:pt x="944" y="49"/>
                </a:lnTo>
                <a:lnTo>
                  <a:pt x="950" y="53"/>
                </a:lnTo>
                <a:lnTo>
                  <a:pt x="966" y="52"/>
                </a:lnTo>
                <a:lnTo>
                  <a:pt x="967" y="53"/>
                </a:lnTo>
                <a:lnTo>
                  <a:pt x="961" y="54"/>
                </a:lnTo>
                <a:lnTo>
                  <a:pt x="959" y="57"/>
                </a:lnTo>
                <a:lnTo>
                  <a:pt x="957" y="59"/>
                </a:lnTo>
                <a:lnTo>
                  <a:pt x="954" y="58"/>
                </a:lnTo>
                <a:lnTo>
                  <a:pt x="953" y="63"/>
                </a:lnTo>
                <a:lnTo>
                  <a:pt x="957" y="65"/>
                </a:lnTo>
                <a:lnTo>
                  <a:pt x="959" y="71"/>
                </a:lnTo>
                <a:lnTo>
                  <a:pt x="962" y="72"/>
                </a:lnTo>
                <a:lnTo>
                  <a:pt x="961" y="76"/>
                </a:lnTo>
                <a:lnTo>
                  <a:pt x="956" y="77"/>
                </a:lnTo>
                <a:lnTo>
                  <a:pt x="949" y="77"/>
                </a:lnTo>
                <a:lnTo>
                  <a:pt x="947" y="76"/>
                </a:lnTo>
                <a:lnTo>
                  <a:pt x="945" y="72"/>
                </a:lnTo>
                <a:lnTo>
                  <a:pt x="941" y="70"/>
                </a:lnTo>
                <a:lnTo>
                  <a:pt x="939" y="71"/>
                </a:lnTo>
                <a:lnTo>
                  <a:pt x="936" y="67"/>
                </a:lnTo>
                <a:lnTo>
                  <a:pt x="935" y="71"/>
                </a:lnTo>
                <a:lnTo>
                  <a:pt x="935" y="68"/>
                </a:lnTo>
                <a:lnTo>
                  <a:pt x="929" y="66"/>
                </a:lnTo>
                <a:lnTo>
                  <a:pt x="923" y="59"/>
                </a:lnTo>
                <a:lnTo>
                  <a:pt x="926" y="66"/>
                </a:lnTo>
                <a:lnTo>
                  <a:pt x="923" y="66"/>
                </a:lnTo>
                <a:lnTo>
                  <a:pt x="925" y="70"/>
                </a:lnTo>
                <a:lnTo>
                  <a:pt x="921" y="71"/>
                </a:lnTo>
                <a:lnTo>
                  <a:pt x="921" y="72"/>
                </a:lnTo>
                <a:lnTo>
                  <a:pt x="922" y="80"/>
                </a:lnTo>
                <a:lnTo>
                  <a:pt x="922" y="84"/>
                </a:lnTo>
                <a:lnTo>
                  <a:pt x="923" y="85"/>
                </a:lnTo>
                <a:lnTo>
                  <a:pt x="926" y="85"/>
                </a:lnTo>
                <a:lnTo>
                  <a:pt x="925" y="86"/>
                </a:lnTo>
                <a:lnTo>
                  <a:pt x="926" y="89"/>
                </a:lnTo>
                <a:lnTo>
                  <a:pt x="922" y="92"/>
                </a:lnTo>
                <a:lnTo>
                  <a:pt x="920" y="98"/>
                </a:lnTo>
                <a:lnTo>
                  <a:pt x="916" y="101"/>
                </a:lnTo>
                <a:lnTo>
                  <a:pt x="913" y="107"/>
                </a:lnTo>
                <a:lnTo>
                  <a:pt x="920" y="107"/>
                </a:lnTo>
                <a:lnTo>
                  <a:pt x="926" y="106"/>
                </a:lnTo>
                <a:lnTo>
                  <a:pt x="929" y="108"/>
                </a:lnTo>
                <a:lnTo>
                  <a:pt x="934" y="110"/>
                </a:lnTo>
                <a:lnTo>
                  <a:pt x="936" y="108"/>
                </a:lnTo>
                <a:lnTo>
                  <a:pt x="944" y="111"/>
                </a:lnTo>
                <a:lnTo>
                  <a:pt x="945" y="115"/>
                </a:lnTo>
                <a:lnTo>
                  <a:pt x="952" y="120"/>
                </a:lnTo>
                <a:lnTo>
                  <a:pt x="961" y="122"/>
                </a:lnTo>
                <a:lnTo>
                  <a:pt x="966" y="119"/>
                </a:lnTo>
                <a:lnTo>
                  <a:pt x="963" y="121"/>
                </a:lnTo>
                <a:lnTo>
                  <a:pt x="965" y="122"/>
                </a:lnTo>
                <a:lnTo>
                  <a:pt x="966" y="120"/>
                </a:lnTo>
                <a:lnTo>
                  <a:pt x="967" y="122"/>
                </a:lnTo>
                <a:lnTo>
                  <a:pt x="971" y="122"/>
                </a:lnTo>
                <a:lnTo>
                  <a:pt x="971" y="124"/>
                </a:lnTo>
                <a:lnTo>
                  <a:pt x="975" y="122"/>
                </a:lnTo>
                <a:lnTo>
                  <a:pt x="977" y="124"/>
                </a:lnTo>
                <a:lnTo>
                  <a:pt x="979" y="125"/>
                </a:lnTo>
                <a:lnTo>
                  <a:pt x="976" y="126"/>
                </a:lnTo>
                <a:lnTo>
                  <a:pt x="970" y="126"/>
                </a:lnTo>
                <a:lnTo>
                  <a:pt x="966" y="124"/>
                </a:lnTo>
                <a:lnTo>
                  <a:pt x="961" y="125"/>
                </a:lnTo>
                <a:lnTo>
                  <a:pt x="956" y="131"/>
                </a:lnTo>
                <a:lnTo>
                  <a:pt x="957" y="133"/>
                </a:lnTo>
                <a:lnTo>
                  <a:pt x="958" y="142"/>
                </a:lnTo>
                <a:lnTo>
                  <a:pt x="957" y="143"/>
                </a:lnTo>
                <a:lnTo>
                  <a:pt x="953" y="144"/>
                </a:lnTo>
                <a:lnTo>
                  <a:pt x="949" y="143"/>
                </a:lnTo>
                <a:lnTo>
                  <a:pt x="944" y="146"/>
                </a:lnTo>
                <a:lnTo>
                  <a:pt x="945" y="151"/>
                </a:lnTo>
                <a:lnTo>
                  <a:pt x="940" y="160"/>
                </a:lnTo>
                <a:lnTo>
                  <a:pt x="944" y="165"/>
                </a:lnTo>
                <a:lnTo>
                  <a:pt x="943" y="170"/>
                </a:lnTo>
                <a:lnTo>
                  <a:pt x="945" y="175"/>
                </a:lnTo>
                <a:lnTo>
                  <a:pt x="944" y="179"/>
                </a:lnTo>
                <a:lnTo>
                  <a:pt x="948" y="183"/>
                </a:lnTo>
                <a:lnTo>
                  <a:pt x="948" y="185"/>
                </a:lnTo>
                <a:lnTo>
                  <a:pt x="945" y="185"/>
                </a:lnTo>
                <a:lnTo>
                  <a:pt x="947" y="188"/>
                </a:lnTo>
                <a:lnTo>
                  <a:pt x="945" y="203"/>
                </a:lnTo>
                <a:lnTo>
                  <a:pt x="950" y="205"/>
                </a:lnTo>
                <a:lnTo>
                  <a:pt x="952" y="209"/>
                </a:lnTo>
                <a:lnTo>
                  <a:pt x="957" y="209"/>
                </a:lnTo>
                <a:lnTo>
                  <a:pt x="959" y="210"/>
                </a:lnTo>
                <a:lnTo>
                  <a:pt x="957" y="218"/>
                </a:lnTo>
                <a:lnTo>
                  <a:pt x="959" y="218"/>
                </a:lnTo>
                <a:lnTo>
                  <a:pt x="961" y="222"/>
                </a:lnTo>
                <a:lnTo>
                  <a:pt x="958" y="223"/>
                </a:lnTo>
                <a:lnTo>
                  <a:pt x="965" y="224"/>
                </a:lnTo>
                <a:lnTo>
                  <a:pt x="965" y="227"/>
                </a:lnTo>
                <a:lnTo>
                  <a:pt x="963" y="232"/>
                </a:lnTo>
                <a:lnTo>
                  <a:pt x="961" y="231"/>
                </a:lnTo>
                <a:lnTo>
                  <a:pt x="958" y="232"/>
                </a:lnTo>
                <a:lnTo>
                  <a:pt x="954" y="232"/>
                </a:lnTo>
                <a:lnTo>
                  <a:pt x="952" y="233"/>
                </a:lnTo>
                <a:lnTo>
                  <a:pt x="945" y="232"/>
                </a:lnTo>
                <a:lnTo>
                  <a:pt x="941" y="237"/>
                </a:lnTo>
                <a:lnTo>
                  <a:pt x="943" y="240"/>
                </a:lnTo>
                <a:lnTo>
                  <a:pt x="939" y="246"/>
                </a:lnTo>
                <a:lnTo>
                  <a:pt x="939" y="251"/>
                </a:lnTo>
                <a:lnTo>
                  <a:pt x="943" y="252"/>
                </a:lnTo>
                <a:lnTo>
                  <a:pt x="944" y="250"/>
                </a:lnTo>
                <a:lnTo>
                  <a:pt x="948" y="251"/>
                </a:lnTo>
                <a:lnTo>
                  <a:pt x="945" y="258"/>
                </a:lnTo>
                <a:lnTo>
                  <a:pt x="961" y="267"/>
                </a:lnTo>
                <a:lnTo>
                  <a:pt x="967" y="277"/>
                </a:lnTo>
                <a:lnTo>
                  <a:pt x="976" y="282"/>
                </a:lnTo>
                <a:lnTo>
                  <a:pt x="980" y="287"/>
                </a:lnTo>
                <a:lnTo>
                  <a:pt x="981" y="286"/>
                </a:lnTo>
                <a:lnTo>
                  <a:pt x="983" y="282"/>
                </a:lnTo>
                <a:lnTo>
                  <a:pt x="990" y="274"/>
                </a:lnTo>
                <a:lnTo>
                  <a:pt x="995" y="270"/>
                </a:lnTo>
                <a:lnTo>
                  <a:pt x="1001" y="272"/>
                </a:lnTo>
                <a:lnTo>
                  <a:pt x="1004" y="268"/>
                </a:lnTo>
                <a:lnTo>
                  <a:pt x="1007" y="270"/>
                </a:lnTo>
                <a:lnTo>
                  <a:pt x="1004" y="264"/>
                </a:lnTo>
                <a:lnTo>
                  <a:pt x="1007" y="260"/>
                </a:lnTo>
                <a:lnTo>
                  <a:pt x="1006" y="258"/>
                </a:lnTo>
                <a:lnTo>
                  <a:pt x="1007" y="252"/>
                </a:lnTo>
                <a:lnTo>
                  <a:pt x="1008" y="252"/>
                </a:lnTo>
                <a:lnTo>
                  <a:pt x="1013" y="242"/>
                </a:lnTo>
                <a:lnTo>
                  <a:pt x="1016" y="247"/>
                </a:lnTo>
                <a:lnTo>
                  <a:pt x="1020" y="246"/>
                </a:lnTo>
                <a:lnTo>
                  <a:pt x="1025" y="241"/>
                </a:lnTo>
                <a:lnTo>
                  <a:pt x="1019" y="233"/>
                </a:lnTo>
                <a:lnTo>
                  <a:pt x="1021" y="228"/>
                </a:lnTo>
                <a:lnTo>
                  <a:pt x="1020" y="225"/>
                </a:lnTo>
                <a:lnTo>
                  <a:pt x="1011" y="223"/>
                </a:lnTo>
                <a:lnTo>
                  <a:pt x="1011" y="219"/>
                </a:lnTo>
                <a:lnTo>
                  <a:pt x="1012" y="216"/>
                </a:lnTo>
                <a:lnTo>
                  <a:pt x="1016" y="215"/>
                </a:lnTo>
                <a:lnTo>
                  <a:pt x="1015" y="214"/>
                </a:lnTo>
                <a:lnTo>
                  <a:pt x="1017" y="211"/>
                </a:lnTo>
                <a:lnTo>
                  <a:pt x="1013" y="210"/>
                </a:lnTo>
                <a:lnTo>
                  <a:pt x="1015" y="206"/>
                </a:lnTo>
                <a:lnTo>
                  <a:pt x="1010" y="206"/>
                </a:lnTo>
                <a:lnTo>
                  <a:pt x="1008" y="209"/>
                </a:lnTo>
                <a:lnTo>
                  <a:pt x="1008" y="203"/>
                </a:lnTo>
                <a:lnTo>
                  <a:pt x="1006" y="203"/>
                </a:lnTo>
                <a:lnTo>
                  <a:pt x="1004" y="198"/>
                </a:lnTo>
                <a:lnTo>
                  <a:pt x="1002" y="196"/>
                </a:lnTo>
                <a:lnTo>
                  <a:pt x="1003" y="194"/>
                </a:lnTo>
                <a:lnTo>
                  <a:pt x="999" y="196"/>
                </a:lnTo>
                <a:lnTo>
                  <a:pt x="997" y="194"/>
                </a:lnTo>
                <a:lnTo>
                  <a:pt x="995" y="194"/>
                </a:lnTo>
                <a:lnTo>
                  <a:pt x="999" y="188"/>
                </a:lnTo>
                <a:lnTo>
                  <a:pt x="995" y="184"/>
                </a:lnTo>
                <a:lnTo>
                  <a:pt x="990" y="183"/>
                </a:lnTo>
                <a:lnTo>
                  <a:pt x="994" y="182"/>
                </a:lnTo>
                <a:lnTo>
                  <a:pt x="998" y="184"/>
                </a:lnTo>
                <a:lnTo>
                  <a:pt x="1002" y="182"/>
                </a:lnTo>
                <a:lnTo>
                  <a:pt x="1003" y="179"/>
                </a:lnTo>
                <a:lnTo>
                  <a:pt x="1006" y="178"/>
                </a:lnTo>
                <a:lnTo>
                  <a:pt x="1006" y="176"/>
                </a:lnTo>
                <a:lnTo>
                  <a:pt x="1002" y="176"/>
                </a:lnTo>
                <a:lnTo>
                  <a:pt x="1002" y="175"/>
                </a:lnTo>
                <a:lnTo>
                  <a:pt x="1004" y="174"/>
                </a:lnTo>
                <a:lnTo>
                  <a:pt x="1010" y="174"/>
                </a:lnTo>
                <a:lnTo>
                  <a:pt x="1026" y="166"/>
                </a:lnTo>
                <a:lnTo>
                  <a:pt x="1029" y="169"/>
                </a:lnTo>
                <a:lnTo>
                  <a:pt x="1033" y="165"/>
                </a:lnTo>
                <a:lnTo>
                  <a:pt x="1034" y="165"/>
                </a:lnTo>
                <a:lnTo>
                  <a:pt x="1043" y="178"/>
                </a:lnTo>
                <a:lnTo>
                  <a:pt x="1048" y="173"/>
                </a:lnTo>
                <a:lnTo>
                  <a:pt x="1049" y="174"/>
                </a:lnTo>
                <a:lnTo>
                  <a:pt x="1051" y="175"/>
                </a:lnTo>
                <a:lnTo>
                  <a:pt x="1055" y="176"/>
                </a:lnTo>
                <a:lnTo>
                  <a:pt x="1053" y="178"/>
                </a:lnTo>
                <a:lnTo>
                  <a:pt x="1053" y="182"/>
                </a:lnTo>
                <a:lnTo>
                  <a:pt x="1060" y="187"/>
                </a:lnTo>
                <a:lnTo>
                  <a:pt x="1060" y="192"/>
                </a:lnTo>
                <a:lnTo>
                  <a:pt x="1060" y="194"/>
                </a:lnTo>
                <a:lnTo>
                  <a:pt x="1053" y="194"/>
                </a:lnTo>
                <a:lnTo>
                  <a:pt x="1056" y="197"/>
                </a:lnTo>
                <a:lnTo>
                  <a:pt x="1060" y="197"/>
                </a:lnTo>
                <a:lnTo>
                  <a:pt x="1057" y="202"/>
                </a:lnTo>
                <a:lnTo>
                  <a:pt x="1069" y="205"/>
                </a:lnTo>
                <a:lnTo>
                  <a:pt x="1071" y="209"/>
                </a:lnTo>
                <a:lnTo>
                  <a:pt x="1070" y="210"/>
                </a:lnTo>
                <a:lnTo>
                  <a:pt x="1066" y="210"/>
                </a:lnTo>
                <a:lnTo>
                  <a:pt x="1065" y="212"/>
                </a:lnTo>
                <a:lnTo>
                  <a:pt x="1066" y="211"/>
                </a:lnTo>
                <a:lnTo>
                  <a:pt x="1069" y="215"/>
                </a:lnTo>
                <a:lnTo>
                  <a:pt x="1073" y="214"/>
                </a:lnTo>
                <a:lnTo>
                  <a:pt x="1074" y="218"/>
                </a:lnTo>
                <a:lnTo>
                  <a:pt x="1076" y="219"/>
                </a:lnTo>
                <a:lnTo>
                  <a:pt x="1076" y="223"/>
                </a:lnTo>
                <a:lnTo>
                  <a:pt x="1076" y="225"/>
                </a:lnTo>
                <a:lnTo>
                  <a:pt x="1074" y="225"/>
                </a:lnTo>
                <a:lnTo>
                  <a:pt x="1074" y="228"/>
                </a:lnTo>
                <a:lnTo>
                  <a:pt x="1078" y="238"/>
                </a:lnTo>
                <a:lnTo>
                  <a:pt x="1079" y="242"/>
                </a:lnTo>
                <a:lnTo>
                  <a:pt x="1076" y="249"/>
                </a:lnTo>
                <a:lnTo>
                  <a:pt x="1075" y="247"/>
                </a:lnTo>
                <a:lnTo>
                  <a:pt x="1073" y="250"/>
                </a:lnTo>
                <a:lnTo>
                  <a:pt x="1079" y="256"/>
                </a:lnTo>
                <a:lnTo>
                  <a:pt x="1084" y="258"/>
                </a:lnTo>
                <a:lnTo>
                  <a:pt x="1088" y="255"/>
                </a:lnTo>
                <a:lnTo>
                  <a:pt x="1089" y="259"/>
                </a:lnTo>
                <a:lnTo>
                  <a:pt x="1092" y="260"/>
                </a:lnTo>
                <a:lnTo>
                  <a:pt x="1092" y="261"/>
                </a:lnTo>
                <a:lnTo>
                  <a:pt x="1091" y="267"/>
                </a:lnTo>
                <a:lnTo>
                  <a:pt x="1092" y="267"/>
                </a:lnTo>
                <a:lnTo>
                  <a:pt x="1092" y="272"/>
                </a:lnTo>
                <a:lnTo>
                  <a:pt x="1089" y="272"/>
                </a:lnTo>
                <a:lnTo>
                  <a:pt x="1089" y="276"/>
                </a:lnTo>
                <a:lnTo>
                  <a:pt x="1097" y="276"/>
                </a:lnTo>
                <a:lnTo>
                  <a:pt x="1094" y="278"/>
                </a:lnTo>
                <a:lnTo>
                  <a:pt x="1097" y="281"/>
                </a:lnTo>
                <a:lnTo>
                  <a:pt x="1100" y="286"/>
                </a:lnTo>
                <a:lnTo>
                  <a:pt x="1101" y="286"/>
                </a:lnTo>
                <a:lnTo>
                  <a:pt x="1100" y="288"/>
                </a:lnTo>
                <a:lnTo>
                  <a:pt x="1100" y="294"/>
                </a:lnTo>
                <a:lnTo>
                  <a:pt x="1102" y="294"/>
                </a:lnTo>
                <a:lnTo>
                  <a:pt x="1102" y="292"/>
                </a:lnTo>
                <a:lnTo>
                  <a:pt x="1105" y="291"/>
                </a:lnTo>
                <a:lnTo>
                  <a:pt x="1109" y="294"/>
                </a:lnTo>
                <a:lnTo>
                  <a:pt x="1109" y="291"/>
                </a:lnTo>
                <a:lnTo>
                  <a:pt x="1110" y="292"/>
                </a:lnTo>
                <a:lnTo>
                  <a:pt x="1112" y="290"/>
                </a:lnTo>
                <a:lnTo>
                  <a:pt x="1111" y="290"/>
                </a:lnTo>
                <a:lnTo>
                  <a:pt x="1111" y="287"/>
                </a:lnTo>
                <a:lnTo>
                  <a:pt x="1110" y="287"/>
                </a:lnTo>
                <a:lnTo>
                  <a:pt x="1110" y="283"/>
                </a:lnTo>
                <a:lnTo>
                  <a:pt x="1109" y="282"/>
                </a:lnTo>
                <a:lnTo>
                  <a:pt x="1112" y="282"/>
                </a:lnTo>
                <a:lnTo>
                  <a:pt x="1112" y="278"/>
                </a:lnTo>
                <a:lnTo>
                  <a:pt x="1115" y="276"/>
                </a:lnTo>
                <a:lnTo>
                  <a:pt x="1114" y="272"/>
                </a:lnTo>
                <a:lnTo>
                  <a:pt x="1115" y="272"/>
                </a:lnTo>
                <a:lnTo>
                  <a:pt x="1118" y="274"/>
                </a:lnTo>
                <a:lnTo>
                  <a:pt x="1118" y="281"/>
                </a:lnTo>
                <a:lnTo>
                  <a:pt x="1121" y="286"/>
                </a:lnTo>
                <a:lnTo>
                  <a:pt x="1121" y="291"/>
                </a:lnTo>
                <a:lnTo>
                  <a:pt x="1118" y="296"/>
                </a:lnTo>
                <a:lnTo>
                  <a:pt x="1116" y="300"/>
                </a:lnTo>
                <a:lnTo>
                  <a:pt x="1118" y="304"/>
                </a:lnTo>
                <a:lnTo>
                  <a:pt x="1112" y="306"/>
                </a:lnTo>
                <a:lnTo>
                  <a:pt x="1107" y="314"/>
                </a:lnTo>
                <a:lnTo>
                  <a:pt x="1109" y="315"/>
                </a:lnTo>
                <a:lnTo>
                  <a:pt x="1109" y="318"/>
                </a:lnTo>
                <a:lnTo>
                  <a:pt x="1111" y="319"/>
                </a:lnTo>
                <a:lnTo>
                  <a:pt x="1110" y="323"/>
                </a:lnTo>
                <a:lnTo>
                  <a:pt x="1103" y="324"/>
                </a:lnTo>
                <a:lnTo>
                  <a:pt x="1107" y="330"/>
                </a:lnTo>
                <a:lnTo>
                  <a:pt x="1110" y="330"/>
                </a:lnTo>
                <a:lnTo>
                  <a:pt x="1118" y="332"/>
                </a:lnTo>
                <a:lnTo>
                  <a:pt x="1118" y="333"/>
                </a:lnTo>
                <a:lnTo>
                  <a:pt x="1118" y="337"/>
                </a:lnTo>
                <a:lnTo>
                  <a:pt x="1124" y="340"/>
                </a:lnTo>
                <a:lnTo>
                  <a:pt x="1124" y="341"/>
                </a:lnTo>
                <a:lnTo>
                  <a:pt x="1125" y="342"/>
                </a:lnTo>
                <a:lnTo>
                  <a:pt x="1129" y="342"/>
                </a:lnTo>
                <a:lnTo>
                  <a:pt x="1138" y="348"/>
                </a:lnTo>
                <a:lnTo>
                  <a:pt x="1139" y="346"/>
                </a:lnTo>
                <a:lnTo>
                  <a:pt x="1142" y="346"/>
                </a:lnTo>
                <a:lnTo>
                  <a:pt x="1150" y="351"/>
                </a:lnTo>
                <a:lnTo>
                  <a:pt x="1155" y="353"/>
                </a:lnTo>
                <a:lnTo>
                  <a:pt x="1154" y="354"/>
                </a:lnTo>
                <a:lnTo>
                  <a:pt x="1156" y="358"/>
                </a:lnTo>
                <a:lnTo>
                  <a:pt x="1160" y="367"/>
                </a:lnTo>
                <a:lnTo>
                  <a:pt x="1169" y="367"/>
                </a:lnTo>
                <a:lnTo>
                  <a:pt x="1169" y="372"/>
                </a:lnTo>
                <a:lnTo>
                  <a:pt x="1168" y="375"/>
                </a:lnTo>
                <a:lnTo>
                  <a:pt x="1169" y="376"/>
                </a:lnTo>
                <a:lnTo>
                  <a:pt x="1165" y="377"/>
                </a:lnTo>
                <a:lnTo>
                  <a:pt x="1168" y="385"/>
                </a:lnTo>
                <a:lnTo>
                  <a:pt x="1169" y="391"/>
                </a:lnTo>
                <a:lnTo>
                  <a:pt x="1169" y="398"/>
                </a:lnTo>
                <a:lnTo>
                  <a:pt x="1170" y="402"/>
                </a:lnTo>
                <a:lnTo>
                  <a:pt x="1172" y="400"/>
                </a:lnTo>
                <a:lnTo>
                  <a:pt x="1173" y="402"/>
                </a:lnTo>
                <a:lnTo>
                  <a:pt x="1174" y="405"/>
                </a:lnTo>
                <a:lnTo>
                  <a:pt x="1175" y="416"/>
                </a:lnTo>
                <a:lnTo>
                  <a:pt x="1178" y="417"/>
                </a:lnTo>
                <a:lnTo>
                  <a:pt x="1175" y="420"/>
                </a:lnTo>
                <a:lnTo>
                  <a:pt x="1179" y="417"/>
                </a:lnTo>
                <a:lnTo>
                  <a:pt x="1179" y="420"/>
                </a:lnTo>
                <a:lnTo>
                  <a:pt x="1179" y="422"/>
                </a:lnTo>
                <a:lnTo>
                  <a:pt x="1178" y="423"/>
                </a:lnTo>
                <a:lnTo>
                  <a:pt x="1173" y="429"/>
                </a:lnTo>
                <a:lnTo>
                  <a:pt x="1173" y="430"/>
                </a:lnTo>
                <a:lnTo>
                  <a:pt x="1169" y="439"/>
                </a:lnTo>
                <a:lnTo>
                  <a:pt x="1165" y="440"/>
                </a:lnTo>
                <a:lnTo>
                  <a:pt x="1161" y="444"/>
                </a:lnTo>
                <a:lnTo>
                  <a:pt x="1156" y="448"/>
                </a:lnTo>
                <a:lnTo>
                  <a:pt x="1154" y="453"/>
                </a:lnTo>
                <a:lnTo>
                  <a:pt x="1157" y="457"/>
                </a:lnTo>
                <a:lnTo>
                  <a:pt x="1159" y="462"/>
                </a:lnTo>
                <a:lnTo>
                  <a:pt x="1164" y="466"/>
                </a:lnTo>
                <a:lnTo>
                  <a:pt x="1164" y="474"/>
                </a:lnTo>
                <a:lnTo>
                  <a:pt x="1155" y="485"/>
                </a:lnTo>
                <a:lnTo>
                  <a:pt x="1160" y="489"/>
                </a:lnTo>
                <a:lnTo>
                  <a:pt x="1164" y="497"/>
                </a:lnTo>
                <a:lnTo>
                  <a:pt x="1164" y="508"/>
                </a:lnTo>
                <a:lnTo>
                  <a:pt x="1168" y="508"/>
                </a:lnTo>
                <a:lnTo>
                  <a:pt x="1169" y="511"/>
                </a:lnTo>
                <a:lnTo>
                  <a:pt x="1172" y="511"/>
                </a:lnTo>
                <a:lnTo>
                  <a:pt x="1172" y="515"/>
                </a:lnTo>
                <a:lnTo>
                  <a:pt x="1166" y="519"/>
                </a:lnTo>
                <a:lnTo>
                  <a:pt x="1164" y="519"/>
                </a:lnTo>
                <a:lnTo>
                  <a:pt x="1164" y="524"/>
                </a:lnTo>
                <a:lnTo>
                  <a:pt x="1159" y="529"/>
                </a:lnTo>
                <a:lnTo>
                  <a:pt x="1163" y="531"/>
                </a:lnTo>
                <a:lnTo>
                  <a:pt x="1163" y="528"/>
                </a:lnTo>
                <a:lnTo>
                  <a:pt x="1174" y="528"/>
                </a:lnTo>
                <a:lnTo>
                  <a:pt x="1177" y="530"/>
                </a:lnTo>
                <a:lnTo>
                  <a:pt x="1179" y="530"/>
                </a:lnTo>
                <a:lnTo>
                  <a:pt x="1182" y="533"/>
                </a:lnTo>
                <a:lnTo>
                  <a:pt x="1186" y="530"/>
                </a:lnTo>
                <a:lnTo>
                  <a:pt x="1192" y="522"/>
                </a:lnTo>
                <a:lnTo>
                  <a:pt x="1195" y="522"/>
                </a:lnTo>
                <a:lnTo>
                  <a:pt x="1197" y="529"/>
                </a:lnTo>
                <a:lnTo>
                  <a:pt x="1193" y="539"/>
                </a:lnTo>
                <a:lnTo>
                  <a:pt x="1191" y="542"/>
                </a:lnTo>
                <a:lnTo>
                  <a:pt x="1192" y="544"/>
                </a:lnTo>
                <a:lnTo>
                  <a:pt x="1191" y="544"/>
                </a:lnTo>
                <a:lnTo>
                  <a:pt x="1192" y="547"/>
                </a:lnTo>
                <a:lnTo>
                  <a:pt x="1188" y="548"/>
                </a:lnTo>
                <a:lnTo>
                  <a:pt x="1182" y="571"/>
                </a:lnTo>
                <a:lnTo>
                  <a:pt x="1177" y="569"/>
                </a:lnTo>
                <a:lnTo>
                  <a:pt x="1175" y="570"/>
                </a:lnTo>
                <a:lnTo>
                  <a:pt x="1173" y="569"/>
                </a:lnTo>
                <a:lnTo>
                  <a:pt x="1170" y="571"/>
                </a:lnTo>
                <a:lnTo>
                  <a:pt x="1169" y="574"/>
                </a:lnTo>
                <a:lnTo>
                  <a:pt x="1165" y="575"/>
                </a:lnTo>
                <a:lnTo>
                  <a:pt x="1165" y="573"/>
                </a:lnTo>
                <a:lnTo>
                  <a:pt x="1159" y="571"/>
                </a:lnTo>
                <a:lnTo>
                  <a:pt x="1154" y="574"/>
                </a:lnTo>
                <a:lnTo>
                  <a:pt x="1152" y="583"/>
                </a:lnTo>
                <a:lnTo>
                  <a:pt x="1147" y="596"/>
                </a:lnTo>
                <a:lnTo>
                  <a:pt x="1146" y="594"/>
                </a:lnTo>
                <a:lnTo>
                  <a:pt x="1146" y="603"/>
                </a:lnTo>
                <a:lnTo>
                  <a:pt x="1141" y="606"/>
                </a:lnTo>
                <a:lnTo>
                  <a:pt x="1137" y="603"/>
                </a:lnTo>
                <a:lnTo>
                  <a:pt x="1127" y="601"/>
                </a:lnTo>
                <a:lnTo>
                  <a:pt x="1125" y="618"/>
                </a:lnTo>
                <a:lnTo>
                  <a:pt x="1128" y="615"/>
                </a:lnTo>
                <a:lnTo>
                  <a:pt x="1129" y="620"/>
                </a:lnTo>
                <a:lnTo>
                  <a:pt x="1128" y="627"/>
                </a:lnTo>
                <a:lnTo>
                  <a:pt x="1121" y="629"/>
                </a:lnTo>
                <a:lnTo>
                  <a:pt x="1137" y="634"/>
                </a:lnTo>
                <a:lnTo>
                  <a:pt x="1142" y="632"/>
                </a:lnTo>
                <a:lnTo>
                  <a:pt x="1146" y="636"/>
                </a:lnTo>
                <a:lnTo>
                  <a:pt x="1150" y="630"/>
                </a:lnTo>
                <a:lnTo>
                  <a:pt x="1154" y="630"/>
                </a:lnTo>
                <a:lnTo>
                  <a:pt x="1156" y="629"/>
                </a:lnTo>
                <a:lnTo>
                  <a:pt x="1160" y="630"/>
                </a:lnTo>
                <a:lnTo>
                  <a:pt x="1164" y="628"/>
                </a:lnTo>
                <a:lnTo>
                  <a:pt x="1175" y="627"/>
                </a:lnTo>
                <a:lnTo>
                  <a:pt x="1186" y="620"/>
                </a:lnTo>
                <a:lnTo>
                  <a:pt x="1195" y="621"/>
                </a:lnTo>
                <a:lnTo>
                  <a:pt x="1196" y="623"/>
                </a:lnTo>
                <a:lnTo>
                  <a:pt x="1199" y="638"/>
                </a:lnTo>
                <a:lnTo>
                  <a:pt x="1202" y="641"/>
                </a:lnTo>
                <a:lnTo>
                  <a:pt x="1205" y="643"/>
                </a:lnTo>
                <a:lnTo>
                  <a:pt x="1202" y="648"/>
                </a:lnTo>
                <a:lnTo>
                  <a:pt x="1205" y="651"/>
                </a:lnTo>
                <a:lnTo>
                  <a:pt x="1204" y="661"/>
                </a:lnTo>
                <a:lnTo>
                  <a:pt x="1202" y="665"/>
                </a:lnTo>
                <a:lnTo>
                  <a:pt x="1199" y="669"/>
                </a:lnTo>
                <a:lnTo>
                  <a:pt x="1199" y="673"/>
                </a:lnTo>
                <a:lnTo>
                  <a:pt x="1195" y="679"/>
                </a:lnTo>
                <a:lnTo>
                  <a:pt x="1193" y="682"/>
                </a:lnTo>
                <a:lnTo>
                  <a:pt x="1195" y="686"/>
                </a:lnTo>
                <a:lnTo>
                  <a:pt x="1199" y="683"/>
                </a:lnTo>
                <a:lnTo>
                  <a:pt x="1201" y="678"/>
                </a:lnTo>
                <a:lnTo>
                  <a:pt x="1217" y="681"/>
                </a:lnTo>
                <a:lnTo>
                  <a:pt x="1217" y="688"/>
                </a:lnTo>
                <a:lnTo>
                  <a:pt x="1223" y="686"/>
                </a:lnTo>
                <a:lnTo>
                  <a:pt x="1227" y="687"/>
                </a:lnTo>
                <a:lnTo>
                  <a:pt x="1228" y="693"/>
                </a:lnTo>
                <a:lnTo>
                  <a:pt x="1232" y="696"/>
                </a:lnTo>
                <a:lnTo>
                  <a:pt x="1231" y="709"/>
                </a:lnTo>
                <a:lnTo>
                  <a:pt x="1235" y="708"/>
                </a:lnTo>
                <a:lnTo>
                  <a:pt x="1236" y="709"/>
                </a:lnTo>
                <a:lnTo>
                  <a:pt x="1237" y="705"/>
                </a:lnTo>
                <a:lnTo>
                  <a:pt x="1242" y="708"/>
                </a:lnTo>
                <a:lnTo>
                  <a:pt x="1242" y="706"/>
                </a:lnTo>
                <a:lnTo>
                  <a:pt x="1247" y="708"/>
                </a:lnTo>
                <a:lnTo>
                  <a:pt x="1251" y="705"/>
                </a:lnTo>
                <a:lnTo>
                  <a:pt x="1255" y="708"/>
                </a:lnTo>
                <a:lnTo>
                  <a:pt x="1256" y="714"/>
                </a:lnTo>
                <a:lnTo>
                  <a:pt x="1262" y="713"/>
                </a:lnTo>
                <a:lnTo>
                  <a:pt x="1265" y="714"/>
                </a:lnTo>
                <a:lnTo>
                  <a:pt x="1273" y="711"/>
                </a:lnTo>
                <a:lnTo>
                  <a:pt x="1278" y="715"/>
                </a:lnTo>
                <a:lnTo>
                  <a:pt x="1277" y="718"/>
                </a:lnTo>
                <a:lnTo>
                  <a:pt x="1282" y="723"/>
                </a:lnTo>
                <a:lnTo>
                  <a:pt x="1283" y="720"/>
                </a:lnTo>
                <a:lnTo>
                  <a:pt x="1290" y="724"/>
                </a:lnTo>
                <a:lnTo>
                  <a:pt x="1286" y="732"/>
                </a:lnTo>
                <a:lnTo>
                  <a:pt x="1287" y="735"/>
                </a:lnTo>
                <a:lnTo>
                  <a:pt x="1285" y="738"/>
                </a:lnTo>
                <a:lnTo>
                  <a:pt x="1286" y="741"/>
                </a:lnTo>
                <a:lnTo>
                  <a:pt x="1281" y="745"/>
                </a:lnTo>
                <a:lnTo>
                  <a:pt x="1283" y="747"/>
                </a:lnTo>
                <a:lnTo>
                  <a:pt x="1281" y="750"/>
                </a:lnTo>
                <a:lnTo>
                  <a:pt x="1281" y="753"/>
                </a:lnTo>
                <a:lnTo>
                  <a:pt x="1283" y="753"/>
                </a:lnTo>
                <a:lnTo>
                  <a:pt x="1289" y="756"/>
                </a:lnTo>
                <a:lnTo>
                  <a:pt x="1291" y="755"/>
                </a:lnTo>
                <a:lnTo>
                  <a:pt x="1295" y="756"/>
                </a:lnTo>
                <a:lnTo>
                  <a:pt x="1296" y="755"/>
                </a:lnTo>
                <a:lnTo>
                  <a:pt x="1296" y="759"/>
                </a:lnTo>
                <a:lnTo>
                  <a:pt x="1301" y="754"/>
                </a:lnTo>
                <a:lnTo>
                  <a:pt x="1312" y="753"/>
                </a:lnTo>
                <a:lnTo>
                  <a:pt x="1313" y="762"/>
                </a:lnTo>
                <a:lnTo>
                  <a:pt x="1318" y="767"/>
                </a:lnTo>
                <a:lnTo>
                  <a:pt x="1325" y="776"/>
                </a:lnTo>
                <a:lnTo>
                  <a:pt x="1327" y="777"/>
                </a:lnTo>
                <a:lnTo>
                  <a:pt x="1335" y="786"/>
                </a:lnTo>
                <a:lnTo>
                  <a:pt x="1348" y="780"/>
                </a:lnTo>
                <a:lnTo>
                  <a:pt x="1349" y="781"/>
                </a:lnTo>
                <a:lnTo>
                  <a:pt x="1353" y="780"/>
                </a:lnTo>
                <a:lnTo>
                  <a:pt x="1354" y="780"/>
                </a:lnTo>
                <a:lnTo>
                  <a:pt x="1359" y="777"/>
                </a:lnTo>
                <a:lnTo>
                  <a:pt x="1361" y="780"/>
                </a:lnTo>
                <a:lnTo>
                  <a:pt x="1363" y="777"/>
                </a:lnTo>
                <a:lnTo>
                  <a:pt x="1368" y="785"/>
                </a:lnTo>
                <a:lnTo>
                  <a:pt x="1381" y="781"/>
                </a:lnTo>
                <a:lnTo>
                  <a:pt x="1382" y="774"/>
                </a:lnTo>
                <a:lnTo>
                  <a:pt x="1388" y="787"/>
                </a:lnTo>
                <a:lnTo>
                  <a:pt x="1389" y="791"/>
                </a:lnTo>
                <a:lnTo>
                  <a:pt x="1399" y="786"/>
                </a:lnTo>
                <a:lnTo>
                  <a:pt x="1412" y="795"/>
                </a:lnTo>
                <a:lnTo>
                  <a:pt x="1418" y="803"/>
                </a:lnTo>
                <a:lnTo>
                  <a:pt x="1416" y="805"/>
                </a:lnTo>
                <a:lnTo>
                  <a:pt x="1415" y="810"/>
                </a:lnTo>
                <a:lnTo>
                  <a:pt x="1406" y="825"/>
                </a:lnTo>
                <a:lnTo>
                  <a:pt x="1413" y="831"/>
                </a:lnTo>
                <a:lnTo>
                  <a:pt x="1418" y="826"/>
                </a:lnTo>
                <a:lnTo>
                  <a:pt x="1424" y="827"/>
                </a:lnTo>
                <a:lnTo>
                  <a:pt x="1438" y="841"/>
                </a:lnTo>
                <a:lnTo>
                  <a:pt x="1449" y="843"/>
                </a:lnTo>
                <a:lnTo>
                  <a:pt x="1457" y="861"/>
                </a:lnTo>
                <a:lnTo>
                  <a:pt x="1463" y="872"/>
                </a:lnTo>
                <a:lnTo>
                  <a:pt x="1462" y="875"/>
                </a:lnTo>
                <a:lnTo>
                  <a:pt x="1465" y="879"/>
                </a:lnTo>
                <a:lnTo>
                  <a:pt x="1472" y="879"/>
                </a:lnTo>
                <a:lnTo>
                  <a:pt x="1470" y="881"/>
                </a:lnTo>
                <a:lnTo>
                  <a:pt x="1471" y="882"/>
                </a:lnTo>
                <a:lnTo>
                  <a:pt x="1469" y="882"/>
                </a:lnTo>
                <a:lnTo>
                  <a:pt x="1469" y="888"/>
                </a:lnTo>
                <a:lnTo>
                  <a:pt x="1475" y="904"/>
                </a:lnTo>
                <a:lnTo>
                  <a:pt x="1469" y="903"/>
                </a:lnTo>
                <a:lnTo>
                  <a:pt x="1463" y="904"/>
                </a:lnTo>
                <a:lnTo>
                  <a:pt x="1457" y="911"/>
                </a:lnTo>
                <a:lnTo>
                  <a:pt x="1456" y="916"/>
                </a:lnTo>
                <a:lnTo>
                  <a:pt x="1443" y="916"/>
                </a:lnTo>
                <a:lnTo>
                  <a:pt x="1439" y="920"/>
                </a:lnTo>
                <a:lnTo>
                  <a:pt x="1436" y="929"/>
                </a:lnTo>
                <a:lnTo>
                  <a:pt x="1431" y="931"/>
                </a:lnTo>
                <a:lnTo>
                  <a:pt x="1424" y="931"/>
                </a:lnTo>
                <a:lnTo>
                  <a:pt x="1418" y="933"/>
                </a:lnTo>
                <a:lnTo>
                  <a:pt x="1416" y="931"/>
                </a:lnTo>
                <a:lnTo>
                  <a:pt x="1408" y="924"/>
                </a:lnTo>
                <a:lnTo>
                  <a:pt x="1403" y="927"/>
                </a:lnTo>
                <a:lnTo>
                  <a:pt x="1407" y="933"/>
                </a:lnTo>
                <a:lnTo>
                  <a:pt x="1406" y="935"/>
                </a:lnTo>
                <a:lnTo>
                  <a:pt x="1400" y="938"/>
                </a:lnTo>
                <a:lnTo>
                  <a:pt x="1395" y="935"/>
                </a:lnTo>
                <a:lnTo>
                  <a:pt x="1386" y="942"/>
                </a:lnTo>
                <a:lnTo>
                  <a:pt x="1382" y="940"/>
                </a:lnTo>
                <a:lnTo>
                  <a:pt x="1380" y="935"/>
                </a:lnTo>
                <a:lnTo>
                  <a:pt x="1382" y="924"/>
                </a:lnTo>
                <a:lnTo>
                  <a:pt x="1380" y="927"/>
                </a:lnTo>
                <a:lnTo>
                  <a:pt x="1379" y="927"/>
                </a:lnTo>
                <a:lnTo>
                  <a:pt x="1376" y="934"/>
                </a:lnTo>
                <a:lnTo>
                  <a:pt x="1376" y="930"/>
                </a:lnTo>
                <a:lnTo>
                  <a:pt x="1375" y="931"/>
                </a:lnTo>
                <a:lnTo>
                  <a:pt x="1371" y="929"/>
                </a:lnTo>
                <a:lnTo>
                  <a:pt x="1358" y="908"/>
                </a:lnTo>
                <a:lnTo>
                  <a:pt x="1354" y="907"/>
                </a:lnTo>
                <a:lnTo>
                  <a:pt x="1337" y="900"/>
                </a:lnTo>
                <a:lnTo>
                  <a:pt x="1331" y="904"/>
                </a:lnTo>
                <a:lnTo>
                  <a:pt x="1330" y="908"/>
                </a:lnTo>
                <a:lnTo>
                  <a:pt x="1325" y="904"/>
                </a:lnTo>
                <a:lnTo>
                  <a:pt x="1321" y="913"/>
                </a:lnTo>
                <a:lnTo>
                  <a:pt x="1318" y="920"/>
                </a:lnTo>
                <a:lnTo>
                  <a:pt x="1312" y="916"/>
                </a:lnTo>
                <a:lnTo>
                  <a:pt x="1308" y="920"/>
                </a:lnTo>
                <a:lnTo>
                  <a:pt x="1300" y="924"/>
                </a:lnTo>
                <a:lnTo>
                  <a:pt x="1295" y="931"/>
                </a:lnTo>
                <a:lnTo>
                  <a:pt x="1290" y="927"/>
                </a:lnTo>
                <a:lnTo>
                  <a:pt x="1287" y="927"/>
                </a:lnTo>
                <a:lnTo>
                  <a:pt x="1282" y="924"/>
                </a:lnTo>
                <a:lnTo>
                  <a:pt x="1271" y="929"/>
                </a:lnTo>
                <a:lnTo>
                  <a:pt x="1265" y="920"/>
                </a:lnTo>
                <a:lnTo>
                  <a:pt x="1263" y="918"/>
                </a:lnTo>
                <a:lnTo>
                  <a:pt x="1260" y="915"/>
                </a:lnTo>
                <a:lnTo>
                  <a:pt x="1250" y="907"/>
                </a:lnTo>
                <a:lnTo>
                  <a:pt x="1246" y="899"/>
                </a:lnTo>
                <a:lnTo>
                  <a:pt x="1246" y="893"/>
                </a:lnTo>
                <a:lnTo>
                  <a:pt x="1245" y="891"/>
                </a:lnTo>
                <a:lnTo>
                  <a:pt x="1237" y="893"/>
                </a:lnTo>
                <a:lnTo>
                  <a:pt x="1232" y="891"/>
                </a:lnTo>
                <a:lnTo>
                  <a:pt x="1229" y="886"/>
                </a:lnTo>
                <a:lnTo>
                  <a:pt x="1218" y="879"/>
                </a:lnTo>
                <a:lnTo>
                  <a:pt x="1217" y="872"/>
                </a:lnTo>
                <a:lnTo>
                  <a:pt x="1210" y="871"/>
                </a:lnTo>
                <a:lnTo>
                  <a:pt x="1204" y="871"/>
                </a:lnTo>
                <a:lnTo>
                  <a:pt x="1199" y="868"/>
                </a:lnTo>
                <a:lnTo>
                  <a:pt x="1193" y="862"/>
                </a:lnTo>
                <a:lnTo>
                  <a:pt x="1187" y="862"/>
                </a:lnTo>
                <a:lnTo>
                  <a:pt x="1181" y="858"/>
                </a:lnTo>
                <a:lnTo>
                  <a:pt x="1175" y="858"/>
                </a:lnTo>
                <a:lnTo>
                  <a:pt x="1168" y="852"/>
                </a:lnTo>
                <a:lnTo>
                  <a:pt x="1164" y="849"/>
                </a:lnTo>
                <a:lnTo>
                  <a:pt x="1157" y="852"/>
                </a:lnTo>
                <a:lnTo>
                  <a:pt x="1146" y="864"/>
                </a:lnTo>
                <a:lnTo>
                  <a:pt x="1141" y="870"/>
                </a:lnTo>
                <a:lnTo>
                  <a:pt x="1133" y="872"/>
                </a:lnTo>
                <a:lnTo>
                  <a:pt x="1127" y="881"/>
                </a:lnTo>
                <a:lnTo>
                  <a:pt x="1120" y="882"/>
                </a:lnTo>
                <a:lnTo>
                  <a:pt x="1094" y="893"/>
                </a:lnTo>
                <a:lnTo>
                  <a:pt x="1091" y="899"/>
                </a:lnTo>
                <a:lnTo>
                  <a:pt x="1091" y="908"/>
                </a:lnTo>
                <a:lnTo>
                  <a:pt x="1089" y="915"/>
                </a:lnTo>
                <a:lnTo>
                  <a:pt x="1083" y="924"/>
                </a:lnTo>
                <a:lnTo>
                  <a:pt x="1078" y="927"/>
                </a:lnTo>
                <a:lnTo>
                  <a:pt x="1075" y="939"/>
                </a:lnTo>
                <a:lnTo>
                  <a:pt x="1062" y="944"/>
                </a:lnTo>
                <a:lnTo>
                  <a:pt x="1052" y="953"/>
                </a:lnTo>
                <a:lnTo>
                  <a:pt x="1042" y="957"/>
                </a:lnTo>
                <a:lnTo>
                  <a:pt x="1038" y="967"/>
                </a:lnTo>
                <a:lnTo>
                  <a:pt x="1017" y="992"/>
                </a:lnTo>
                <a:lnTo>
                  <a:pt x="1013" y="1003"/>
                </a:lnTo>
                <a:lnTo>
                  <a:pt x="1012" y="1007"/>
                </a:lnTo>
                <a:lnTo>
                  <a:pt x="1003" y="1015"/>
                </a:lnTo>
                <a:lnTo>
                  <a:pt x="999" y="1033"/>
                </a:lnTo>
                <a:lnTo>
                  <a:pt x="990" y="1039"/>
                </a:lnTo>
                <a:lnTo>
                  <a:pt x="977" y="1057"/>
                </a:lnTo>
                <a:lnTo>
                  <a:pt x="974" y="1083"/>
                </a:lnTo>
                <a:lnTo>
                  <a:pt x="970" y="1087"/>
                </a:lnTo>
                <a:lnTo>
                  <a:pt x="970" y="1093"/>
                </a:lnTo>
                <a:lnTo>
                  <a:pt x="966" y="1097"/>
                </a:lnTo>
                <a:lnTo>
                  <a:pt x="963" y="1104"/>
                </a:lnTo>
                <a:lnTo>
                  <a:pt x="958" y="1104"/>
                </a:lnTo>
                <a:lnTo>
                  <a:pt x="952" y="1109"/>
                </a:lnTo>
                <a:lnTo>
                  <a:pt x="949" y="1106"/>
                </a:lnTo>
                <a:lnTo>
                  <a:pt x="943" y="1105"/>
                </a:lnTo>
                <a:lnTo>
                  <a:pt x="938" y="1101"/>
                </a:lnTo>
                <a:lnTo>
                  <a:pt x="938" y="1097"/>
                </a:lnTo>
                <a:lnTo>
                  <a:pt x="943" y="1091"/>
                </a:lnTo>
                <a:lnTo>
                  <a:pt x="944" y="1084"/>
                </a:lnTo>
                <a:lnTo>
                  <a:pt x="945" y="1083"/>
                </a:lnTo>
                <a:lnTo>
                  <a:pt x="945" y="1081"/>
                </a:lnTo>
                <a:lnTo>
                  <a:pt x="943" y="1079"/>
                </a:lnTo>
                <a:lnTo>
                  <a:pt x="941" y="1075"/>
                </a:lnTo>
                <a:lnTo>
                  <a:pt x="941" y="1073"/>
                </a:lnTo>
                <a:lnTo>
                  <a:pt x="940" y="1066"/>
                </a:lnTo>
                <a:lnTo>
                  <a:pt x="943" y="1066"/>
                </a:lnTo>
                <a:lnTo>
                  <a:pt x="944" y="1062"/>
                </a:lnTo>
                <a:lnTo>
                  <a:pt x="943" y="1057"/>
                </a:lnTo>
                <a:lnTo>
                  <a:pt x="945" y="1056"/>
                </a:lnTo>
                <a:lnTo>
                  <a:pt x="943" y="1055"/>
                </a:lnTo>
                <a:lnTo>
                  <a:pt x="945" y="1052"/>
                </a:lnTo>
                <a:lnTo>
                  <a:pt x="944" y="1048"/>
                </a:lnTo>
                <a:lnTo>
                  <a:pt x="938" y="1044"/>
                </a:lnTo>
                <a:lnTo>
                  <a:pt x="936" y="1041"/>
                </a:lnTo>
                <a:lnTo>
                  <a:pt x="940" y="1037"/>
                </a:lnTo>
                <a:lnTo>
                  <a:pt x="940" y="1034"/>
                </a:lnTo>
                <a:lnTo>
                  <a:pt x="941" y="1034"/>
                </a:lnTo>
                <a:lnTo>
                  <a:pt x="941" y="1032"/>
                </a:lnTo>
                <a:lnTo>
                  <a:pt x="944" y="1030"/>
                </a:lnTo>
                <a:lnTo>
                  <a:pt x="943" y="1029"/>
                </a:lnTo>
                <a:lnTo>
                  <a:pt x="944" y="1025"/>
                </a:lnTo>
                <a:lnTo>
                  <a:pt x="943" y="1021"/>
                </a:lnTo>
                <a:lnTo>
                  <a:pt x="944" y="1017"/>
                </a:lnTo>
                <a:lnTo>
                  <a:pt x="938" y="1012"/>
                </a:lnTo>
                <a:lnTo>
                  <a:pt x="940" y="1010"/>
                </a:lnTo>
                <a:lnTo>
                  <a:pt x="936" y="1006"/>
                </a:lnTo>
                <a:lnTo>
                  <a:pt x="936" y="1002"/>
                </a:lnTo>
                <a:lnTo>
                  <a:pt x="938" y="1001"/>
                </a:lnTo>
                <a:lnTo>
                  <a:pt x="935" y="998"/>
                </a:lnTo>
                <a:lnTo>
                  <a:pt x="932" y="999"/>
                </a:lnTo>
                <a:lnTo>
                  <a:pt x="923" y="999"/>
                </a:lnTo>
                <a:lnTo>
                  <a:pt x="920" y="992"/>
                </a:lnTo>
                <a:lnTo>
                  <a:pt x="911" y="1002"/>
                </a:lnTo>
                <a:lnTo>
                  <a:pt x="893" y="1001"/>
                </a:lnTo>
                <a:lnTo>
                  <a:pt x="887" y="994"/>
                </a:lnTo>
                <a:lnTo>
                  <a:pt x="881" y="1001"/>
                </a:lnTo>
                <a:lnTo>
                  <a:pt x="872" y="998"/>
                </a:lnTo>
                <a:lnTo>
                  <a:pt x="868" y="997"/>
                </a:lnTo>
                <a:lnTo>
                  <a:pt x="862" y="1003"/>
                </a:lnTo>
                <a:lnTo>
                  <a:pt x="862" y="998"/>
                </a:lnTo>
                <a:lnTo>
                  <a:pt x="855" y="994"/>
                </a:lnTo>
                <a:lnTo>
                  <a:pt x="850" y="996"/>
                </a:lnTo>
                <a:lnTo>
                  <a:pt x="848" y="993"/>
                </a:lnTo>
                <a:lnTo>
                  <a:pt x="846" y="996"/>
                </a:lnTo>
                <a:lnTo>
                  <a:pt x="845" y="994"/>
                </a:lnTo>
                <a:lnTo>
                  <a:pt x="839" y="987"/>
                </a:lnTo>
                <a:lnTo>
                  <a:pt x="835" y="988"/>
                </a:lnTo>
                <a:lnTo>
                  <a:pt x="835" y="987"/>
                </a:lnTo>
                <a:lnTo>
                  <a:pt x="831" y="984"/>
                </a:lnTo>
                <a:lnTo>
                  <a:pt x="831" y="979"/>
                </a:lnTo>
                <a:lnTo>
                  <a:pt x="828" y="972"/>
                </a:lnTo>
                <a:lnTo>
                  <a:pt x="819" y="974"/>
                </a:lnTo>
                <a:lnTo>
                  <a:pt x="819" y="971"/>
                </a:lnTo>
                <a:lnTo>
                  <a:pt x="818" y="969"/>
                </a:lnTo>
                <a:lnTo>
                  <a:pt x="815" y="970"/>
                </a:lnTo>
                <a:lnTo>
                  <a:pt x="814" y="969"/>
                </a:lnTo>
                <a:lnTo>
                  <a:pt x="817" y="966"/>
                </a:lnTo>
                <a:lnTo>
                  <a:pt x="814" y="966"/>
                </a:lnTo>
                <a:lnTo>
                  <a:pt x="813" y="963"/>
                </a:lnTo>
                <a:lnTo>
                  <a:pt x="808" y="962"/>
                </a:lnTo>
                <a:lnTo>
                  <a:pt x="800" y="963"/>
                </a:lnTo>
                <a:lnTo>
                  <a:pt x="799" y="965"/>
                </a:lnTo>
                <a:lnTo>
                  <a:pt x="796" y="963"/>
                </a:lnTo>
                <a:lnTo>
                  <a:pt x="786" y="970"/>
                </a:lnTo>
                <a:lnTo>
                  <a:pt x="782" y="971"/>
                </a:lnTo>
                <a:lnTo>
                  <a:pt x="781" y="963"/>
                </a:lnTo>
                <a:lnTo>
                  <a:pt x="777" y="957"/>
                </a:lnTo>
                <a:lnTo>
                  <a:pt x="778" y="954"/>
                </a:lnTo>
                <a:lnTo>
                  <a:pt x="783" y="948"/>
                </a:lnTo>
                <a:lnTo>
                  <a:pt x="783" y="939"/>
                </a:lnTo>
                <a:lnTo>
                  <a:pt x="782" y="926"/>
                </a:lnTo>
                <a:lnTo>
                  <a:pt x="776" y="920"/>
                </a:lnTo>
                <a:lnTo>
                  <a:pt x="774" y="913"/>
                </a:lnTo>
                <a:lnTo>
                  <a:pt x="768" y="908"/>
                </a:lnTo>
                <a:lnTo>
                  <a:pt x="761" y="907"/>
                </a:lnTo>
                <a:lnTo>
                  <a:pt x="761" y="906"/>
                </a:lnTo>
                <a:lnTo>
                  <a:pt x="755" y="907"/>
                </a:lnTo>
                <a:lnTo>
                  <a:pt x="752" y="911"/>
                </a:lnTo>
                <a:lnTo>
                  <a:pt x="750" y="912"/>
                </a:lnTo>
                <a:lnTo>
                  <a:pt x="742" y="908"/>
                </a:lnTo>
                <a:lnTo>
                  <a:pt x="736" y="909"/>
                </a:lnTo>
                <a:lnTo>
                  <a:pt x="725" y="907"/>
                </a:lnTo>
                <a:lnTo>
                  <a:pt x="727" y="900"/>
                </a:lnTo>
                <a:lnTo>
                  <a:pt x="719" y="895"/>
                </a:lnTo>
                <a:lnTo>
                  <a:pt x="707" y="891"/>
                </a:lnTo>
                <a:lnTo>
                  <a:pt x="702" y="884"/>
                </a:lnTo>
                <a:lnTo>
                  <a:pt x="701" y="880"/>
                </a:lnTo>
                <a:lnTo>
                  <a:pt x="692" y="868"/>
                </a:lnTo>
                <a:lnTo>
                  <a:pt x="686" y="873"/>
                </a:lnTo>
                <a:lnTo>
                  <a:pt x="680" y="881"/>
                </a:lnTo>
                <a:lnTo>
                  <a:pt x="674" y="884"/>
                </a:lnTo>
                <a:lnTo>
                  <a:pt x="673" y="879"/>
                </a:lnTo>
                <a:lnTo>
                  <a:pt x="662" y="879"/>
                </a:lnTo>
                <a:lnTo>
                  <a:pt x="647" y="877"/>
                </a:lnTo>
                <a:lnTo>
                  <a:pt x="638" y="867"/>
                </a:lnTo>
                <a:lnTo>
                  <a:pt x="634" y="868"/>
                </a:lnTo>
                <a:lnTo>
                  <a:pt x="637" y="870"/>
                </a:lnTo>
                <a:lnTo>
                  <a:pt x="635" y="872"/>
                </a:lnTo>
                <a:lnTo>
                  <a:pt x="628" y="876"/>
                </a:lnTo>
                <a:lnTo>
                  <a:pt x="624" y="880"/>
                </a:lnTo>
                <a:lnTo>
                  <a:pt x="624" y="886"/>
                </a:lnTo>
                <a:lnTo>
                  <a:pt x="617" y="894"/>
                </a:lnTo>
                <a:lnTo>
                  <a:pt x="614" y="900"/>
                </a:lnTo>
                <a:lnTo>
                  <a:pt x="614" y="902"/>
                </a:lnTo>
                <a:lnTo>
                  <a:pt x="616" y="904"/>
                </a:lnTo>
                <a:lnTo>
                  <a:pt x="614" y="911"/>
                </a:lnTo>
                <a:lnTo>
                  <a:pt x="610" y="915"/>
                </a:lnTo>
                <a:lnTo>
                  <a:pt x="603" y="915"/>
                </a:lnTo>
                <a:lnTo>
                  <a:pt x="597" y="921"/>
                </a:lnTo>
                <a:lnTo>
                  <a:pt x="596" y="926"/>
                </a:lnTo>
                <a:lnTo>
                  <a:pt x="593" y="927"/>
                </a:lnTo>
                <a:lnTo>
                  <a:pt x="590" y="934"/>
                </a:lnTo>
                <a:lnTo>
                  <a:pt x="588" y="936"/>
                </a:lnTo>
                <a:lnTo>
                  <a:pt x="587" y="935"/>
                </a:lnTo>
                <a:lnTo>
                  <a:pt x="580" y="940"/>
                </a:lnTo>
                <a:lnTo>
                  <a:pt x="579" y="938"/>
                </a:lnTo>
                <a:lnTo>
                  <a:pt x="576" y="936"/>
                </a:lnTo>
                <a:lnTo>
                  <a:pt x="576" y="940"/>
                </a:lnTo>
                <a:lnTo>
                  <a:pt x="574" y="940"/>
                </a:lnTo>
                <a:lnTo>
                  <a:pt x="572" y="945"/>
                </a:lnTo>
                <a:lnTo>
                  <a:pt x="570" y="947"/>
                </a:lnTo>
                <a:lnTo>
                  <a:pt x="567" y="947"/>
                </a:lnTo>
                <a:lnTo>
                  <a:pt x="567" y="944"/>
                </a:lnTo>
                <a:lnTo>
                  <a:pt x="554" y="945"/>
                </a:lnTo>
                <a:lnTo>
                  <a:pt x="554" y="943"/>
                </a:lnTo>
                <a:lnTo>
                  <a:pt x="553" y="944"/>
                </a:lnTo>
                <a:lnTo>
                  <a:pt x="549" y="940"/>
                </a:lnTo>
                <a:lnTo>
                  <a:pt x="554" y="935"/>
                </a:lnTo>
                <a:lnTo>
                  <a:pt x="552" y="933"/>
                </a:lnTo>
                <a:lnTo>
                  <a:pt x="549" y="930"/>
                </a:lnTo>
                <a:lnTo>
                  <a:pt x="547" y="931"/>
                </a:lnTo>
                <a:lnTo>
                  <a:pt x="544" y="926"/>
                </a:lnTo>
                <a:lnTo>
                  <a:pt x="544" y="930"/>
                </a:lnTo>
                <a:lnTo>
                  <a:pt x="542" y="930"/>
                </a:lnTo>
                <a:lnTo>
                  <a:pt x="540" y="938"/>
                </a:lnTo>
                <a:lnTo>
                  <a:pt x="535" y="940"/>
                </a:lnTo>
                <a:lnTo>
                  <a:pt x="521" y="936"/>
                </a:lnTo>
                <a:lnTo>
                  <a:pt x="515" y="929"/>
                </a:lnTo>
                <a:lnTo>
                  <a:pt x="511" y="930"/>
                </a:lnTo>
                <a:lnTo>
                  <a:pt x="498" y="926"/>
                </a:lnTo>
                <a:lnTo>
                  <a:pt x="490" y="926"/>
                </a:lnTo>
                <a:lnTo>
                  <a:pt x="488" y="929"/>
                </a:lnTo>
                <a:lnTo>
                  <a:pt x="485" y="929"/>
                </a:lnTo>
                <a:lnTo>
                  <a:pt x="476" y="925"/>
                </a:lnTo>
                <a:lnTo>
                  <a:pt x="440" y="917"/>
                </a:lnTo>
                <a:lnTo>
                  <a:pt x="412" y="908"/>
                </a:lnTo>
                <a:lnTo>
                  <a:pt x="410" y="911"/>
                </a:lnTo>
                <a:lnTo>
                  <a:pt x="408" y="913"/>
                </a:lnTo>
                <a:lnTo>
                  <a:pt x="405" y="912"/>
                </a:lnTo>
                <a:lnTo>
                  <a:pt x="401" y="911"/>
                </a:lnTo>
                <a:lnTo>
                  <a:pt x="400" y="913"/>
                </a:lnTo>
                <a:lnTo>
                  <a:pt x="387" y="908"/>
                </a:lnTo>
                <a:lnTo>
                  <a:pt x="386" y="906"/>
                </a:lnTo>
                <a:lnTo>
                  <a:pt x="383" y="906"/>
                </a:lnTo>
                <a:lnTo>
                  <a:pt x="382" y="908"/>
                </a:lnTo>
                <a:lnTo>
                  <a:pt x="380" y="908"/>
                </a:lnTo>
                <a:lnTo>
                  <a:pt x="372" y="907"/>
                </a:lnTo>
                <a:lnTo>
                  <a:pt x="360" y="902"/>
                </a:lnTo>
                <a:lnTo>
                  <a:pt x="351" y="894"/>
                </a:lnTo>
                <a:lnTo>
                  <a:pt x="340" y="885"/>
                </a:lnTo>
                <a:lnTo>
                  <a:pt x="304" y="862"/>
                </a:lnTo>
                <a:lnTo>
                  <a:pt x="300" y="855"/>
                </a:lnTo>
                <a:lnTo>
                  <a:pt x="287" y="840"/>
                </a:lnTo>
                <a:lnTo>
                  <a:pt x="282" y="839"/>
                </a:lnTo>
                <a:lnTo>
                  <a:pt x="275" y="832"/>
                </a:lnTo>
                <a:lnTo>
                  <a:pt x="278" y="822"/>
                </a:lnTo>
                <a:lnTo>
                  <a:pt x="284" y="816"/>
                </a:lnTo>
                <a:lnTo>
                  <a:pt x="283" y="813"/>
                </a:lnTo>
                <a:lnTo>
                  <a:pt x="275" y="812"/>
                </a:lnTo>
                <a:lnTo>
                  <a:pt x="277" y="808"/>
                </a:lnTo>
                <a:lnTo>
                  <a:pt x="274" y="807"/>
                </a:lnTo>
                <a:lnTo>
                  <a:pt x="272" y="808"/>
                </a:lnTo>
                <a:lnTo>
                  <a:pt x="272" y="813"/>
                </a:lnTo>
                <a:lnTo>
                  <a:pt x="270" y="816"/>
                </a:lnTo>
                <a:lnTo>
                  <a:pt x="266" y="816"/>
                </a:lnTo>
                <a:lnTo>
                  <a:pt x="261" y="812"/>
                </a:lnTo>
                <a:lnTo>
                  <a:pt x="260" y="808"/>
                </a:lnTo>
                <a:lnTo>
                  <a:pt x="265" y="799"/>
                </a:lnTo>
                <a:lnTo>
                  <a:pt x="260" y="798"/>
                </a:lnTo>
                <a:lnTo>
                  <a:pt x="257" y="792"/>
                </a:lnTo>
                <a:lnTo>
                  <a:pt x="250" y="795"/>
                </a:lnTo>
                <a:lnTo>
                  <a:pt x="241" y="795"/>
                </a:lnTo>
                <a:lnTo>
                  <a:pt x="238" y="791"/>
                </a:lnTo>
                <a:lnTo>
                  <a:pt x="239" y="786"/>
                </a:lnTo>
                <a:lnTo>
                  <a:pt x="241" y="785"/>
                </a:lnTo>
                <a:lnTo>
                  <a:pt x="243" y="790"/>
                </a:lnTo>
                <a:lnTo>
                  <a:pt x="245" y="791"/>
                </a:lnTo>
                <a:lnTo>
                  <a:pt x="247" y="791"/>
                </a:lnTo>
                <a:lnTo>
                  <a:pt x="247" y="787"/>
                </a:lnTo>
                <a:lnTo>
                  <a:pt x="243" y="780"/>
                </a:lnTo>
                <a:lnTo>
                  <a:pt x="237" y="787"/>
                </a:lnTo>
                <a:lnTo>
                  <a:pt x="234" y="786"/>
                </a:lnTo>
                <a:lnTo>
                  <a:pt x="232" y="781"/>
                </a:lnTo>
                <a:lnTo>
                  <a:pt x="233" y="772"/>
                </a:lnTo>
                <a:lnTo>
                  <a:pt x="232" y="769"/>
                </a:lnTo>
                <a:lnTo>
                  <a:pt x="230" y="767"/>
                </a:lnTo>
                <a:lnTo>
                  <a:pt x="228" y="765"/>
                </a:lnTo>
                <a:lnTo>
                  <a:pt x="230" y="768"/>
                </a:lnTo>
                <a:lnTo>
                  <a:pt x="229" y="772"/>
                </a:lnTo>
                <a:lnTo>
                  <a:pt x="221" y="773"/>
                </a:lnTo>
                <a:lnTo>
                  <a:pt x="216" y="768"/>
                </a:lnTo>
                <a:lnTo>
                  <a:pt x="207" y="764"/>
                </a:lnTo>
                <a:lnTo>
                  <a:pt x="207" y="760"/>
                </a:lnTo>
                <a:lnTo>
                  <a:pt x="212" y="759"/>
                </a:lnTo>
                <a:lnTo>
                  <a:pt x="215" y="756"/>
                </a:lnTo>
                <a:lnTo>
                  <a:pt x="209" y="747"/>
                </a:lnTo>
                <a:lnTo>
                  <a:pt x="207" y="745"/>
                </a:lnTo>
                <a:lnTo>
                  <a:pt x="202" y="750"/>
                </a:lnTo>
                <a:lnTo>
                  <a:pt x="198" y="750"/>
                </a:lnTo>
                <a:lnTo>
                  <a:pt x="194" y="747"/>
                </a:lnTo>
                <a:lnTo>
                  <a:pt x="184" y="747"/>
                </a:lnTo>
                <a:lnTo>
                  <a:pt x="174" y="745"/>
                </a:lnTo>
                <a:lnTo>
                  <a:pt x="166" y="742"/>
                </a:lnTo>
                <a:lnTo>
                  <a:pt x="162" y="747"/>
                </a:lnTo>
                <a:lnTo>
                  <a:pt x="157" y="754"/>
                </a:lnTo>
                <a:lnTo>
                  <a:pt x="144" y="765"/>
                </a:lnTo>
                <a:lnTo>
                  <a:pt x="135" y="760"/>
                </a:lnTo>
                <a:lnTo>
                  <a:pt x="117" y="755"/>
                </a:lnTo>
                <a:lnTo>
                  <a:pt x="117" y="754"/>
                </a:lnTo>
                <a:lnTo>
                  <a:pt x="113" y="753"/>
                </a:lnTo>
                <a:lnTo>
                  <a:pt x="106" y="753"/>
                </a:lnTo>
                <a:lnTo>
                  <a:pt x="102" y="756"/>
                </a:lnTo>
                <a:lnTo>
                  <a:pt x="99" y="755"/>
                </a:lnTo>
                <a:lnTo>
                  <a:pt x="94" y="746"/>
                </a:lnTo>
                <a:lnTo>
                  <a:pt x="89" y="742"/>
                </a:lnTo>
                <a:lnTo>
                  <a:pt x="85" y="735"/>
                </a:lnTo>
                <a:lnTo>
                  <a:pt x="79" y="724"/>
                </a:lnTo>
                <a:lnTo>
                  <a:pt x="66" y="717"/>
                </a:lnTo>
                <a:lnTo>
                  <a:pt x="66" y="719"/>
                </a:lnTo>
                <a:lnTo>
                  <a:pt x="62" y="719"/>
                </a:lnTo>
                <a:lnTo>
                  <a:pt x="56" y="708"/>
                </a:lnTo>
                <a:lnTo>
                  <a:pt x="50" y="705"/>
                </a:lnTo>
                <a:lnTo>
                  <a:pt x="48" y="706"/>
                </a:lnTo>
                <a:lnTo>
                  <a:pt x="41" y="704"/>
                </a:lnTo>
                <a:lnTo>
                  <a:pt x="26" y="704"/>
                </a:lnTo>
                <a:lnTo>
                  <a:pt x="13" y="692"/>
                </a:lnTo>
                <a:lnTo>
                  <a:pt x="0" y="686"/>
                </a:lnTo>
                <a:lnTo>
                  <a:pt x="8" y="678"/>
                </a:lnTo>
                <a:lnTo>
                  <a:pt x="11" y="670"/>
                </a:lnTo>
                <a:lnTo>
                  <a:pt x="16" y="673"/>
                </a:lnTo>
                <a:lnTo>
                  <a:pt x="20" y="669"/>
                </a:lnTo>
                <a:lnTo>
                  <a:pt x="25" y="669"/>
                </a:lnTo>
                <a:lnTo>
                  <a:pt x="17" y="668"/>
                </a:lnTo>
                <a:lnTo>
                  <a:pt x="16" y="665"/>
                </a:lnTo>
                <a:lnTo>
                  <a:pt x="18" y="666"/>
                </a:lnTo>
                <a:lnTo>
                  <a:pt x="21" y="663"/>
                </a:lnTo>
                <a:lnTo>
                  <a:pt x="25" y="664"/>
                </a:lnTo>
                <a:lnTo>
                  <a:pt x="27" y="659"/>
                </a:lnTo>
                <a:lnTo>
                  <a:pt x="25" y="656"/>
                </a:lnTo>
                <a:lnTo>
                  <a:pt x="25" y="654"/>
                </a:lnTo>
                <a:lnTo>
                  <a:pt x="27" y="654"/>
                </a:lnTo>
                <a:lnTo>
                  <a:pt x="32" y="657"/>
                </a:lnTo>
                <a:lnTo>
                  <a:pt x="34" y="652"/>
                </a:lnTo>
                <a:lnTo>
                  <a:pt x="36" y="652"/>
                </a:lnTo>
                <a:lnTo>
                  <a:pt x="39" y="648"/>
                </a:lnTo>
                <a:lnTo>
                  <a:pt x="41" y="647"/>
                </a:lnTo>
                <a:lnTo>
                  <a:pt x="41" y="642"/>
                </a:lnTo>
                <a:lnTo>
                  <a:pt x="38" y="642"/>
                </a:lnTo>
                <a:lnTo>
                  <a:pt x="36" y="641"/>
                </a:lnTo>
                <a:lnTo>
                  <a:pt x="40" y="639"/>
                </a:lnTo>
                <a:lnTo>
                  <a:pt x="53" y="647"/>
                </a:lnTo>
                <a:lnTo>
                  <a:pt x="50" y="641"/>
                </a:lnTo>
                <a:lnTo>
                  <a:pt x="58" y="638"/>
                </a:lnTo>
                <a:lnTo>
                  <a:pt x="61" y="642"/>
                </a:lnTo>
                <a:lnTo>
                  <a:pt x="61" y="646"/>
                </a:lnTo>
                <a:lnTo>
                  <a:pt x="66" y="648"/>
                </a:lnTo>
                <a:lnTo>
                  <a:pt x="63" y="652"/>
                </a:lnTo>
                <a:lnTo>
                  <a:pt x="63" y="656"/>
                </a:lnTo>
                <a:lnTo>
                  <a:pt x="68" y="660"/>
                </a:lnTo>
                <a:lnTo>
                  <a:pt x="71" y="659"/>
                </a:lnTo>
                <a:lnTo>
                  <a:pt x="75" y="659"/>
                </a:lnTo>
                <a:lnTo>
                  <a:pt x="77" y="663"/>
                </a:lnTo>
                <a:lnTo>
                  <a:pt x="79" y="665"/>
                </a:lnTo>
                <a:lnTo>
                  <a:pt x="83" y="661"/>
                </a:lnTo>
                <a:lnTo>
                  <a:pt x="84" y="657"/>
                </a:lnTo>
                <a:lnTo>
                  <a:pt x="83" y="656"/>
                </a:lnTo>
                <a:lnTo>
                  <a:pt x="89" y="655"/>
                </a:lnTo>
                <a:lnTo>
                  <a:pt x="89" y="650"/>
                </a:lnTo>
                <a:lnTo>
                  <a:pt x="94" y="650"/>
                </a:lnTo>
                <a:lnTo>
                  <a:pt x="93" y="638"/>
                </a:lnTo>
                <a:lnTo>
                  <a:pt x="94" y="637"/>
                </a:lnTo>
                <a:lnTo>
                  <a:pt x="99" y="637"/>
                </a:lnTo>
                <a:lnTo>
                  <a:pt x="103" y="641"/>
                </a:lnTo>
                <a:lnTo>
                  <a:pt x="106" y="641"/>
                </a:lnTo>
                <a:lnTo>
                  <a:pt x="107" y="642"/>
                </a:lnTo>
                <a:lnTo>
                  <a:pt x="111" y="642"/>
                </a:lnTo>
                <a:lnTo>
                  <a:pt x="116" y="638"/>
                </a:lnTo>
                <a:lnTo>
                  <a:pt x="125" y="638"/>
                </a:lnTo>
                <a:lnTo>
                  <a:pt x="125" y="639"/>
                </a:lnTo>
                <a:lnTo>
                  <a:pt x="131" y="646"/>
                </a:lnTo>
                <a:lnTo>
                  <a:pt x="134" y="652"/>
                </a:lnTo>
                <a:lnTo>
                  <a:pt x="137" y="656"/>
                </a:lnTo>
                <a:lnTo>
                  <a:pt x="139" y="661"/>
                </a:lnTo>
                <a:lnTo>
                  <a:pt x="143" y="657"/>
                </a:lnTo>
                <a:lnTo>
                  <a:pt x="146" y="657"/>
                </a:lnTo>
                <a:lnTo>
                  <a:pt x="146" y="654"/>
                </a:lnTo>
                <a:lnTo>
                  <a:pt x="149" y="650"/>
                </a:lnTo>
                <a:lnTo>
                  <a:pt x="147" y="648"/>
                </a:lnTo>
                <a:lnTo>
                  <a:pt x="148" y="646"/>
                </a:lnTo>
                <a:lnTo>
                  <a:pt x="147" y="645"/>
                </a:lnTo>
                <a:lnTo>
                  <a:pt x="149" y="646"/>
                </a:lnTo>
                <a:lnTo>
                  <a:pt x="153" y="639"/>
                </a:lnTo>
                <a:lnTo>
                  <a:pt x="160" y="643"/>
                </a:lnTo>
                <a:lnTo>
                  <a:pt x="162" y="639"/>
                </a:lnTo>
                <a:lnTo>
                  <a:pt x="161" y="638"/>
                </a:lnTo>
                <a:lnTo>
                  <a:pt x="164" y="630"/>
                </a:lnTo>
                <a:lnTo>
                  <a:pt x="164" y="628"/>
                </a:lnTo>
                <a:close/>
              </a:path>
            </a:pathLst>
          </a:custGeom>
          <a:solidFill>
            <a:srgbClr val="FFFFCC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66658" name="Text Box 105"/>
          <p:cNvSpPr txBox="1">
            <a:spLocks noChangeArrowheads="1"/>
          </p:cNvSpPr>
          <p:nvPr/>
        </p:nvSpPr>
        <p:spPr bwMode="auto">
          <a:xfrm>
            <a:off x="1484710" y="3086100"/>
            <a:ext cx="23955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050" b="1">
                <a:solidFill>
                  <a:srgbClr val="000000"/>
                </a:solidFill>
              </a:rPr>
              <a:t>Incidence </a:t>
            </a:r>
            <a:br>
              <a:rPr lang="en-US" altLang="cs-CZ" sz="1050" b="1">
                <a:solidFill>
                  <a:srgbClr val="000000"/>
                </a:solidFill>
              </a:rPr>
            </a:br>
            <a:r>
              <a:rPr lang="en-US" altLang="cs-CZ" sz="1050" b="1">
                <a:solidFill>
                  <a:srgbClr val="000000"/>
                </a:solidFill>
              </a:rPr>
              <a:t>(per 100 000 population per year):</a:t>
            </a:r>
          </a:p>
        </p:txBody>
      </p:sp>
      <p:sp>
        <p:nvSpPr>
          <p:cNvPr id="66659" name="Freeform 94"/>
          <p:cNvSpPr>
            <a:spLocks noChangeAspect="1"/>
          </p:cNvSpPr>
          <p:nvPr/>
        </p:nvSpPr>
        <p:spPr bwMode="auto">
          <a:xfrm rot="-609737">
            <a:off x="2281238" y="1931194"/>
            <a:ext cx="202406" cy="142875"/>
          </a:xfrm>
          <a:custGeom>
            <a:avLst/>
            <a:gdLst>
              <a:gd name="T0" fmla="*/ 2147483646 w 327"/>
              <a:gd name="T1" fmla="*/ 2147483646 h 238"/>
              <a:gd name="T2" fmla="*/ 2147483646 w 327"/>
              <a:gd name="T3" fmla="*/ 2147483646 h 238"/>
              <a:gd name="T4" fmla="*/ 2147483646 w 327"/>
              <a:gd name="T5" fmla="*/ 2147483646 h 238"/>
              <a:gd name="T6" fmla="*/ 2147483646 w 327"/>
              <a:gd name="T7" fmla="*/ 2147483646 h 238"/>
              <a:gd name="T8" fmla="*/ 2147483646 w 327"/>
              <a:gd name="T9" fmla="*/ 2147483646 h 238"/>
              <a:gd name="T10" fmla="*/ 2147483646 w 327"/>
              <a:gd name="T11" fmla="*/ 2147483646 h 238"/>
              <a:gd name="T12" fmla="*/ 2147483646 w 327"/>
              <a:gd name="T13" fmla="*/ 2147483646 h 238"/>
              <a:gd name="T14" fmla="*/ 2147483646 w 327"/>
              <a:gd name="T15" fmla="*/ 2147483646 h 238"/>
              <a:gd name="T16" fmla="*/ 2147483646 w 327"/>
              <a:gd name="T17" fmla="*/ 2147483646 h 238"/>
              <a:gd name="T18" fmla="*/ 2147483646 w 327"/>
              <a:gd name="T19" fmla="*/ 2147483646 h 238"/>
              <a:gd name="T20" fmla="*/ 2147483646 w 327"/>
              <a:gd name="T21" fmla="*/ 2147483646 h 238"/>
              <a:gd name="T22" fmla="*/ 2147483646 w 327"/>
              <a:gd name="T23" fmla="*/ 2147483646 h 238"/>
              <a:gd name="T24" fmla="*/ 2147483646 w 327"/>
              <a:gd name="T25" fmla="*/ 2147483646 h 238"/>
              <a:gd name="T26" fmla="*/ 2147483646 w 327"/>
              <a:gd name="T27" fmla="*/ 2147483646 h 238"/>
              <a:gd name="T28" fmla="*/ 2147483646 w 327"/>
              <a:gd name="T29" fmla="*/ 2147483646 h 238"/>
              <a:gd name="T30" fmla="*/ 2147483646 w 327"/>
              <a:gd name="T31" fmla="*/ 2147483646 h 238"/>
              <a:gd name="T32" fmla="*/ 2147483646 w 327"/>
              <a:gd name="T33" fmla="*/ 2147483646 h 238"/>
              <a:gd name="T34" fmla="*/ 2147483646 w 327"/>
              <a:gd name="T35" fmla="*/ 2147483646 h 238"/>
              <a:gd name="T36" fmla="*/ 2147483646 w 327"/>
              <a:gd name="T37" fmla="*/ 2147483646 h 238"/>
              <a:gd name="T38" fmla="*/ 2147483646 w 327"/>
              <a:gd name="T39" fmla="*/ 2147483646 h 238"/>
              <a:gd name="T40" fmla="*/ 2147483646 w 327"/>
              <a:gd name="T41" fmla="*/ 2147483646 h 238"/>
              <a:gd name="T42" fmla="*/ 2147483646 w 327"/>
              <a:gd name="T43" fmla="*/ 2147483646 h 238"/>
              <a:gd name="T44" fmla="*/ 2147483646 w 327"/>
              <a:gd name="T45" fmla="*/ 2147483646 h 238"/>
              <a:gd name="T46" fmla="*/ 2147483646 w 327"/>
              <a:gd name="T47" fmla="*/ 2147483646 h 238"/>
              <a:gd name="T48" fmla="*/ 2147483646 w 327"/>
              <a:gd name="T49" fmla="*/ 2147483646 h 238"/>
              <a:gd name="T50" fmla="*/ 2147483646 w 327"/>
              <a:gd name="T51" fmla="*/ 2147483646 h 238"/>
              <a:gd name="T52" fmla="*/ 2147483646 w 327"/>
              <a:gd name="T53" fmla="*/ 2147483646 h 238"/>
              <a:gd name="T54" fmla="*/ 2147483646 w 327"/>
              <a:gd name="T55" fmla="*/ 2147483646 h 238"/>
              <a:gd name="T56" fmla="*/ 2147483646 w 327"/>
              <a:gd name="T57" fmla="*/ 2147483646 h 238"/>
              <a:gd name="T58" fmla="*/ 2147483646 w 327"/>
              <a:gd name="T59" fmla="*/ 2147483646 h 238"/>
              <a:gd name="T60" fmla="*/ 2147483646 w 327"/>
              <a:gd name="T61" fmla="*/ 2147483646 h 238"/>
              <a:gd name="T62" fmla="*/ 2147483646 w 327"/>
              <a:gd name="T63" fmla="*/ 2147483646 h 238"/>
              <a:gd name="T64" fmla="*/ 2147483646 w 327"/>
              <a:gd name="T65" fmla="*/ 2147483646 h 238"/>
              <a:gd name="T66" fmla="*/ 2147483646 w 327"/>
              <a:gd name="T67" fmla="*/ 2147483646 h 238"/>
              <a:gd name="T68" fmla="*/ 2147483646 w 327"/>
              <a:gd name="T69" fmla="*/ 2147483646 h 238"/>
              <a:gd name="T70" fmla="*/ 2147483646 w 327"/>
              <a:gd name="T71" fmla="*/ 2147483646 h 238"/>
              <a:gd name="T72" fmla="*/ 2147483646 w 327"/>
              <a:gd name="T73" fmla="*/ 2147483646 h 238"/>
              <a:gd name="T74" fmla="*/ 2147483646 w 327"/>
              <a:gd name="T75" fmla="*/ 2147483646 h 238"/>
              <a:gd name="T76" fmla="*/ 2147483646 w 327"/>
              <a:gd name="T77" fmla="*/ 2147483646 h 238"/>
              <a:gd name="T78" fmla="*/ 2147483646 w 327"/>
              <a:gd name="T79" fmla="*/ 2147483646 h 238"/>
              <a:gd name="T80" fmla="*/ 2147483646 w 327"/>
              <a:gd name="T81" fmla="*/ 2147483646 h 238"/>
              <a:gd name="T82" fmla="*/ 2147483646 w 327"/>
              <a:gd name="T83" fmla="*/ 2147483646 h 238"/>
              <a:gd name="T84" fmla="*/ 2147483646 w 327"/>
              <a:gd name="T85" fmla="*/ 2147483646 h 238"/>
              <a:gd name="T86" fmla="*/ 2147483646 w 327"/>
              <a:gd name="T87" fmla="*/ 2147483646 h 238"/>
              <a:gd name="T88" fmla="*/ 2147483646 w 327"/>
              <a:gd name="T89" fmla="*/ 2147483646 h 238"/>
              <a:gd name="T90" fmla="*/ 2147483646 w 327"/>
              <a:gd name="T91" fmla="*/ 2147483646 h 238"/>
              <a:gd name="T92" fmla="*/ 2147483646 w 327"/>
              <a:gd name="T93" fmla="*/ 2147483646 h 238"/>
              <a:gd name="T94" fmla="*/ 2147483646 w 327"/>
              <a:gd name="T95" fmla="*/ 2147483646 h 238"/>
              <a:gd name="T96" fmla="*/ 2147483646 w 327"/>
              <a:gd name="T97" fmla="*/ 2147483646 h 238"/>
              <a:gd name="T98" fmla="*/ 2147483646 w 327"/>
              <a:gd name="T99" fmla="*/ 2147483646 h 238"/>
              <a:gd name="T100" fmla="*/ 2147483646 w 327"/>
              <a:gd name="T101" fmla="*/ 2147483646 h 238"/>
              <a:gd name="T102" fmla="*/ 2147483646 w 327"/>
              <a:gd name="T103" fmla="*/ 2147483646 h 238"/>
              <a:gd name="T104" fmla="*/ 2147483646 w 327"/>
              <a:gd name="T105" fmla="*/ 2147483646 h 238"/>
              <a:gd name="T106" fmla="*/ 2147483646 w 327"/>
              <a:gd name="T107" fmla="*/ 2147483646 h 238"/>
              <a:gd name="T108" fmla="*/ 2147483646 w 327"/>
              <a:gd name="T109" fmla="*/ 2147483646 h 238"/>
              <a:gd name="T110" fmla="*/ 2147483646 w 327"/>
              <a:gd name="T111" fmla="*/ 2147483646 h 23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27"/>
              <a:gd name="T169" fmla="*/ 0 h 238"/>
              <a:gd name="T170" fmla="*/ 327 w 327"/>
              <a:gd name="T171" fmla="*/ 238 h 23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27" h="238">
                <a:moveTo>
                  <a:pt x="212" y="179"/>
                </a:moveTo>
                <a:lnTo>
                  <a:pt x="213" y="180"/>
                </a:lnTo>
                <a:lnTo>
                  <a:pt x="210" y="182"/>
                </a:lnTo>
                <a:lnTo>
                  <a:pt x="204" y="181"/>
                </a:lnTo>
                <a:lnTo>
                  <a:pt x="199" y="177"/>
                </a:lnTo>
                <a:lnTo>
                  <a:pt x="194" y="177"/>
                </a:lnTo>
                <a:lnTo>
                  <a:pt x="189" y="180"/>
                </a:lnTo>
                <a:lnTo>
                  <a:pt x="194" y="189"/>
                </a:lnTo>
                <a:lnTo>
                  <a:pt x="185" y="191"/>
                </a:lnTo>
                <a:lnTo>
                  <a:pt x="186" y="194"/>
                </a:lnTo>
                <a:lnTo>
                  <a:pt x="185" y="191"/>
                </a:lnTo>
                <a:lnTo>
                  <a:pt x="183" y="194"/>
                </a:lnTo>
                <a:lnTo>
                  <a:pt x="181" y="195"/>
                </a:lnTo>
                <a:lnTo>
                  <a:pt x="179" y="195"/>
                </a:lnTo>
                <a:lnTo>
                  <a:pt x="177" y="189"/>
                </a:lnTo>
                <a:lnTo>
                  <a:pt x="162" y="193"/>
                </a:lnTo>
                <a:lnTo>
                  <a:pt x="161" y="198"/>
                </a:lnTo>
                <a:lnTo>
                  <a:pt x="163" y="198"/>
                </a:lnTo>
                <a:lnTo>
                  <a:pt x="163" y="199"/>
                </a:lnTo>
                <a:lnTo>
                  <a:pt x="153" y="200"/>
                </a:lnTo>
                <a:lnTo>
                  <a:pt x="153" y="204"/>
                </a:lnTo>
                <a:lnTo>
                  <a:pt x="148" y="203"/>
                </a:lnTo>
                <a:lnTo>
                  <a:pt x="147" y="209"/>
                </a:lnTo>
                <a:lnTo>
                  <a:pt x="144" y="213"/>
                </a:lnTo>
                <a:lnTo>
                  <a:pt x="139" y="212"/>
                </a:lnTo>
                <a:lnTo>
                  <a:pt x="136" y="209"/>
                </a:lnTo>
                <a:lnTo>
                  <a:pt x="132" y="209"/>
                </a:lnTo>
                <a:lnTo>
                  <a:pt x="127" y="213"/>
                </a:lnTo>
                <a:lnTo>
                  <a:pt x="116" y="217"/>
                </a:lnTo>
                <a:lnTo>
                  <a:pt x="112" y="216"/>
                </a:lnTo>
                <a:lnTo>
                  <a:pt x="103" y="207"/>
                </a:lnTo>
                <a:lnTo>
                  <a:pt x="100" y="207"/>
                </a:lnTo>
                <a:lnTo>
                  <a:pt x="94" y="226"/>
                </a:lnTo>
                <a:lnTo>
                  <a:pt x="95" y="233"/>
                </a:lnTo>
                <a:lnTo>
                  <a:pt x="95" y="234"/>
                </a:lnTo>
                <a:lnTo>
                  <a:pt x="94" y="238"/>
                </a:lnTo>
                <a:lnTo>
                  <a:pt x="91" y="235"/>
                </a:lnTo>
                <a:lnTo>
                  <a:pt x="90" y="229"/>
                </a:lnTo>
                <a:lnTo>
                  <a:pt x="85" y="229"/>
                </a:lnTo>
                <a:lnTo>
                  <a:pt x="80" y="231"/>
                </a:lnTo>
                <a:lnTo>
                  <a:pt x="78" y="230"/>
                </a:lnTo>
                <a:lnTo>
                  <a:pt x="78" y="227"/>
                </a:lnTo>
                <a:lnTo>
                  <a:pt x="75" y="225"/>
                </a:lnTo>
                <a:lnTo>
                  <a:pt x="69" y="229"/>
                </a:lnTo>
                <a:lnTo>
                  <a:pt x="68" y="227"/>
                </a:lnTo>
                <a:lnTo>
                  <a:pt x="55" y="226"/>
                </a:lnTo>
                <a:lnTo>
                  <a:pt x="54" y="221"/>
                </a:lnTo>
                <a:lnTo>
                  <a:pt x="49" y="217"/>
                </a:lnTo>
                <a:lnTo>
                  <a:pt x="48" y="213"/>
                </a:lnTo>
                <a:lnTo>
                  <a:pt x="51" y="207"/>
                </a:lnTo>
                <a:lnTo>
                  <a:pt x="55" y="204"/>
                </a:lnTo>
                <a:lnTo>
                  <a:pt x="60" y="208"/>
                </a:lnTo>
                <a:lnTo>
                  <a:pt x="64" y="200"/>
                </a:lnTo>
                <a:lnTo>
                  <a:pt x="63" y="198"/>
                </a:lnTo>
                <a:lnTo>
                  <a:pt x="53" y="200"/>
                </a:lnTo>
                <a:lnTo>
                  <a:pt x="51" y="200"/>
                </a:lnTo>
                <a:lnTo>
                  <a:pt x="51" y="199"/>
                </a:lnTo>
                <a:lnTo>
                  <a:pt x="60" y="191"/>
                </a:lnTo>
                <a:lnTo>
                  <a:pt x="60" y="188"/>
                </a:lnTo>
                <a:lnTo>
                  <a:pt x="59" y="184"/>
                </a:lnTo>
                <a:lnTo>
                  <a:pt x="64" y="181"/>
                </a:lnTo>
                <a:lnTo>
                  <a:pt x="59" y="177"/>
                </a:lnTo>
                <a:lnTo>
                  <a:pt x="48" y="181"/>
                </a:lnTo>
                <a:lnTo>
                  <a:pt x="45" y="175"/>
                </a:lnTo>
                <a:lnTo>
                  <a:pt x="42" y="173"/>
                </a:lnTo>
                <a:lnTo>
                  <a:pt x="41" y="172"/>
                </a:lnTo>
                <a:lnTo>
                  <a:pt x="37" y="170"/>
                </a:lnTo>
                <a:lnTo>
                  <a:pt x="37" y="168"/>
                </a:lnTo>
                <a:lnTo>
                  <a:pt x="35" y="164"/>
                </a:lnTo>
                <a:lnTo>
                  <a:pt x="37" y="163"/>
                </a:lnTo>
                <a:lnTo>
                  <a:pt x="40" y="155"/>
                </a:lnTo>
                <a:lnTo>
                  <a:pt x="45" y="161"/>
                </a:lnTo>
                <a:lnTo>
                  <a:pt x="51" y="144"/>
                </a:lnTo>
                <a:lnTo>
                  <a:pt x="39" y="141"/>
                </a:lnTo>
                <a:lnTo>
                  <a:pt x="32" y="137"/>
                </a:lnTo>
                <a:lnTo>
                  <a:pt x="28" y="132"/>
                </a:lnTo>
                <a:lnTo>
                  <a:pt x="22" y="121"/>
                </a:lnTo>
                <a:lnTo>
                  <a:pt x="22" y="119"/>
                </a:lnTo>
                <a:lnTo>
                  <a:pt x="23" y="113"/>
                </a:lnTo>
                <a:lnTo>
                  <a:pt x="22" y="113"/>
                </a:lnTo>
                <a:lnTo>
                  <a:pt x="26" y="110"/>
                </a:lnTo>
                <a:lnTo>
                  <a:pt x="26" y="106"/>
                </a:lnTo>
                <a:lnTo>
                  <a:pt x="21" y="108"/>
                </a:lnTo>
                <a:lnTo>
                  <a:pt x="19" y="104"/>
                </a:lnTo>
                <a:lnTo>
                  <a:pt x="15" y="105"/>
                </a:lnTo>
                <a:lnTo>
                  <a:pt x="15" y="101"/>
                </a:lnTo>
                <a:lnTo>
                  <a:pt x="10" y="100"/>
                </a:lnTo>
                <a:lnTo>
                  <a:pt x="10" y="96"/>
                </a:lnTo>
                <a:lnTo>
                  <a:pt x="14" y="96"/>
                </a:lnTo>
                <a:lnTo>
                  <a:pt x="18" y="94"/>
                </a:lnTo>
                <a:lnTo>
                  <a:pt x="19" y="87"/>
                </a:lnTo>
                <a:lnTo>
                  <a:pt x="30" y="87"/>
                </a:lnTo>
                <a:lnTo>
                  <a:pt x="32" y="90"/>
                </a:lnTo>
                <a:lnTo>
                  <a:pt x="35" y="87"/>
                </a:lnTo>
                <a:lnTo>
                  <a:pt x="41" y="88"/>
                </a:lnTo>
                <a:lnTo>
                  <a:pt x="41" y="86"/>
                </a:lnTo>
                <a:lnTo>
                  <a:pt x="40" y="85"/>
                </a:lnTo>
                <a:lnTo>
                  <a:pt x="40" y="83"/>
                </a:lnTo>
                <a:lnTo>
                  <a:pt x="37" y="82"/>
                </a:lnTo>
                <a:lnTo>
                  <a:pt x="39" y="79"/>
                </a:lnTo>
                <a:lnTo>
                  <a:pt x="31" y="79"/>
                </a:lnTo>
                <a:lnTo>
                  <a:pt x="31" y="72"/>
                </a:lnTo>
                <a:lnTo>
                  <a:pt x="28" y="73"/>
                </a:lnTo>
                <a:lnTo>
                  <a:pt x="23" y="70"/>
                </a:lnTo>
                <a:lnTo>
                  <a:pt x="24" y="61"/>
                </a:lnTo>
                <a:lnTo>
                  <a:pt x="21" y="59"/>
                </a:lnTo>
                <a:lnTo>
                  <a:pt x="23" y="56"/>
                </a:lnTo>
                <a:lnTo>
                  <a:pt x="19" y="52"/>
                </a:lnTo>
                <a:lnTo>
                  <a:pt x="13" y="52"/>
                </a:lnTo>
                <a:lnTo>
                  <a:pt x="9" y="54"/>
                </a:lnTo>
                <a:lnTo>
                  <a:pt x="6" y="51"/>
                </a:lnTo>
                <a:lnTo>
                  <a:pt x="1" y="52"/>
                </a:lnTo>
                <a:lnTo>
                  <a:pt x="0" y="51"/>
                </a:lnTo>
                <a:lnTo>
                  <a:pt x="1" y="50"/>
                </a:lnTo>
                <a:lnTo>
                  <a:pt x="10" y="47"/>
                </a:lnTo>
                <a:lnTo>
                  <a:pt x="10" y="43"/>
                </a:lnTo>
                <a:lnTo>
                  <a:pt x="12" y="42"/>
                </a:lnTo>
                <a:lnTo>
                  <a:pt x="14" y="43"/>
                </a:lnTo>
                <a:lnTo>
                  <a:pt x="15" y="45"/>
                </a:lnTo>
                <a:lnTo>
                  <a:pt x="23" y="43"/>
                </a:lnTo>
                <a:lnTo>
                  <a:pt x="23" y="42"/>
                </a:lnTo>
                <a:lnTo>
                  <a:pt x="24" y="41"/>
                </a:lnTo>
                <a:lnTo>
                  <a:pt x="26" y="42"/>
                </a:lnTo>
                <a:lnTo>
                  <a:pt x="35" y="40"/>
                </a:lnTo>
                <a:lnTo>
                  <a:pt x="40" y="38"/>
                </a:lnTo>
                <a:lnTo>
                  <a:pt x="45" y="43"/>
                </a:lnTo>
                <a:lnTo>
                  <a:pt x="45" y="42"/>
                </a:lnTo>
                <a:lnTo>
                  <a:pt x="53" y="38"/>
                </a:lnTo>
                <a:lnTo>
                  <a:pt x="51" y="34"/>
                </a:lnTo>
                <a:lnTo>
                  <a:pt x="57" y="32"/>
                </a:lnTo>
                <a:lnTo>
                  <a:pt x="57" y="29"/>
                </a:lnTo>
                <a:lnTo>
                  <a:pt x="60" y="29"/>
                </a:lnTo>
                <a:lnTo>
                  <a:pt x="63" y="32"/>
                </a:lnTo>
                <a:lnTo>
                  <a:pt x="67" y="32"/>
                </a:lnTo>
                <a:lnTo>
                  <a:pt x="66" y="36"/>
                </a:lnTo>
                <a:lnTo>
                  <a:pt x="67" y="42"/>
                </a:lnTo>
                <a:lnTo>
                  <a:pt x="68" y="47"/>
                </a:lnTo>
                <a:lnTo>
                  <a:pt x="73" y="46"/>
                </a:lnTo>
                <a:lnTo>
                  <a:pt x="91" y="49"/>
                </a:lnTo>
                <a:lnTo>
                  <a:pt x="96" y="50"/>
                </a:lnTo>
                <a:lnTo>
                  <a:pt x="93" y="41"/>
                </a:lnTo>
                <a:lnTo>
                  <a:pt x="96" y="34"/>
                </a:lnTo>
                <a:lnTo>
                  <a:pt x="95" y="34"/>
                </a:lnTo>
                <a:lnTo>
                  <a:pt x="95" y="33"/>
                </a:lnTo>
                <a:lnTo>
                  <a:pt x="94" y="27"/>
                </a:lnTo>
                <a:lnTo>
                  <a:pt x="96" y="25"/>
                </a:lnTo>
                <a:lnTo>
                  <a:pt x="96" y="23"/>
                </a:lnTo>
                <a:lnTo>
                  <a:pt x="103" y="16"/>
                </a:lnTo>
                <a:lnTo>
                  <a:pt x="108" y="16"/>
                </a:lnTo>
                <a:lnTo>
                  <a:pt x="113" y="20"/>
                </a:lnTo>
                <a:lnTo>
                  <a:pt x="117" y="19"/>
                </a:lnTo>
                <a:lnTo>
                  <a:pt x="122" y="25"/>
                </a:lnTo>
                <a:lnTo>
                  <a:pt x="125" y="23"/>
                </a:lnTo>
                <a:lnTo>
                  <a:pt x="126" y="23"/>
                </a:lnTo>
                <a:lnTo>
                  <a:pt x="127" y="19"/>
                </a:lnTo>
                <a:lnTo>
                  <a:pt x="131" y="20"/>
                </a:lnTo>
                <a:lnTo>
                  <a:pt x="141" y="20"/>
                </a:lnTo>
                <a:lnTo>
                  <a:pt x="141" y="19"/>
                </a:lnTo>
                <a:lnTo>
                  <a:pt x="141" y="16"/>
                </a:lnTo>
                <a:lnTo>
                  <a:pt x="147" y="16"/>
                </a:lnTo>
                <a:lnTo>
                  <a:pt x="148" y="11"/>
                </a:lnTo>
                <a:lnTo>
                  <a:pt x="157" y="14"/>
                </a:lnTo>
                <a:lnTo>
                  <a:pt x="170" y="14"/>
                </a:lnTo>
                <a:lnTo>
                  <a:pt x="172" y="14"/>
                </a:lnTo>
                <a:lnTo>
                  <a:pt x="174" y="7"/>
                </a:lnTo>
                <a:lnTo>
                  <a:pt x="175" y="7"/>
                </a:lnTo>
                <a:lnTo>
                  <a:pt x="176" y="2"/>
                </a:lnTo>
                <a:lnTo>
                  <a:pt x="184" y="4"/>
                </a:lnTo>
                <a:lnTo>
                  <a:pt x="184" y="1"/>
                </a:lnTo>
                <a:lnTo>
                  <a:pt x="197" y="4"/>
                </a:lnTo>
                <a:lnTo>
                  <a:pt x="203" y="5"/>
                </a:lnTo>
                <a:lnTo>
                  <a:pt x="206" y="2"/>
                </a:lnTo>
                <a:lnTo>
                  <a:pt x="212" y="4"/>
                </a:lnTo>
                <a:lnTo>
                  <a:pt x="217" y="0"/>
                </a:lnTo>
                <a:lnTo>
                  <a:pt x="222" y="1"/>
                </a:lnTo>
                <a:lnTo>
                  <a:pt x="220" y="11"/>
                </a:lnTo>
                <a:lnTo>
                  <a:pt x="219" y="13"/>
                </a:lnTo>
                <a:lnTo>
                  <a:pt x="220" y="18"/>
                </a:lnTo>
                <a:lnTo>
                  <a:pt x="225" y="15"/>
                </a:lnTo>
                <a:lnTo>
                  <a:pt x="226" y="18"/>
                </a:lnTo>
                <a:lnTo>
                  <a:pt x="229" y="16"/>
                </a:lnTo>
                <a:lnTo>
                  <a:pt x="231" y="14"/>
                </a:lnTo>
                <a:lnTo>
                  <a:pt x="233" y="18"/>
                </a:lnTo>
                <a:lnTo>
                  <a:pt x="238" y="20"/>
                </a:lnTo>
                <a:lnTo>
                  <a:pt x="239" y="27"/>
                </a:lnTo>
                <a:lnTo>
                  <a:pt x="238" y="27"/>
                </a:lnTo>
                <a:lnTo>
                  <a:pt x="238" y="32"/>
                </a:lnTo>
                <a:lnTo>
                  <a:pt x="240" y="31"/>
                </a:lnTo>
                <a:lnTo>
                  <a:pt x="243" y="33"/>
                </a:lnTo>
                <a:lnTo>
                  <a:pt x="249" y="34"/>
                </a:lnTo>
                <a:lnTo>
                  <a:pt x="253" y="31"/>
                </a:lnTo>
                <a:lnTo>
                  <a:pt x="257" y="31"/>
                </a:lnTo>
                <a:lnTo>
                  <a:pt x="264" y="32"/>
                </a:lnTo>
                <a:lnTo>
                  <a:pt x="258" y="37"/>
                </a:lnTo>
                <a:lnTo>
                  <a:pt x="255" y="40"/>
                </a:lnTo>
                <a:lnTo>
                  <a:pt x="256" y="43"/>
                </a:lnTo>
                <a:lnTo>
                  <a:pt x="256" y="46"/>
                </a:lnTo>
                <a:lnTo>
                  <a:pt x="258" y="52"/>
                </a:lnTo>
                <a:lnTo>
                  <a:pt x="261" y="58"/>
                </a:lnTo>
                <a:lnTo>
                  <a:pt x="264" y="59"/>
                </a:lnTo>
                <a:lnTo>
                  <a:pt x="267" y="61"/>
                </a:lnTo>
                <a:lnTo>
                  <a:pt x="275" y="59"/>
                </a:lnTo>
                <a:lnTo>
                  <a:pt x="275" y="61"/>
                </a:lnTo>
                <a:lnTo>
                  <a:pt x="283" y="60"/>
                </a:lnTo>
                <a:lnTo>
                  <a:pt x="284" y="67"/>
                </a:lnTo>
                <a:lnTo>
                  <a:pt x="300" y="70"/>
                </a:lnTo>
                <a:lnTo>
                  <a:pt x="297" y="87"/>
                </a:lnTo>
                <a:lnTo>
                  <a:pt x="302" y="91"/>
                </a:lnTo>
                <a:lnTo>
                  <a:pt x="303" y="90"/>
                </a:lnTo>
                <a:lnTo>
                  <a:pt x="309" y="94"/>
                </a:lnTo>
                <a:lnTo>
                  <a:pt x="319" y="96"/>
                </a:lnTo>
                <a:lnTo>
                  <a:pt x="316" y="97"/>
                </a:lnTo>
                <a:lnTo>
                  <a:pt x="316" y="101"/>
                </a:lnTo>
                <a:lnTo>
                  <a:pt x="318" y="101"/>
                </a:lnTo>
                <a:lnTo>
                  <a:pt x="325" y="106"/>
                </a:lnTo>
                <a:lnTo>
                  <a:pt x="327" y="113"/>
                </a:lnTo>
                <a:lnTo>
                  <a:pt x="320" y="127"/>
                </a:lnTo>
                <a:lnTo>
                  <a:pt x="314" y="127"/>
                </a:lnTo>
                <a:lnTo>
                  <a:pt x="312" y="128"/>
                </a:lnTo>
                <a:lnTo>
                  <a:pt x="300" y="132"/>
                </a:lnTo>
                <a:lnTo>
                  <a:pt x="292" y="134"/>
                </a:lnTo>
                <a:lnTo>
                  <a:pt x="291" y="134"/>
                </a:lnTo>
                <a:lnTo>
                  <a:pt x="291" y="135"/>
                </a:lnTo>
                <a:lnTo>
                  <a:pt x="285" y="134"/>
                </a:lnTo>
                <a:lnTo>
                  <a:pt x="285" y="136"/>
                </a:lnTo>
                <a:lnTo>
                  <a:pt x="282" y="135"/>
                </a:lnTo>
                <a:lnTo>
                  <a:pt x="282" y="137"/>
                </a:lnTo>
                <a:lnTo>
                  <a:pt x="278" y="139"/>
                </a:lnTo>
                <a:lnTo>
                  <a:pt x="276" y="146"/>
                </a:lnTo>
                <a:lnTo>
                  <a:pt x="276" y="148"/>
                </a:lnTo>
                <a:lnTo>
                  <a:pt x="278" y="155"/>
                </a:lnTo>
                <a:lnTo>
                  <a:pt x="282" y="154"/>
                </a:lnTo>
                <a:lnTo>
                  <a:pt x="285" y="148"/>
                </a:lnTo>
                <a:lnTo>
                  <a:pt x="289" y="153"/>
                </a:lnTo>
                <a:lnTo>
                  <a:pt x="293" y="161"/>
                </a:lnTo>
                <a:lnTo>
                  <a:pt x="287" y="161"/>
                </a:lnTo>
                <a:lnTo>
                  <a:pt x="285" y="167"/>
                </a:lnTo>
                <a:lnTo>
                  <a:pt x="288" y="173"/>
                </a:lnTo>
                <a:lnTo>
                  <a:pt x="292" y="181"/>
                </a:lnTo>
                <a:lnTo>
                  <a:pt x="291" y="184"/>
                </a:lnTo>
                <a:lnTo>
                  <a:pt x="291" y="186"/>
                </a:lnTo>
                <a:lnTo>
                  <a:pt x="285" y="188"/>
                </a:lnTo>
                <a:lnTo>
                  <a:pt x="285" y="193"/>
                </a:lnTo>
                <a:lnTo>
                  <a:pt x="282" y="197"/>
                </a:lnTo>
                <a:lnTo>
                  <a:pt x="278" y="190"/>
                </a:lnTo>
                <a:lnTo>
                  <a:pt x="276" y="191"/>
                </a:lnTo>
                <a:lnTo>
                  <a:pt x="274" y="195"/>
                </a:lnTo>
                <a:lnTo>
                  <a:pt x="274" y="193"/>
                </a:lnTo>
                <a:lnTo>
                  <a:pt x="270" y="193"/>
                </a:lnTo>
                <a:lnTo>
                  <a:pt x="275" y="200"/>
                </a:lnTo>
                <a:lnTo>
                  <a:pt x="269" y="204"/>
                </a:lnTo>
                <a:lnTo>
                  <a:pt x="265" y="202"/>
                </a:lnTo>
                <a:lnTo>
                  <a:pt x="261" y="203"/>
                </a:lnTo>
                <a:lnTo>
                  <a:pt x="256" y="199"/>
                </a:lnTo>
                <a:lnTo>
                  <a:pt x="255" y="200"/>
                </a:lnTo>
                <a:lnTo>
                  <a:pt x="253" y="198"/>
                </a:lnTo>
                <a:lnTo>
                  <a:pt x="253" y="199"/>
                </a:lnTo>
                <a:lnTo>
                  <a:pt x="251" y="197"/>
                </a:lnTo>
                <a:lnTo>
                  <a:pt x="249" y="198"/>
                </a:lnTo>
                <a:lnTo>
                  <a:pt x="248" y="197"/>
                </a:lnTo>
                <a:lnTo>
                  <a:pt x="248" y="194"/>
                </a:lnTo>
                <a:lnTo>
                  <a:pt x="248" y="193"/>
                </a:lnTo>
                <a:lnTo>
                  <a:pt x="246" y="194"/>
                </a:lnTo>
                <a:lnTo>
                  <a:pt x="246" y="185"/>
                </a:lnTo>
                <a:lnTo>
                  <a:pt x="240" y="186"/>
                </a:lnTo>
                <a:lnTo>
                  <a:pt x="240" y="184"/>
                </a:lnTo>
                <a:lnTo>
                  <a:pt x="235" y="185"/>
                </a:lnTo>
                <a:lnTo>
                  <a:pt x="235" y="182"/>
                </a:lnTo>
                <a:lnTo>
                  <a:pt x="235" y="181"/>
                </a:lnTo>
                <a:lnTo>
                  <a:pt x="231" y="181"/>
                </a:lnTo>
                <a:lnTo>
                  <a:pt x="233" y="176"/>
                </a:lnTo>
                <a:lnTo>
                  <a:pt x="228" y="179"/>
                </a:lnTo>
                <a:lnTo>
                  <a:pt x="226" y="180"/>
                </a:lnTo>
                <a:lnTo>
                  <a:pt x="222" y="184"/>
                </a:lnTo>
                <a:lnTo>
                  <a:pt x="217" y="179"/>
                </a:lnTo>
                <a:lnTo>
                  <a:pt x="212" y="179"/>
                </a:lnTo>
                <a:close/>
              </a:path>
            </a:pathLst>
          </a:custGeom>
          <a:solidFill>
            <a:srgbClr val="FFC000"/>
          </a:solidFill>
          <a:ln w="12700" cap="sq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 sz="1125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2CA23C-9662-4249-970A-45385CDBB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Incidence </a:t>
            </a:r>
            <a:r>
              <a:rPr lang="cs-CZ"/>
              <a:t>ženy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E852112-8853-4412-AAFF-86492D0D40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cs-CZ"/>
              <a:t>Base: Completed records 2020 without electrode surgery</a:t>
            </a:r>
            <a:r>
              <a:rPr lang="cs-CZ" altLang="cs-CZ"/>
              <a:t> - women</a:t>
            </a:r>
            <a:r>
              <a:rPr lang="en-US" altLang="cs-CZ"/>
              <a:t> (N</a:t>
            </a:r>
            <a:r>
              <a:rPr lang="cs-CZ" altLang="cs-CZ"/>
              <a:t> = 4 043</a:t>
            </a:r>
            <a:r>
              <a:rPr lang="en-US" altLang="cs-CZ"/>
              <a:t>)</a:t>
            </a:r>
            <a:endParaRPr lang="cs-CZ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089" name="Group 153"/>
          <p:cNvGraphicFramePr>
            <a:graphicFrameLocks noGrp="1"/>
          </p:cNvGraphicFramePr>
          <p:nvPr/>
        </p:nvGraphicFramePr>
        <p:xfrm>
          <a:off x="1448991" y="1221581"/>
          <a:ext cx="5709047" cy="3321853"/>
        </p:xfrm>
        <a:graphic>
          <a:graphicData uri="http://schemas.openxmlformats.org/drawingml/2006/table">
            <a:tbl>
              <a:tblPr/>
              <a:tblGrid>
                <a:gridCol w="1372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22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57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Region</a:t>
                      </a:r>
                    </a:p>
                  </a:txBody>
                  <a:tcPr marL="13500" marR="135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13500" marR="135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Mean</a:t>
                      </a:r>
                      <a:endParaRPr kumimoji="0" lang="cs-CZ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00" marR="135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Median</a:t>
                      </a:r>
                      <a:endParaRPr kumimoji="0" lang="cs-CZ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00" marR="135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</a:t>
                      </a:r>
                    </a:p>
                  </a:txBody>
                  <a:tcPr marL="13500" marR="135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</a:t>
                      </a:r>
                    </a:p>
                  </a:txBody>
                  <a:tcPr marL="13500" marR="135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00" marR="135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31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Středočeský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00" marR="135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Praha hl. m.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00" marR="135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92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Moravskoslezský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75.9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00" marR="135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Jihomoravský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77.1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00" marR="135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92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Olomoucký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00" marR="135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11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Jihočeský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00" marR="135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92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Pardubický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00" marR="135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Ústecký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541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74.9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00" marR="135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92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Královéhradecký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519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00" marR="135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Liberecký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00" marR="135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Zlínský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461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00" marR="135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Plzeňský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402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00" marR="135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811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Vysočina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00" marR="135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Karlovarský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00" marR="135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692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Abroad</a:t>
                      </a: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 </a:t>
                      </a:r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unknown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00" marR="135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count</a:t>
                      </a: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9661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76.2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00" marR="135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4752975" y="1209675"/>
          <a:ext cx="2595563" cy="34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748" name="Text Box 249"/>
          <p:cNvSpPr txBox="1">
            <a:spLocks noChangeArrowheads="1"/>
          </p:cNvSpPr>
          <p:nvPr/>
        </p:nvSpPr>
        <p:spPr bwMode="auto">
          <a:xfrm>
            <a:off x="3390900" y="1097756"/>
            <a:ext cx="97274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900"/>
              <a:t>(years)</a:t>
            </a:r>
          </a:p>
        </p:txBody>
      </p:sp>
      <p:sp>
        <p:nvSpPr>
          <p:cNvPr id="68750" name="Text Box 248"/>
          <p:cNvSpPr txBox="1">
            <a:spLocks noChangeArrowheads="1"/>
          </p:cNvSpPr>
          <p:nvPr/>
        </p:nvSpPr>
        <p:spPr bwMode="auto">
          <a:xfrm>
            <a:off x="5464921" y="1069181"/>
            <a:ext cx="124906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900" b="1"/>
              <a:t>Age median (years)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1E1665B-30DD-43E6-8106-2533FE06E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Průměrný věk pacientů indikovaný k TKS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1B0EF6C-8A1F-45BA-9404-0B6B6D5D87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cs-CZ"/>
              <a:t>Base: Completed records 2020 without electrode surgery (N = 9 661)</a:t>
            </a:r>
            <a:endParaRPr lang="cs-CZ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4336"/>
            <a:ext cx="8280000" cy="457200"/>
          </a:xfrm>
        </p:spPr>
        <p:txBody>
          <a:bodyPr>
            <a:normAutofit fontScale="90000"/>
          </a:bodyPr>
          <a:lstStyle/>
          <a:p>
            <a:r>
              <a:rPr lang="cs-CZ" altLang="cs-CZ"/>
              <a:t>Vykazované typy výkonů</a:t>
            </a:r>
            <a:endParaRPr lang="en-US" altLang="cs-CZ" dirty="0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EBD47BDE-BC62-4F1D-A6F6-FACDFDCC37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cs-CZ"/>
              <a:t>Base: Completed records 2020 without electrode surgery (N = 9 661)</a:t>
            </a:r>
            <a:endParaRPr lang="cs-CZ" dirty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088010"/>
              </p:ext>
            </p:extLst>
          </p:nvPr>
        </p:nvGraphicFramePr>
        <p:xfrm>
          <a:off x="1246586" y="788677"/>
          <a:ext cx="5473302" cy="3452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708" name="Rectangle 10"/>
          <p:cNvSpPr>
            <a:spLocks noChangeArrowheads="1"/>
          </p:cNvSpPr>
          <p:nvPr/>
        </p:nvSpPr>
        <p:spPr bwMode="auto">
          <a:xfrm>
            <a:off x="1964532" y="4308165"/>
            <a:ext cx="216694" cy="216694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72709" name="Rectangle 11"/>
          <p:cNvSpPr>
            <a:spLocks noChangeArrowheads="1"/>
          </p:cNvSpPr>
          <p:nvPr/>
        </p:nvSpPr>
        <p:spPr bwMode="auto">
          <a:xfrm>
            <a:off x="3238500" y="4308165"/>
            <a:ext cx="216694" cy="216694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72710" name="Text Box 12"/>
          <p:cNvSpPr txBox="1">
            <a:spLocks noChangeArrowheads="1"/>
          </p:cNvSpPr>
          <p:nvPr/>
        </p:nvSpPr>
        <p:spPr bwMode="auto">
          <a:xfrm>
            <a:off x="2155031" y="4318881"/>
            <a:ext cx="113364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/>
              <a:t>primo-implantation</a:t>
            </a:r>
          </a:p>
        </p:txBody>
      </p:sp>
      <p:sp>
        <p:nvSpPr>
          <p:cNvPr id="72711" name="Text Box 13"/>
          <p:cNvSpPr txBox="1">
            <a:spLocks noChangeArrowheads="1"/>
          </p:cNvSpPr>
          <p:nvPr/>
        </p:nvSpPr>
        <p:spPr bwMode="auto">
          <a:xfrm>
            <a:off x="3483769" y="4318881"/>
            <a:ext cx="97975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/>
              <a:t>re-implantation </a:t>
            </a:r>
          </a:p>
        </p:txBody>
      </p:sp>
      <p:sp>
        <p:nvSpPr>
          <p:cNvPr id="72712" name="Rectangle 11"/>
          <p:cNvSpPr>
            <a:spLocks noChangeArrowheads="1"/>
          </p:cNvSpPr>
          <p:nvPr/>
        </p:nvSpPr>
        <p:spPr bwMode="auto">
          <a:xfrm>
            <a:off x="4423173" y="4308165"/>
            <a:ext cx="216694" cy="216694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72713" name="Text Box 13"/>
          <p:cNvSpPr txBox="1">
            <a:spLocks noChangeArrowheads="1"/>
          </p:cNvSpPr>
          <p:nvPr/>
        </p:nvSpPr>
        <p:spPr bwMode="auto">
          <a:xfrm>
            <a:off x="4641057" y="4318881"/>
            <a:ext cx="60785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/>
              <a:t>upgrade</a:t>
            </a: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5460207" y="4299831"/>
            <a:ext cx="216694" cy="216694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72715" name="Text Box 12"/>
          <p:cNvSpPr txBox="1">
            <a:spLocks noChangeArrowheads="1"/>
          </p:cNvSpPr>
          <p:nvPr/>
        </p:nvSpPr>
        <p:spPr bwMode="auto">
          <a:xfrm>
            <a:off x="5650707" y="4310546"/>
            <a:ext cx="83869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/>
              <a:t>explantation</a:t>
            </a:r>
            <a:r>
              <a:rPr lang="en-US" altLang="cs-CZ" sz="900" b="1"/>
              <a:t> </a:t>
            </a:r>
            <a:endParaRPr lang="en-US" altLang="cs-CZ" sz="900"/>
          </a:p>
        </p:txBody>
      </p:sp>
      <p:sp>
        <p:nvSpPr>
          <p:cNvPr id="72716" name="Rectangle 11"/>
          <p:cNvSpPr>
            <a:spLocks noChangeArrowheads="1"/>
          </p:cNvSpPr>
          <p:nvPr/>
        </p:nvSpPr>
        <p:spPr bwMode="auto">
          <a:xfrm>
            <a:off x="6587729" y="4299831"/>
            <a:ext cx="216694" cy="216694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6805613" y="4310546"/>
            <a:ext cx="864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/>
              <a:t>other surgery</a:t>
            </a:r>
          </a:p>
        </p:txBody>
      </p:sp>
      <p:graphicFrame>
        <p:nvGraphicFramePr>
          <p:cNvPr id="4202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177057"/>
              </p:ext>
            </p:extLst>
          </p:nvPr>
        </p:nvGraphicFramePr>
        <p:xfrm>
          <a:off x="6555582" y="1063712"/>
          <a:ext cx="616744" cy="3099202"/>
        </p:xfrm>
        <a:graphic>
          <a:graphicData uri="http://schemas.openxmlformats.org/drawingml/2006/table">
            <a:tbl>
              <a:tblPr/>
              <a:tblGrid>
                <a:gridCol w="616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306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1343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306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1324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306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1146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306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1027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306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630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306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573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306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545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306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541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306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519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306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517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306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461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306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402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306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330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306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253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306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50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306"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51" marR="7151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306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 = 9 661</a:t>
                      </a:r>
                    </a:p>
                  </a:txBody>
                  <a:tcPr marL="7151" marR="7151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2736" name="Text Box 7"/>
          <p:cNvSpPr txBox="1">
            <a:spLocks noChangeArrowheads="1"/>
          </p:cNvSpPr>
          <p:nvPr/>
        </p:nvSpPr>
        <p:spPr bwMode="auto">
          <a:xfrm>
            <a:off x="4229695" y="708601"/>
            <a:ext cx="68461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750" dirty="0"/>
              <a:t>% records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670660"/>
              </p:ext>
            </p:extLst>
          </p:nvPr>
        </p:nvGraphicFramePr>
        <p:xfrm>
          <a:off x="1254919" y="408958"/>
          <a:ext cx="6642494" cy="4265889"/>
        </p:xfrm>
        <a:graphic>
          <a:graphicData uri="http://schemas.openxmlformats.org/drawingml/2006/table">
            <a:tbl>
              <a:tblPr/>
              <a:tblGrid>
                <a:gridCol w="1945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39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03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48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46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Procedure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type/</a:t>
                      </a:r>
                      <a:b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Centre</a:t>
                      </a:r>
                    </a:p>
                  </a:txBody>
                  <a:tcPr marL="4032" marR="4032" marT="403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Primo-</a:t>
                      </a:r>
                      <a:r>
                        <a:rPr lang="cs-CZ" sz="7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implantation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b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(N = 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7 265)</a:t>
                      </a:r>
                      <a:endParaRPr lang="cs-CZ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" marR="4032" marT="40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Re-</a:t>
                      </a:r>
                      <a:r>
                        <a:rPr lang="cs-CZ" sz="7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implantantation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b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(N = 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2 185)</a:t>
                      </a:r>
                      <a:endParaRPr lang="cs-CZ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" marR="4032" marT="40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Upgrade </a:t>
                      </a:r>
                      <a:b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(N = 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151)</a:t>
                      </a:r>
                      <a:endParaRPr lang="cs-CZ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" marR="4032" marT="40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Explantation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b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(N = 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32)</a:t>
                      </a:r>
                      <a:endParaRPr lang="cs-CZ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" marR="4032" marT="40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Electrode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7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surgery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b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(N = 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92)</a:t>
                      </a:r>
                      <a:endParaRPr lang="cs-CZ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" marR="4032" marT="40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Other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7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surgery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b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(N = 2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8)</a:t>
                      </a:r>
                      <a:endParaRPr lang="cs-CZ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32" marR="4032" marT="40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b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(N = 9 753)</a:t>
                      </a:r>
                    </a:p>
                  </a:txBody>
                  <a:tcPr marL="4032" marR="4032" marT="40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Nemocnice Na Homolce - Kardiologické odd.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465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175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657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FN Brno - Kardiologická klinika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478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595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IKEM Praha - Kardiologická klinika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344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544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Liberec - Kardiocentrum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386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535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FNHK - 1. IK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314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481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FNUSA Brno - Kardiologická klinika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358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472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FNKV Praha – III.interní - kardiologická klinika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330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470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FN Ostrava - Kardiovaskulární odd.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368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451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FN Olomouc - I. interní klinika - kardiologická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310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388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Nemocnice České Budějovice - kardiocentrum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307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383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FN Plzeň - Kardiologické odd.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292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374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Třinec - Podlesí - kardiocentrum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266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340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Zlín - Kardiologické oddělení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270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322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Orlickoústecká nemocnice - interní odd.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282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288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Kardiologické centrum AGEL a.s.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197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284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ÚnL - Kardiologické odd.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228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269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Městská nemocnice Ostrava - Kardiologie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197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253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FN Motol - Kardiologické oddělení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182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248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VFN Praha - II.IK - Kardiologická klinika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139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246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Karlovy Vary nemocnice - Kardiocentrum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171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241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Kardiologie na Bulovce, s.r.o.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166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225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Tábor - Interní odd.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199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Kladno - Interní odd.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178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ÚVN - Kardiologické odd.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Kolín - Interní odd.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159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Frýdek Místek - Interní oddělení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Jihlava - Kardiologické odd.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Přerov - Interní odd.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Šumperk - Interní odd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Prostějov - Interní odd.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Hodonín - Kardiostimul.centrum Nem. TGM p.o.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Chomutov - Interní odd.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Příbram - Interní oddělení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2573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Havlíčkův Brod - Interní oddělení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13454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FN Motol - Dětské kardiocentrum</a:t>
                      </a:r>
                    </a:p>
                  </a:txBody>
                  <a:tcPr marL="5715" marR="5715" marT="571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5715" marR="5715" marT="57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B085A73B-3DD5-44A1-B810-56D792E810A1}"/>
              </a:ext>
            </a:extLst>
          </p:cNvPr>
          <p:cNvSpPr/>
          <p:nvPr/>
        </p:nvSpPr>
        <p:spPr>
          <a:xfrm>
            <a:off x="1192959" y="742970"/>
            <a:ext cx="6737645" cy="8879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25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1E088B9-9244-4580-B561-A1E718C47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53"/>
            <a:ext cx="8280000" cy="457200"/>
          </a:xfrm>
        </p:spPr>
        <p:txBody>
          <a:bodyPr>
            <a:normAutofit fontScale="90000"/>
          </a:bodyPr>
          <a:lstStyle/>
          <a:p>
            <a:r>
              <a:rPr lang="cs-CZ"/>
              <a:t>Přehled aktivit center v roce 2020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1A1EAE56-7605-405A-9476-CE96E08E75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cs-CZ"/>
              <a:t>Base: All records 2020 (N = 9 753)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457097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M</a:t>
            </a:r>
            <a:r>
              <a:rPr lang="en-US" altLang="cs-CZ"/>
              <a:t>arket share</a:t>
            </a:r>
            <a:r>
              <a:rPr lang="cs-CZ" altLang="cs-CZ"/>
              <a:t> 2020</a:t>
            </a:r>
            <a:endParaRPr lang="en-US" altLang="cs-CZ" dirty="0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C71C3A35-2FDB-4409-B25D-612E7EDC73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cs-CZ"/>
              <a:t>Base: All records 2020 (N = 9 753)</a:t>
            </a:r>
            <a:endParaRPr lang="cs-CZ" dirty="0"/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1659732" y="1084660"/>
            <a:ext cx="283923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350" b="1" dirty="0"/>
              <a:t>Implanted devices manufacturer</a:t>
            </a:r>
          </a:p>
        </p:txBody>
      </p:sp>
      <p:sp>
        <p:nvSpPr>
          <p:cNvPr id="19461" name="Rectangle 18"/>
          <p:cNvSpPr>
            <a:spLocks noChangeArrowheads="1"/>
          </p:cNvSpPr>
          <p:nvPr/>
        </p:nvSpPr>
        <p:spPr bwMode="auto">
          <a:xfrm>
            <a:off x="2444354" y="1433513"/>
            <a:ext cx="85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dirty="0"/>
              <a:t>N = </a:t>
            </a:r>
            <a:r>
              <a:rPr lang="cs-CZ" altLang="cs-CZ" sz="1200" dirty="0"/>
              <a:t>9 602</a:t>
            </a:r>
            <a:endParaRPr lang="en-US" altLang="cs-CZ" sz="1200" dirty="0"/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4779169" y="1102519"/>
            <a:ext cx="284885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350" b="1"/>
              <a:t>Explanted devices manufacturer</a:t>
            </a:r>
          </a:p>
        </p:txBody>
      </p:sp>
      <p:sp>
        <p:nvSpPr>
          <p:cNvPr id="19463" name="Rectangle 18"/>
          <p:cNvSpPr>
            <a:spLocks noChangeArrowheads="1"/>
          </p:cNvSpPr>
          <p:nvPr/>
        </p:nvSpPr>
        <p:spPr bwMode="auto">
          <a:xfrm>
            <a:off x="5776913" y="1451373"/>
            <a:ext cx="85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dirty="0"/>
              <a:t>N = 2 3</a:t>
            </a:r>
            <a:r>
              <a:rPr lang="cs-CZ" altLang="cs-CZ" sz="1200" dirty="0"/>
              <a:t>64</a:t>
            </a:r>
            <a:endParaRPr lang="en-US" altLang="cs-CZ" sz="1200" dirty="0"/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24258"/>
              </p:ext>
            </p:extLst>
          </p:nvPr>
        </p:nvGraphicFramePr>
        <p:xfrm>
          <a:off x="1147491" y="1973906"/>
          <a:ext cx="3817687" cy="2252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116040"/>
              </p:ext>
            </p:extLst>
          </p:nvPr>
        </p:nvGraphicFramePr>
        <p:xfrm>
          <a:off x="4572000" y="1973906"/>
          <a:ext cx="3817687" cy="2252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457200" y="194331"/>
            <a:ext cx="8280000" cy="457200"/>
          </a:xfrm>
        </p:spPr>
        <p:txBody>
          <a:bodyPr>
            <a:normAutofit fontScale="90000"/>
          </a:bodyPr>
          <a:lstStyle/>
          <a:p>
            <a:r>
              <a:rPr lang="cs-CZ" altLang="cs-CZ" dirty="0"/>
              <a:t>Podíl plátců zdravotní péče na úhradách</a:t>
            </a:r>
            <a:endParaRPr lang="en-US" altLang="cs-CZ" dirty="0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FEF0D707-BAF9-4A4A-8189-CC5DDA16EE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cs-CZ"/>
              <a:t>Base: All records 2020 (N = 9 753)</a:t>
            </a:r>
            <a:endParaRPr lang="cs-CZ" dirty="0"/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2146697" y="831727"/>
            <a:ext cx="29908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1200" dirty="0"/>
              <a:t>Number </a:t>
            </a:r>
            <a:r>
              <a:rPr lang="cs-CZ" altLang="cs-CZ" sz="1200" dirty="0"/>
              <a:t>and % </a:t>
            </a:r>
            <a:r>
              <a:rPr lang="en-US" altLang="cs-CZ" sz="1200" dirty="0"/>
              <a:t>of records</a:t>
            </a: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621976"/>
              </p:ext>
            </p:extLst>
          </p:nvPr>
        </p:nvGraphicFramePr>
        <p:xfrm>
          <a:off x="1712119" y="3182073"/>
          <a:ext cx="4276725" cy="1435894"/>
        </p:xfrm>
        <a:graphic>
          <a:graphicData uri="http://schemas.openxmlformats.org/drawingml/2006/table">
            <a:tbl>
              <a:tblPr/>
              <a:tblGrid>
                <a:gridCol w="336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Insurance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111 - Všeobecná zdravotní pojišťovna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6431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65.9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211 - Zdravotní pojišťovna Ministerstva vnitra ČR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1022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10.5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205 - Česká průmyslová zdravotní pojišťovna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838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201 - Vojenská zdravotní pojišťovna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207 - Oborová pojišťovna zaměstnanců bank, pojišťoven a stavebnictví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5.1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213 - Revírní bratrská pokladna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282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2.9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209 - Zaměstnanecká pojišťovna Škoda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Not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insured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in CZ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Unknown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413814"/>
                  </a:ext>
                </a:extLst>
              </a:tr>
            </a:tbl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329416"/>
              </p:ext>
            </p:extLst>
          </p:nvPr>
        </p:nvGraphicFramePr>
        <p:xfrm>
          <a:off x="2868216" y="558632"/>
          <a:ext cx="5179219" cy="2836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9B517B-E8D8-4715-AC36-B2092F868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Bezelektrodová </a:t>
            </a:r>
            <a:r>
              <a:rPr lang="cs-CZ" dirty="0" err="1"/>
              <a:t>kardiostimulace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03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D0EF9B-1CF4-4440-9541-B9BEECB5A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je postavení ČR v EU                        v segmentu TKS ?</a:t>
            </a:r>
          </a:p>
        </p:txBody>
      </p:sp>
    </p:spTree>
    <p:extLst>
      <p:ext uri="{BB962C8B-B14F-4D97-AF65-F5344CB8AC3E}">
        <p14:creationId xmlns:p14="http://schemas.microsoft.com/office/powerpoint/2010/main" val="3658042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Primo-implantation of leadless PM</a:t>
            </a:r>
            <a:endParaRPr lang="en-US" altLang="cs-CZ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43B814C1-F441-475C-985B-98D77AEE56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cs-CZ"/>
              <a:t>Base: </a:t>
            </a:r>
            <a:r>
              <a:rPr lang="cs-CZ" altLang="cs-CZ"/>
              <a:t>Leadless PM</a:t>
            </a:r>
            <a:r>
              <a:rPr lang="en-US" altLang="cs-CZ"/>
              <a:t> 2019</a:t>
            </a:r>
            <a:r>
              <a:rPr lang="cs-CZ" altLang="cs-CZ"/>
              <a:t> </a:t>
            </a:r>
            <a:r>
              <a:rPr lang="en-US" altLang="cs-CZ"/>
              <a:t>(N = 73)</a:t>
            </a:r>
            <a:endParaRPr lang="cs-CZ" dirty="0"/>
          </a:p>
        </p:txBody>
      </p:sp>
      <p:graphicFrame>
        <p:nvGraphicFramePr>
          <p:cNvPr id="14" name="Group 379"/>
          <p:cNvGraphicFramePr>
            <a:graphicFrameLocks noGrp="1"/>
          </p:cNvGraphicFramePr>
          <p:nvPr/>
        </p:nvGraphicFramePr>
        <p:xfrm>
          <a:off x="1454944" y="1156097"/>
          <a:ext cx="3574257" cy="1307313"/>
        </p:xfrm>
        <a:graphic>
          <a:graphicData uri="http://schemas.openxmlformats.org/drawingml/2006/table">
            <a:tbl>
              <a:tblPr/>
              <a:tblGrid>
                <a:gridCol w="2441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62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Centre</a:t>
                      </a:r>
                      <a:endParaRPr kumimoji="0" lang="en-US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3499" marR="1349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</a:t>
                      </a:r>
                    </a:p>
                  </a:txBody>
                  <a:tcPr marL="13499" marR="1349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</a:p>
                  </a:txBody>
                  <a:tcPr marL="13499" marR="1349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985">
                <a:tc>
                  <a:txBody>
                    <a:bodyPr/>
                    <a:lstStyle/>
                    <a:p>
                      <a:pPr algn="l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Na Homolce - Kardiologické odd.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17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cs-CZ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FN Olomouc - I. interní klinika - kardiologická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17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cs-CZ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IKEM Praha - Kardiologická klinika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175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Brno - Kardiologická klinika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59595"/>
                  </a:ext>
                </a:extLst>
              </a:tr>
              <a:tr h="207175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43" name="Rectangle 11"/>
          <p:cNvSpPr>
            <a:spLocks noChangeArrowheads="1"/>
          </p:cNvSpPr>
          <p:nvPr/>
        </p:nvSpPr>
        <p:spPr bwMode="auto">
          <a:xfrm>
            <a:off x="5465366" y="3059511"/>
            <a:ext cx="216694" cy="216694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9244" name="Text Box 13"/>
          <p:cNvSpPr txBox="1">
            <a:spLocks noChangeArrowheads="1"/>
          </p:cNvSpPr>
          <p:nvPr/>
        </p:nvSpPr>
        <p:spPr bwMode="auto">
          <a:xfrm>
            <a:off x="5652838" y="3373836"/>
            <a:ext cx="8066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dirty="0"/>
              <a:t>IKEM Praha</a:t>
            </a:r>
            <a:endParaRPr lang="en-US" altLang="cs-CZ" sz="900" dirty="0"/>
          </a:p>
        </p:txBody>
      </p:sp>
      <p:sp>
        <p:nvSpPr>
          <p:cNvPr id="9245" name="Rectangle 11"/>
          <p:cNvSpPr>
            <a:spLocks noChangeArrowheads="1"/>
          </p:cNvSpPr>
          <p:nvPr/>
        </p:nvSpPr>
        <p:spPr bwMode="auto">
          <a:xfrm>
            <a:off x="5465366" y="2782491"/>
            <a:ext cx="216694" cy="216694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9246" name="Text Box 13"/>
          <p:cNvSpPr txBox="1">
            <a:spLocks noChangeArrowheads="1"/>
          </p:cNvSpPr>
          <p:nvPr/>
        </p:nvSpPr>
        <p:spPr bwMode="auto">
          <a:xfrm>
            <a:off x="5650706" y="2787254"/>
            <a:ext cx="14285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/>
              <a:t>Nemocnice Na Homolce</a:t>
            </a:r>
            <a:endParaRPr lang="en-US" altLang="cs-CZ" sz="900"/>
          </a:p>
        </p:txBody>
      </p:sp>
      <p:sp>
        <p:nvSpPr>
          <p:cNvPr id="9247" name="Rectangle 11"/>
          <p:cNvSpPr>
            <a:spLocks noChangeArrowheads="1"/>
          </p:cNvSpPr>
          <p:nvPr/>
        </p:nvSpPr>
        <p:spPr bwMode="auto">
          <a:xfrm>
            <a:off x="5465366" y="3613550"/>
            <a:ext cx="216694" cy="216694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9248" name="Text Box 13"/>
          <p:cNvSpPr txBox="1">
            <a:spLocks noChangeArrowheads="1"/>
          </p:cNvSpPr>
          <p:nvPr/>
        </p:nvSpPr>
        <p:spPr bwMode="auto">
          <a:xfrm>
            <a:off x="5650707" y="3618312"/>
            <a:ext cx="6463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z="900" dirty="0">
                <a:solidFill>
                  <a:srgbClr val="000000"/>
                </a:solidFill>
              </a:rPr>
              <a:t>FN Brno </a:t>
            </a:r>
            <a:endParaRPr lang="en-US" altLang="cs-CZ" sz="900" dirty="0"/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116905"/>
              </p:ext>
            </p:extLst>
          </p:nvPr>
        </p:nvGraphicFramePr>
        <p:xfrm>
          <a:off x="1641330" y="2480311"/>
          <a:ext cx="3817687" cy="2252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465366" y="3336530"/>
            <a:ext cx="216694" cy="216694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653339" y="3066364"/>
            <a:ext cx="83227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dirty="0"/>
              <a:t>FN Olomouc</a:t>
            </a:r>
            <a:endParaRPr lang="en-US" altLang="cs-CZ" sz="900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1328737" y="576034"/>
            <a:ext cx="2387204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b="1" dirty="0"/>
              <a:t>Symptoms – incidence</a:t>
            </a:r>
            <a:endParaRPr lang="en-US" altLang="cs-CZ" sz="1200" b="1" baseline="30000" dirty="0"/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356438"/>
              </p:ext>
            </p:extLst>
          </p:nvPr>
        </p:nvGraphicFramePr>
        <p:xfrm>
          <a:off x="968674" y="1858930"/>
          <a:ext cx="4854773" cy="1447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1458"/>
            <a:ext cx="8280000" cy="457200"/>
          </a:xfrm>
        </p:spPr>
        <p:txBody>
          <a:bodyPr>
            <a:normAutofit fontScale="90000"/>
          </a:bodyPr>
          <a:lstStyle/>
          <a:p>
            <a:r>
              <a:rPr lang="en-US" altLang="cs-CZ"/>
              <a:t>Indications for implantable </a:t>
            </a:r>
            <a:r>
              <a:rPr lang="cs-CZ" altLang="cs-CZ"/>
              <a:t>Leadless </a:t>
            </a:r>
            <a:r>
              <a:rPr lang="en-US" altLang="cs-CZ"/>
              <a:t>PM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553669A-966D-4286-A739-02510BAA33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cs-CZ"/>
              <a:t>Base: </a:t>
            </a:r>
            <a:r>
              <a:rPr lang="cs-CZ" altLang="cs-CZ"/>
              <a:t>Leadless PM</a:t>
            </a:r>
            <a:r>
              <a:rPr lang="en-US" altLang="cs-CZ"/>
              <a:t> 201</a:t>
            </a:r>
            <a:r>
              <a:rPr lang="cs-CZ" altLang="cs-CZ"/>
              <a:t>9 </a:t>
            </a:r>
            <a:r>
              <a:rPr lang="en-US" altLang="cs-CZ"/>
              <a:t>(N = </a:t>
            </a:r>
            <a:r>
              <a:rPr lang="cs-CZ" altLang="cs-CZ"/>
              <a:t>73</a:t>
            </a:r>
            <a:r>
              <a:rPr lang="en-US" altLang="cs-CZ"/>
              <a:t>)</a:t>
            </a:r>
            <a:endParaRPr lang="cs-CZ" dirty="0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885889"/>
              </p:ext>
            </p:extLst>
          </p:nvPr>
        </p:nvGraphicFramePr>
        <p:xfrm>
          <a:off x="1853998" y="759132"/>
          <a:ext cx="4377929" cy="120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4777184" y="779573"/>
            <a:ext cx="115966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900" dirty="0"/>
              <a:t>% records</a:t>
            </a: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231783"/>
              </p:ext>
            </p:extLst>
          </p:nvPr>
        </p:nvGraphicFramePr>
        <p:xfrm>
          <a:off x="5275555" y="820178"/>
          <a:ext cx="2689622" cy="1168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5806678" y="576034"/>
            <a:ext cx="2387204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b="1" dirty="0"/>
              <a:t>Number of symptoms</a:t>
            </a: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6972878" y="736570"/>
            <a:ext cx="115966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900" dirty="0"/>
              <a:t>% records</a:t>
            </a:r>
          </a:p>
        </p:txBody>
      </p:sp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1328738" y="1957687"/>
            <a:ext cx="2387203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b="1" dirty="0"/>
              <a:t>Etiology – incidence</a:t>
            </a:r>
            <a:endParaRPr lang="en-US" altLang="cs-CZ" sz="1200" b="1" baseline="30000" dirty="0"/>
          </a:p>
        </p:txBody>
      </p:sp>
      <p:sp>
        <p:nvSpPr>
          <p:cNvPr id="11276" name="Text Box 6"/>
          <p:cNvSpPr txBox="1">
            <a:spLocks noChangeArrowheads="1"/>
          </p:cNvSpPr>
          <p:nvPr/>
        </p:nvSpPr>
        <p:spPr bwMode="auto">
          <a:xfrm>
            <a:off x="4773645" y="2006045"/>
            <a:ext cx="115966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900" dirty="0"/>
              <a:t>% records</a:t>
            </a: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21710"/>
              </p:ext>
            </p:extLst>
          </p:nvPr>
        </p:nvGraphicFramePr>
        <p:xfrm>
          <a:off x="5747477" y="2138509"/>
          <a:ext cx="2470547" cy="106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278" name="Text Box 8"/>
          <p:cNvSpPr txBox="1">
            <a:spLocks noChangeArrowheads="1"/>
          </p:cNvSpPr>
          <p:nvPr/>
        </p:nvSpPr>
        <p:spPr bwMode="auto">
          <a:xfrm>
            <a:off x="5806679" y="1957687"/>
            <a:ext cx="2387203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b="1"/>
              <a:t>Number of </a:t>
            </a:r>
            <a:r>
              <a:rPr lang="cs-CZ" altLang="cs-CZ" sz="1200" b="1"/>
              <a:t>etiologie</a:t>
            </a:r>
            <a:r>
              <a:rPr lang="en-US" altLang="cs-CZ" sz="1200" b="1"/>
              <a:t>s</a:t>
            </a:r>
          </a:p>
        </p:txBody>
      </p:sp>
      <p:sp>
        <p:nvSpPr>
          <p:cNvPr id="11279" name="Text Box 6"/>
          <p:cNvSpPr txBox="1">
            <a:spLocks noChangeArrowheads="1"/>
          </p:cNvSpPr>
          <p:nvPr/>
        </p:nvSpPr>
        <p:spPr bwMode="auto">
          <a:xfrm>
            <a:off x="6972878" y="2109675"/>
            <a:ext cx="115966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900" dirty="0"/>
              <a:t>% records</a:t>
            </a:r>
          </a:p>
        </p:txBody>
      </p:sp>
      <p:sp>
        <p:nvSpPr>
          <p:cNvPr id="11280" name="Text Box 8"/>
          <p:cNvSpPr txBox="1">
            <a:spLocks noChangeArrowheads="1"/>
          </p:cNvSpPr>
          <p:nvPr/>
        </p:nvSpPr>
        <p:spPr bwMode="auto">
          <a:xfrm>
            <a:off x="1328738" y="3242087"/>
            <a:ext cx="2537222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/>
              <a:t>H</a:t>
            </a:r>
            <a:r>
              <a:rPr lang="en-US" altLang="cs-CZ" sz="1200" b="1" dirty="0" err="1"/>
              <a:t>eart</a:t>
            </a:r>
            <a:r>
              <a:rPr lang="en-US" altLang="cs-CZ" sz="1200" b="1" dirty="0"/>
              <a:t> rhythm before surgery</a:t>
            </a:r>
            <a:endParaRPr lang="en-US" altLang="cs-CZ" sz="1200" b="1" baseline="30000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902082"/>
              </p:ext>
            </p:extLst>
          </p:nvPr>
        </p:nvGraphicFramePr>
        <p:xfrm>
          <a:off x="1298972" y="3373521"/>
          <a:ext cx="4377929" cy="120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282" name="Text Box 6"/>
          <p:cNvSpPr txBox="1">
            <a:spLocks noChangeArrowheads="1"/>
          </p:cNvSpPr>
          <p:nvPr/>
        </p:nvSpPr>
        <p:spPr bwMode="auto">
          <a:xfrm>
            <a:off x="4777184" y="3376702"/>
            <a:ext cx="115966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900" dirty="0"/>
              <a:t>% records</a:t>
            </a:r>
          </a:p>
        </p:txBody>
      </p:sp>
      <p:graphicFrame>
        <p:nvGraphicFramePr>
          <p:cNvPr id="11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005294"/>
              </p:ext>
            </p:extLst>
          </p:nvPr>
        </p:nvGraphicFramePr>
        <p:xfrm>
          <a:off x="5416351" y="3384542"/>
          <a:ext cx="1318022" cy="154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284" name="Text Box 8"/>
          <p:cNvSpPr txBox="1">
            <a:spLocks noChangeArrowheads="1"/>
          </p:cNvSpPr>
          <p:nvPr/>
        </p:nvSpPr>
        <p:spPr bwMode="auto">
          <a:xfrm>
            <a:off x="5806679" y="3220544"/>
            <a:ext cx="2387203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/>
              <a:t>Type of PM</a:t>
            </a:r>
            <a:endParaRPr lang="en-US" altLang="cs-CZ" sz="1200" b="1" dirty="0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C2BD1F28-E320-4E18-A7BE-99EF47DA7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3776" y="3524512"/>
            <a:ext cx="216694" cy="216694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29" name="Text Box 13">
            <a:extLst>
              <a:ext uri="{FF2B5EF4-FFF2-40B4-BE49-F238E27FC236}">
                <a16:creationId xmlns:a16="http://schemas.microsoft.com/office/drawing/2014/main" id="{D344B6F5-FFD1-4342-9225-C837400AB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1660" y="3530465"/>
            <a:ext cx="513282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788" dirty="0"/>
              <a:t>MICRA</a:t>
            </a:r>
            <a:endParaRPr lang="en-US" altLang="cs-CZ" sz="788" dirty="0"/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D6035CD1-BC5A-44CF-A9F3-D3B1064D2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3776" y="3933092"/>
            <a:ext cx="216694" cy="216694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31" name="Text Box 13">
            <a:extLst>
              <a:ext uri="{FF2B5EF4-FFF2-40B4-BE49-F238E27FC236}">
                <a16:creationId xmlns:a16="http://schemas.microsoft.com/office/drawing/2014/main" id="{559F5512-76FF-4F11-B5F3-9802705A3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1660" y="3939045"/>
            <a:ext cx="1010213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788" dirty="0"/>
              <a:t>MICRA MC1VR01</a:t>
            </a:r>
            <a:endParaRPr lang="en-US" altLang="cs-CZ" sz="788" dirty="0"/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62D45117-1C01-4FCC-9901-304485321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5" y="4341672"/>
            <a:ext cx="216694" cy="216694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D8C6EE0D-88B1-4B92-A2F2-A314E51D1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0469" y="4347624"/>
            <a:ext cx="1144865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788" dirty="0"/>
              <a:t>S1DLCP NANOSTIM</a:t>
            </a:r>
          </a:p>
        </p:txBody>
      </p:sp>
    </p:spTree>
    <p:extLst>
      <p:ext uri="{BB962C8B-B14F-4D97-AF65-F5344CB8AC3E}">
        <p14:creationId xmlns:p14="http://schemas.microsoft.com/office/powerpoint/2010/main" val="387764246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Grp="1" noChangeAspect="1"/>
          </p:cNvGraphicFramePr>
          <p:nvPr/>
        </p:nvGraphicFramePr>
        <p:xfrm>
          <a:off x="1829992" y="2095500"/>
          <a:ext cx="1945481" cy="230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cs-CZ"/>
              <a:t>Surgery duration</a:t>
            </a:r>
            <a:r>
              <a:rPr lang="cs-CZ" altLang="cs-CZ"/>
              <a:t> and duration of skiascopy</a:t>
            </a:r>
            <a:endParaRPr lang="en-US" alt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43A1F65-ADE0-4E91-8B5B-E740EBFEEE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cs-CZ"/>
              <a:t>Base: </a:t>
            </a:r>
            <a:r>
              <a:rPr lang="cs-CZ" altLang="cs-CZ"/>
              <a:t>Leadless PM</a:t>
            </a:r>
            <a:r>
              <a:rPr lang="en-US" altLang="cs-CZ"/>
              <a:t> 2019</a:t>
            </a:r>
            <a:r>
              <a:rPr lang="cs-CZ" altLang="cs-CZ"/>
              <a:t> </a:t>
            </a:r>
            <a:r>
              <a:rPr lang="en-US" altLang="cs-CZ"/>
              <a:t>(N = 73)</a:t>
            </a:r>
            <a:endParaRPr lang="cs-CZ" dirty="0"/>
          </a:p>
        </p:txBody>
      </p:sp>
      <p:pic>
        <p:nvPicPr>
          <p:cNvPr id="1331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60" y="156943"/>
            <a:ext cx="770335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30"/>
          <p:cNvSpPr txBox="1">
            <a:spLocks noChangeArrowheads="1"/>
          </p:cNvSpPr>
          <p:nvPr/>
        </p:nvSpPr>
        <p:spPr bwMode="auto">
          <a:xfrm rot="-5400000">
            <a:off x="841177" y="2999029"/>
            <a:ext cx="169187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50"/>
              <a:t>Time</a:t>
            </a:r>
            <a:r>
              <a:rPr lang="en-US" altLang="cs-CZ" sz="1050"/>
              <a:t> (min)</a:t>
            </a:r>
          </a:p>
        </p:txBody>
      </p:sp>
      <p:sp>
        <p:nvSpPr>
          <p:cNvPr id="13318" name="Line 44"/>
          <p:cNvSpPr>
            <a:spLocks noChangeShapeType="1"/>
          </p:cNvSpPr>
          <p:nvPr/>
        </p:nvSpPr>
        <p:spPr bwMode="auto">
          <a:xfrm>
            <a:off x="6991350" y="2770585"/>
            <a:ext cx="0" cy="27027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125"/>
          </a:p>
        </p:txBody>
      </p:sp>
      <p:sp>
        <p:nvSpPr>
          <p:cNvPr id="13319" name="Line 45"/>
          <p:cNvSpPr>
            <a:spLocks noChangeShapeType="1"/>
          </p:cNvSpPr>
          <p:nvPr/>
        </p:nvSpPr>
        <p:spPr bwMode="auto">
          <a:xfrm>
            <a:off x="6936582" y="2770585"/>
            <a:ext cx="107156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125"/>
          </a:p>
        </p:txBody>
      </p:sp>
      <p:sp>
        <p:nvSpPr>
          <p:cNvPr id="13320" name="Line 46"/>
          <p:cNvSpPr>
            <a:spLocks noChangeShapeType="1"/>
          </p:cNvSpPr>
          <p:nvPr/>
        </p:nvSpPr>
        <p:spPr bwMode="auto">
          <a:xfrm>
            <a:off x="6937773" y="3040856"/>
            <a:ext cx="107156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125"/>
          </a:p>
        </p:txBody>
      </p:sp>
      <p:sp>
        <p:nvSpPr>
          <p:cNvPr id="13321" name="Rectangle 47"/>
          <p:cNvSpPr>
            <a:spLocks noChangeArrowheads="1"/>
          </p:cNvSpPr>
          <p:nvPr/>
        </p:nvSpPr>
        <p:spPr bwMode="auto">
          <a:xfrm>
            <a:off x="6963966" y="2878931"/>
            <a:ext cx="53578" cy="53579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>
              <a:solidFill>
                <a:srgbClr val="000000"/>
              </a:solidFill>
            </a:endParaRPr>
          </a:p>
        </p:txBody>
      </p:sp>
      <p:sp>
        <p:nvSpPr>
          <p:cNvPr id="13322" name="Text Box 48"/>
          <p:cNvSpPr txBox="1">
            <a:spLocks noChangeArrowheads="1"/>
          </p:cNvSpPr>
          <p:nvPr/>
        </p:nvSpPr>
        <p:spPr bwMode="auto">
          <a:xfrm>
            <a:off x="6998494" y="2755107"/>
            <a:ext cx="10025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750">
                <a:solidFill>
                  <a:srgbClr val="000000"/>
                </a:solidFill>
              </a:rPr>
              <a:t>Median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750">
                <a:solidFill>
                  <a:srgbClr val="000000"/>
                </a:solidFill>
              </a:rPr>
              <a:t>(5%,95% percentile)</a:t>
            </a:r>
          </a:p>
        </p:txBody>
      </p:sp>
      <p:graphicFrame>
        <p:nvGraphicFramePr>
          <p:cNvPr id="62555" name="Group 91"/>
          <p:cNvGraphicFramePr>
            <a:graphicFrameLocks noGrp="1"/>
          </p:cNvGraphicFramePr>
          <p:nvPr/>
        </p:nvGraphicFramePr>
        <p:xfrm>
          <a:off x="1858566" y="948929"/>
          <a:ext cx="1955008" cy="1144215"/>
        </p:xfrm>
        <a:graphic>
          <a:graphicData uri="http://schemas.openxmlformats.org/drawingml/2006/table">
            <a:tbl>
              <a:tblPr/>
              <a:tblGrid>
                <a:gridCol w="977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29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Time (minutes) </a:t>
                      </a:r>
                    </a:p>
                  </a:txBody>
                  <a:tcPr marL="27005" marR="27005" marT="35035" marB="350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Surgery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duration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5" marR="7145" marT="7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3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endParaRPr kumimoji="0" lang="en-US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27005" marR="27005" marT="35035" marB="350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3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5% percentile</a:t>
                      </a:r>
                      <a:endParaRPr kumimoji="0" lang="en-US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27005" marR="27005" marT="35035" marB="350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23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Median</a:t>
                      </a:r>
                      <a:endParaRPr kumimoji="0" lang="en-US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27005" marR="27005" marT="35035" marB="350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23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95% percentile</a:t>
                      </a:r>
                      <a:endParaRPr kumimoji="0" lang="en-US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27005" marR="27005" marT="35035" marB="350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Object 2"/>
          <p:cNvGraphicFramePr>
            <a:graphicFrameLocks noGrp="1" noChangeAspect="1"/>
          </p:cNvGraphicFramePr>
          <p:nvPr/>
        </p:nvGraphicFramePr>
        <p:xfrm>
          <a:off x="4657726" y="2095500"/>
          <a:ext cx="1945481" cy="230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341" name="Text Box 30"/>
          <p:cNvSpPr txBox="1">
            <a:spLocks noChangeArrowheads="1"/>
          </p:cNvSpPr>
          <p:nvPr/>
        </p:nvSpPr>
        <p:spPr bwMode="auto">
          <a:xfrm rot="-5400000">
            <a:off x="3630812" y="3049035"/>
            <a:ext cx="179189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50"/>
              <a:t>Time</a:t>
            </a:r>
            <a:r>
              <a:rPr lang="en-US" altLang="cs-CZ" sz="1050"/>
              <a:t> (min)</a:t>
            </a:r>
          </a:p>
        </p:txBody>
      </p:sp>
      <p:graphicFrame>
        <p:nvGraphicFramePr>
          <p:cNvPr id="18" name="Group 91"/>
          <p:cNvGraphicFramePr>
            <a:graphicFrameLocks noGrp="1"/>
          </p:cNvGraphicFramePr>
          <p:nvPr/>
        </p:nvGraphicFramePr>
        <p:xfrm>
          <a:off x="4686300" y="948929"/>
          <a:ext cx="1955008" cy="1144215"/>
        </p:xfrm>
        <a:graphic>
          <a:graphicData uri="http://schemas.openxmlformats.org/drawingml/2006/table">
            <a:tbl>
              <a:tblPr/>
              <a:tblGrid>
                <a:gridCol w="977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29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Time (minutes) </a:t>
                      </a:r>
                    </a:p>
                  </a:txBody>
                  <a:tcPr marL="27005" marR="27005" marT="35035" marB="350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Duration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of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skiascopy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5" marR="7145" marT="7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3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endParaRPr kumimoji="0" lang="en-US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27005" marR="27005" marT="35035" marB="350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3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5% percentile</a:t>
                      </a:r>
                      <a:endParaRPr kumimoji="0" lang="en-US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27005" marR="27005" marT="35035" marB="350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23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Median</a:t>
                      </a:r>
                      <a:endParaRPr kumimoji="0" lang="en-US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27005" marR="27005" marT="35035" marB="350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23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95% percentile</a:t>
                      </a:r>
                      <a:endParaRPr kumimoji="0" lang="en-US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27005" marR="27005" marT="35035" marB="350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358" name="Text Box 30"/>
          <p:cNvSpPr txBox="1">
            <a:spLocks noChangeArrowheads="1"/>
          </p:cNvSpPr>
          <p:nvPr/>
        </p:nvSpPr>
        <p:spPr bwMode="auto">
          <a:xfrm>
            <a:off x="2147887" y="4329113"/>
            <a:ext cx="169187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1050"/>
              <a:t>Surgery duration</a:t>
            </a:r>
          </a:p>
        </p:txBody>
      </p:sp>
      <p:sp>
        <p:nvSpPr>
          <p:cNvPr id="13359" name="Text Box 30"/>
          <p:cNvSpPr txBox="1">
            <a:spLocks noChangeArrowheads="1"/>
          </p:cNvSpPr>
          <p:nvPr/>
        </p:nvSpPr>
        <p:spPr bwMode="auto">
          <a:xfrm>
            <a:off x="4914900" y="4329113"/>
            <a:ext cx="169187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50"/>
              <a:t>D</a:t>
            </a:r>
            <a:r>
              <a:rPr lang="en-US" altLang="cs-CZ" sz="1050"/>
              <a:t>uration</a:t>
            </a:r>
            <a:r>
              <a:rPr lang="cs-CZ" altLang="cs-CZ" sz="1050"/>
              <a:t> of skiascopy</a:t>
            </a:r>
            <a:endParaRPr lang="en-US" altLang="cs-CZ" sz="105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7AE0FB-6592-4518-8A7A-A8F4A75C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Stimulace z oblasti převodního systému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1751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5DF27300-A2CB-4BE1-8BEF-901D46964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Dvě vedoucí centra v oblasti SPS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518067E-D28B-4287-A010-78D4D2B1318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FNKV</a:t>
            </a:r>
          </a:p>
          <a:p>
            <a:r>
              <a:rPr lang="cs-CZ" sz="2000" dirty="0"/>
              <a:t>v 2020 celkem 217 pacientů</a:t>
            </a:r>
          </a:p>
          <a:p>
            <a:endParaRPr lang="cs-CZ" sz="2000" dirty="0"/>
          </a:p>
          <a:p>
            <a:r>
              <a:rPr lang="cs-CZ" sz="2000" dirty="0"/>
              <a:t>LBBAP 171, </a:t>
            </a:r>
            <a:r>
              <a:rPr lang="cs-CZ" sz="2000" dirty="0" err="1"/>
              <a:t>HBp</a:t>
            </a:r>
            <a:r>
              <a:rPr lang="cs-CZ" sz="2000" dirty="0"/>
              <a:t> 46</a:t>
            </a:r>
          </a:p>
          <a:p>
            <a:endParaRPr lang="cs-CZ" sz="2000" dirty="0"/>
          </a:p>
          <a:p>
            <a:r>
              <a:rPr lang="cs-CZ" sz="2000" dirty="0"/>
              <a:t>12 x CRT-P, 41 x CRT-D, 164 x PM</a:t>
            </a:r>
          </a:p>
          <a:p>
            <a:endParaRPr lang="cs-CZ" sz="2000" dirty="0"/>
          </a:p>
          <a:p>
            <a:r>
              <a:rPr lang="cs-CZ" sz="2000" dirty="0" err="1"/>
              <a:t>skia</a:t>
            </a:r>
            <a:r>
              <a:rPr lang="cs-CZ" sz="2000" dirty="0"/>
              <a:t> čas průměr: 8,9 min. (1,5-29 min.)</a:t>
            </a:r>
          </a:p>
          <a:p>
            <a:r>
              <a:rPr lang="cs-CZ" sz="2000" dirty="0"/>
              <a:t>Zdroj: Karol </a:t>
            </a:r>
            <a:r>
              <a:rPr lang="cs-CZ" sz="2000" dirty="0" err="1"/>
              <a:t>Čurila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Zdroj: K. </a:t>
            </a:r>
            <a:r>
              <a:rPr lang="cs-CZ" sz="2000" dirty="0" err="1"/>
              <a:t>Čurila</a:t>
            </a:r>
            <a:endParaRPr lang="cs-CZ" sz="20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A056EEB-46D3-4716-9278-3F09424935DA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/>
              <a:t>NNH</a:t>
            </a:r>
            <a:endParaRPr lang="cs-CZ" b="1" dirty="0"/>
          </a:p>
          <a:p>
            <a:r>
              <a:rPr lang="cs-CZ" sz="2000" dirty="0"/>
              <a:t>celkem pacientů 108</a:t>
            </a:r>
          </a:p>
          <a:p>
            <a:endParaRPr lang="cs-CZ" sz="2000" dirty="0"/>
          </a:p>
          <a:p>
            <a:r>
              <a:rPr lang="cs-CZ" sz="2000" dirty="0" err="1"/>
              <a:t>LBBAP</a:t>
            </a:r>
            <a:r>
              <a:rPr lang="cs-CZ" sz="2000" dirty="0"/>
              <a:t> 92, </a:t>
            </a:r>
            <a:r>
              <a:rPr lang="cs-CZ" sz="2000" dirty="0" err="1"/>
              <a:t>HBP</a:t>
            </a:r>
            <a:r>
              <a:rPr lang="cs-CZ" sz="2000" dirty="0"/>
              <a:t> 16</a:t>
            </a:r>
            <a:br>
              <a:rPr lang="cs-CZ" sz="2000" dirty="0"/>
            </a:br>
            <a:r>
              <a:rPr lang="cs-CZ" sz="2000" dirty="0"/>
              <a:t>z toho CRT-D 86, CRT-P 5, PM 17</a:t>
            </a:r>
          </a:p>
          <a:p>
            <a:endParaRPr lang="cs-CZ" sz="2000" dirty="0"/>
          </a:p>
          <a:p>
            <a:r>
              <a:rPr lang="cs-CZ" sz="2000" dirty="0" err="1"/>
              <a:t>skia</a:t>
            </a:r>
            <a:r>
              <a:rPr lang="cs-CZ" sz="2000" dirty="0"/>
              <a:t> čas průměr </a:t>
            </a:r>
            <a:r>
              <a:rPr lang="cs-CZ" sz="2000" dirty="0" err="1"/>
              <a:t>7,0min</a:t>
            </a:r>
            <a:r>
              <a:rPr lang="cs-CZ" sz="2000" dirty="0"/>
              <a:t> (1,6-21,8)</a:t>
            </a:r>
          </a:p>
          <a:p>
            <a:r>
              <a:rPr lang="cs-CZ" sz="2000" dirty="0"/>
              <a:t>čas výkonu průměr </a:t>
            </a:r>
            <a:r>
              <a:rPr lang="cs-CZ" sz="2000" dirty="0" err="1"/>
              <a:t>80min</a:t>
            </a:r>
            <a:r>
              <a:rPr lang="cs-CZ" sz="2000" dirty="0"/>
              <a:t> (20-</a:t>
            </a:r>
            <a:r>
              <a:rPr lang="cs-CZ" sz="2000" dirty="0" err="1"/>
              <a:t>120min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r>
              <a:rPr lang="cs-CZ" sz="2000" dirty="0"/>
              <a:t>Zdroj: J. Petrů</a:t>
            </a:r>
          </a:p>
        </p:txBody>
      </p:sp>
    </p:spTree>
    <p:extLst>
      <p:ext uri="{BB962C8B-B14F-4D97-AF65-F5344CB8AC3E}">
        <p14:creationId xmlns:p14="http://schemas.microsoft.com/office/powerpoint/2010/main" val="349165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162DB2-1648-43CB-B227-2C75CB65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332" y="1182516"/>
            <a:ext cx="5400000" cy="342900"/>
          </a:xfrm>
        </p:spPr>
        <p:txBody>
          <a:bodyPr>
            <a:noAutofit/>
          </a:bodyPr>
          <a:lstStyle/>
          <a:p>
            <a:r>
              <a:rPr lang="en-GB" sz="2800" dirty="0"/>
              <a:t>Three patients with different types of transitions in QRS morphology with His bundle pacing and decrementing pacing output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0ECB4DA-593F-470C-9998-7DE861F043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noProof="0" dirty="0"/>
              <a:t>2021 ESC Guidelines on cardiac pacing and cardiac resynchronization therapy (European Heart Journal 2021 – doi:10.1093/</a:t>
            </a:r>
            <a:r>
              <a:rPr lang="en-GB" noProof="0" dirty="0" err="1"/>
              <a:t>eurheartj</a:t>
            </a:r>
            <a:r>
              <a:rPr lang="en-GB" noProof="0" dirty="0"/>
              <a:t>/ehab364)</a:t>
            </a:r>
          </a:p>
        </p:txBody>
      </p:sp>
      <p:pic>
        <p:nvPicPr>
          <p:cNvPr id="7" name="Picture 2" descr="Slide93">
            <a:extLst>
              <a:ext uri="{FF2B5EF4-FFF2-40B4-BE49-F238E27FC236}">
                <a16:creationId xmlns:a16="http://schemas.microsoft.com/office/drawing/2014/main" id="{1EDC4876-0FA1-2F47-86DD-ECCEBA33D684}"/>
              </a:ext>
            </a:extLst>
          </p:cNvPr>
          <p:cNvPicPr>
            <a:picLocks noGrp="1" noChangeAspect="1"/>
          </p:cNvPicPr>
          <p:nvPr isPhoto="1">
            <p:ph sz="quarter" idx="14"/>
          </p:nvPr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" t="1143" r="60813" b="13410"/>
          <a:stretch/>
        </p:blipFill>
        <p:spPr>
          <a:xfrm>
            <a:off x="182928" y="102897"/>
            <a:ext cx="3208404" cy="4439188"/>
          </a:xfrm>
          <a:prstGeom prst="rect">
            <a:avLst/>
          </a:prstGeom>
        </p:spPr>
      </p:pic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F3B7EB1-6470-4D8A-97F6-7DB7D7D051E0}"/>
              </a:ext>
            </a:extLst>
          </p:cNvPr>
          <p:cNvSpPr/>
          <p:nvPr/>
        </p:nvSpPr>
        <p:spPr>
          <a:xfrm>
            <a:off x="2286026" y="102897"/>
            <a:ext cx="1008000" cy="424800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25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2A72F9F-C67A-4D63-807C-43327FF7D3F1}"/>
              </a:ext>
            </a:extLst>
          </p:cNvPr>
          <p:cNvSpPr/>
          <p:nvPr/>
        </p:nvSpPr>
        <p:spPr>
          <a:xfrm>
            <a:off x="3391332" y="2799803"/>
            <a:ext cx="540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A2A2A"/>
                </a:solidFill>
              </a:rPr>
              <a:t>BBB = bundle branch block; </a:t>
            </a:r>
            <a:r>
              <a:rPr lang="en-US" sz="1000" dirty="0" err="1">
                <a:solidFill>
                  <a:srgbClr val="2A2A2A"/>
                </a:solidFill>
              </a:rPr>
              <a:t>Corr</a:t>
            </a:r>
            <a:r>
              <a:rPr lang="en-US" sz="1000" dirty="0">
                <a:solidFill>
                  <a:srgbClr val="2A2A2A"/>
                </a:solidFill>
              </a:rPr>
              <a:t>± = with/without correction of bundle branch block; </a:t>
            </a:r>
            <a:r>
              <a:rPr lang="en-US" sz="1000" dirty="0" err="1">
                <a:solidFill>
                  <a:srgbClr val="2A2A2A"/>
                </a:solidFill>
              </a:rPr>
              <a:t>LBBB</a:t>
            </a:r>
            <a:r>
              <a:rPr lang="en-US" sz="1000" dirty="0">
                <a:solidFill>
                  <a:srgbClr val="2A2A2A"/>
                </a:solidFill>
              </a:rPr>
              <a:t> = left bundle branch block; LOC = loss of capture; </a:t>
            </a:r>
            <a:r>
              <a:rPr lang="en-US" sz="1000" dirty="0" err="1">
                <a:solidFill>
                  <a:srgbClr val="2A2A2A"/>
                </a:solidFill>
              </a:rPr>
              <a:t>Myo</a:t>
            </a:r>
            <a:r>
              <a:rPr lang="en-US" sz="1000" dirty="0">
                <a:solidFill>
                  <a:srgbClr val="2A2A2A"/>
                </a:solidFill>
              </a:rPr>
              <a:t> = myocardium; </a:t>
            </a:r>
            <a:r>
              <a:rPr lang="en-US" sz="1000" dirty="0" err="1">
                <a:solidFill>
                  <a:srgbClr val="2A2A2A"/>
                </a:solidFill>
              </a:rPr>
              <a:t>NSHBP</a:t>
            </a:r>
            <a:r>
              <a:rPr lang="en-US" sz="1000" dirty="0">
                <a:solidFill>
                  <a:srgbClr val="2A2A2A"/>
                </a:solidFill>
              </a:rPr>
              <a:t> = non-selective His bundle pacing; S-</a:t>
            </a:r>
            <a:r>
              <a:rPr lang="en-US" sz="1000" dirty="0" err="1">
                <a:solidFill>
                  <a:srgbClr val="2A2A2A"/>
                </a:solidFill>
              </a:rPr>
              <a:t>HBP</a:t>
            </a:r>
            <a:r>
              <a:rPr lang="en-US" sz="1000" dirty="0">
                <a:solidFill>
                  <a:srgbClr val="2A2A2A"/>
                </a:solidFill>
              </a:rPr>
              <a:t> = selective His bundle pacing.</a:t>
            </a:r>
            <a:endParaRPr lang="cs-CZ" sz="1000" dirty="0">
              <a:solidFill>
                <a:srgbClr val="2A2A2A"/>
              </a:solidFill>
            </a:endParaRPr>
          </a:p>
          <a:p>
            <a:r>
              <a:rPr lang="en-US" sz="1000" dirty="0">
                <a:solidFill>
                  <a:srgbClr val="2A2A2A"/>
                </a:solidFill>
              </a:rPr>
              <a:t>(</a:t>
            </a:r>
            <a:r>
              <a:rPr lang="en-US" sz="1000" i="1" dirty="0">
                <a:solidFill>
                  <a:srgbClr val="2A2A2A"/>
                </a:solidFill>
              </a:rPr>
              <a:t>A</a:t>
            </a:r>
            <a:r>
              <a:rPr lang="en-US" sz="1000" dirty="0">
                <a:solidFill>
                  <a:srgbClr val="2A2A2A"/>
                </a:solidFill>
              </a:rPr>
              <a:t>) Non-selective to selective His capture. Note the presence of a ‘pseudo-delta’ wave with non-selective capture and an isoelectric interval after the pacing spike with selective capture.</a:t>
            </a:r>
            <a:endParaRPr lang="cs-CZ" sz="1000" dirty="0">
              <a:solidFill>
                <a:srgbClr val="2A2A2A"/>
              </a:solidFill>
            </a:endParaRPr>
          </a:p>
          <a:p>
            <a:r>
              <a:rPr lang="en-US" sz="1000" dirty="0">
                <a:solidFill>
                  <a:srgbClr val="2A2A2A"/>
                </a:solidFill>
              </a:rPr>
              <a:t>(</a:t>
            </a:r>
            <a:r>
              <a:rPr lang="en-US" sz="1000" i="1" dirty="0">
                <a:solidFill>
                  <a:srgbClr val="2A2A2A"/>
                </a:solidFill>
              </a:rPr>
              <a:t>B</a:t>
            </a:r>
            <a:r>
              <a:rPr lang="en-US" sz="1000" dirty="0">
                <a:solidFill>
                  <a:srgbClr val="2A2A2A"/>
                </a:solidFill>
              </a:rPr>
              <a:t>) Non-selective His capture to myocardial capture only.</a:t>
            </a:r>
            <a:endParaRPr lang="cs-CZ" sz="1000" dirty="0">
              <a:solidFill>
                <a:srgbClr val="2A2A2A"/>
              </a:solidFill>
            </a:endParaRPr>
          </a:p>
          <a:p>
            <a:r>
              <a:rPr lang="en-US" sz="1000" dirty="0">
                <a:solidFill>
                  <a:srgbClr val="2A2A2A"/>
                </a:solidFill>
              </a:rPr>
              <a:t>(</a:t>
            </a:r>
            <a:r>
              <a:rPr lang="en-US" sz="1000" i="1" dirty="0">
                <a:solidFill>
                  <a:srgbClr val="2A2A2A"/>
                </a:solidFill>
              </a:rPr>
              <a:t>C</a:t>
            </a:r>
            <a:r>
              <a:rPr lang="en-US" sz="1000" dirty="0">
                <a:solidFill>
                  <a:srgbClr val="2A2A2A"/>
                </a:solidFill>
              </a:rPr>
              <a:t>) Selective His capture with correction of BBB to selective His capture with </a:t>
            </a:r>
            <a:r>
              <a:rPr lang="en-US" sz="1000" dirty="0" err="1">
                <a:solidFill>
                  <a:srgbClr val="2A2A2A"/>
                </a:solidFill>
              </a:rPr>
              <a:t>LBBB</a:t>
            </a:r>
            <a:r>
              <a:rPr lang="en-US" sz="1000" dirty="0">
                <a:solidFill>
                  <a:srgbClr val="2A2A2A"/>
                </a:solidFill>
              </a:rPr>
              <a:t>. Note: the graph on the right of the panel shows a schematic representation of the different thresholds in the three instances.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164019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8E25F-AE50-49D6-8A47-153E335FD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postupovat dále ?</a:t>
            </a:r>
          </a:p>
        </p:txBody>
      </p:sp>
    </p:spTree>
    <p:extLst>
      <p:ext uri="{BB962C8B-B14F-4D97-AF65-F5344CB8AC3E}">
        <p14:creationId xmlns:p14="http://schemas.microsoft.com/office/powerpoint/2010/main" val="615578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F6CDA1-558A-43FA-B658-6F6269C8D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Systémové kroky: REPACE 2022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20891B-4BDD-426F-9D68-1F532D0FFF3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sz="2000" dirty="0"/>
              <a:t>Nutný zásadní upgrade registru</a:t>
            </a:r>
          </a:p>
          <a:p>
            <a:r>
              <a:rPr lang="cs-CZ" sz="2000" dirty="0"/>
              <a:t>Harmonizace klasifikace dg a indikací s guidelines ESC 2021</a:t>
            </a:r>
          </a:p>
          <a:p>
            <a:r>
              <a:rPr lang="cs-CZ" sz="2000" dirty="0"/>
              <a:t>Publikace české verze guidelines ESC 2021 – </a:t>
            </a:r>
            <a:r>
              <a:rPr lang="cs-CZ" sz="2000" dirty="0" err="1"/>
              <a:t>Supplementum</a:t>
            </a:r>
            <a:r>
              <a:rPr lang="cs-CZ" sz="2000" dirty="0"/>
              <a:t> </a:t>
            </a:r>
            <a:r>
              <a:rPr lang="cs-CZ" sz="2000" dirty="0" err="1"/>
              <a:t>Cor</a:t>
            </a:r>
            <a:r>
              <a:rPr lang="cs-CZ" sz="2000" dirty="0"/>
              <a:t> </a:t>
            </a:r>
            <a:r>
              <a:rPr lang="cs-CZ" sz="2000" dirty="0" err="1"/>
              <a:t>Vasa</a:t>
            </a:r>
            <a:r>
              <a:rPr lang="cs-CZ" sz="2000" dirty="0"/>
              <a:t> 12/2021</a:t>
            </a:r>
          </a:p>
          <a:p>
            <a:r>
              <a:rPr lang="cs-CZ" sz="2000" dirty="0">
                <a:sym typeface="Wingdings" panose="05000000000000000000" pitchFamily="2" charset="2"/>
              </a:rPr>
              <a:t> </a:t>
            </a:r>
            <a:r>
              <a:rPr lang="cs-CZ" sz="2000" dirty="0"/>
              <a:t>Restrukturalizace registru</a:t>
            </a:r>
          </a:p>
          <a:p>
            <a:r>
              <a:rPr lang="cs-CZ" sz="2000" dirty="0"/>
              <a:t>Provázání dat v </a:t>
            </a:r>
            <a:r>
              <a:rPr lang="cs-CZ" sz="2000" dirty="0" err="1"/>
              <a:t>NRHZS</a:t>
            </a:r>
            <a:endParaRPr lang="cs-CZ" sz="2000" dirty="0"/>
          </a:p>
          <a:p>
            <a:r>
              <a:rPr lang="cs-CZ" sz="2000" dirty="0"/>
              <a:t>Kontinuální </a:t>
            </a:r>
            <a:r>
              <a:rPr lang="cs-CZ" sz="2000" dirty="0" err="1"/>
              <a:t>FU</a:t>
            </a:r>
            <a:r>
              <a:rPr lang="cs-CZ" sz="2000" dirty="0"/>
              <a:t> pacientů – data o </a:t>
            </a:r>
            <a:r>
              <a:rPr lang="cs-CZ" sz="2000" dirty="0" err="1"/>
              <a:t>rehospitalizacích</a:t>
            </a:r>
            <a:r>
              <a:rPr lang="cs-CZ" sz="2000" dirty="0"/>
              <a:t>, nových dg, mortalitní data …</a:t>
            </a:r>
          </a:p>
          <a:p>
            <a:r>
              <a:rPr lang="cs-CZ" sz="2000" dirty="0"/>
              <a:t>Akcentace všech forem </a:t>
            </a:r>
            <a:r>
              <a:rPr lang="cs-CZ" sz="2000" dirty="0" err="1"/>
              <a:t>remote</a:t>
            </a:r>
            <a:r>
              <a:rPr lang="cs-CZ" sz="2000" dirty="0"/>
              <a:t> monitoringu</a:t>
            </a:r>
          </a:p>
          <a:p>
            <a:r>
              <a:rPr lang="cs-CZ" sz="2000" dirty="0"/>
              <a:t>Publikace aktuálních dat 1 x ročně (</a:t>
            </a:r>
            <a:r>
              <a:rPr lang="cs-CZ" sz="2000" dirty="0" err="1"/>
              <a:t>Cor</a:t>
            </a:r>
            <a:r>
              <a:rPr lang="cs-CZ" sz="2000" dirty="0"/>
              <a:t> </a:t>
            </a:r>
            <a:r>
              <a:rPr lang="cs-CZ" sz="2000" dirty="0" err="1"/>
              <a:t>Vasa</a:t>
            </a:r>
            <a:r>
              <a:rPr lang="cs-CZ" sz="2000" dirty="0"/>
              <a:t>)</a:t>
            </a:r>
          </a:p>
          <a:p>
            <a:endParaRPr lang="cs-CZ" sz="2000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58F9AD0E-5A8D-4CC8-A030-438F778270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5460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9CA6A9-BFA8-45B0-954E-C804F4C8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Návrh upgrade stávajícího registru pro rok 2022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7B979B-652B-41C7-BC7F-EBF81620B30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87313" indent="-87313">
              <a:spcBef>
                <a:spcPts val="0"/>
              </a:spcBef>
            </a:pPr>
            <a:r>
              <a:rPr lang="cs-CZ" sz="1000" dirty="0"/>
              <a:t>Byl pokus o implantaci jedné z elektrod do/k převodního systému? (výběr) default</a:t>
            </a:r>
          </a:p>
          <a:p>
            <a:pPr marL="269875" lvl="1" indent="-87313">
              <a:spcBef>
                <a:spcPts val="0"/>
              </a:spcBef>
            </a:pPr>
            <a:r>
              <a:rPr lang="cs-CZ" sz="900" dirty="0"/>
              <a:t>ano</a:t>
            </a:r>
          </a:p>
          <a:p>
            <a:pPr marL="269875" lvl="1" indent="-87313">
              <a:spcBef>
                <a:spcPts val="0"/>
              </a:spcBef>
            </a:pPr>
            <a:r>
              <a:rPr lang="cs-CZ" sz="900" dirty="0"/>
              <a:t>ne</a:t>
            </a:r>
          </a:p>
          <a:p>
            <a:pPr marL="87313" indent="-87313">
              <a:spcBef>
                <a:spcPts val="0"/>
              </a:spcBef>
            </a:pPr>
            <a:r>
              <a:rPr lang="cs-CZ" sz="1000" dirty="0"/>
              <a:t>Bylo umístění elektrody do/k převodnímu systému úspěšné: (výběr) default</a:t>
            </a:r>
          </a:p>
          <a:p>
            <a:pPr marL="269875" lvl="1" indent="-87313">
              <a:spcBef>
                <a:spcPts val="0"/>
              </a:spcBef>
            </a:pPr>
            <a:r>
              <a:rPr lang="cs-CZ" sz="900" dirty="0"/>
              <a:t>ano</a:t>
            </a:r>
          </a:p>
          <a:p>
            <a:pPr marL="269875" lvl="1" indent="-87313">
              <a:spcBef>
                <a:spcPts val="0"/>
              </a:spcBef>
            </a:pPr>
            <a:r>
              <a:rPr lang="cs-CZ" sz="900" dirty="0"/>
              <a:t>ne</a:t>
            </a:r>
          </a:p>
          <a:p>
            <a:pPr marL="87313" indent="-87313">
              <a:spcBef>
                <a:spcPts val="0"/>
              </a:spcBef>
            </a:pPr>
            <a:r>
              <a:rPr lang="cs-CZ" sz="1000" dirty="0"/>
              <a:t>Pokud ano, pak umístění elektrody do oblasti: (výběr) default</a:t>
            </a:r>
          </a:p>
          <a:p>
            <a:pPr marL="306000" lvl="1" indent="-126000">
              <a:spcBef>
                <a:spcPts val="0"/>
              </a:spcBef>
              <a:buFont typeface="+mj-lt"/>
              <a:buAutoNum type="arabicPeriod"/>
            </a:pPr>
            <a:r>
              <a:rPr lang="cs-CZ" sz="900" dirty="0"/>
              <a:t>His </a:t>
            </a:r>
            <a:r>
              <a:rPr lang="cs-CZ" sz="900" dirty="0" err="1"/>
              <a:t>bundle</a:t>
            </a:r>
            <a:endParaRPr lang="cs-CZ" sz="900" dirty="0"/>
          </a:p>
          <a:p>
            <a:pPr marL="306000" lvl="1" indent="-126000">
              <a:spcBef>
                <a:spcPts val="0"/>
              </a:spcBef>
              <a:buFont typeface="+mj-lt"/>
              <a:buAutoNum type="arabicPeriod"/>
            </a:pPr>
            <a:r>
              <a:rPr lang="cs-CZ" sz="900" dirty="0"/>
              <a:t>Levé septum</a:t>
            </a:r>
          </a:p>
          <a:p>
            <a:pPr marL="87313" indent="-87313">
              <a:spcBef>
                <a:spcPts val="0"/>
              </a:spcBef>
            </a:pPr>
            <a:r>
              <a:rPr lang="cs-CZ" sz="1000" dirty="0"/>
              <a:t>Elektroda umístěná k převodnímu systému zapojena do: (výběr) default</a:t>
            </a:r>
          </a:p>
          <a:p>
            <a:pPr marL="306000" lvl="1" indent="-126000">
              <a:spcBef>
                <a:spcPts val="0"/>
              </a:spcBef>
              <a:buFont typeface="+mj-lt"/>
              <a:buAutoNum type="arabicPeriod"/>
            </a:pPr>
            <a:r>
              <a:rPr lang="cs-CZ" sz="900" dirty="0" err="1"/>
              <a:t>RV</a:t>
            </a:r>
            <a:r>
              <a:rPr lang="cs-CZ" sz="900" dirty="0"/>
              <a:t> portu přístroje</a:t>
            </a:r>
          </a:p>
          <a:p>
            <a:pPr marL="306000" lvl="1" indent="-126000">
              <a:spcBef>
                <a:spcPts val="0"/>
              </a:spcBef>
              <a:buFont typeface="+mj-lt"/>
              <a:buAutoNum type="arabicPeriod"/>
            </a:pPr>
            <a:r>
              <a:rPr lang="cs-CZ" sz="900" dirty="0" err="1"/>
              <a:t>LV</a:t>
            </a:r>
            <a:r>
              <a:rPr lang="cs-CZ" sz="900" dirty="0"/>
              <a:t> portu přístroje</a:t>
            </a:r>
          </a:p>
          <a:p>
            <a:pPr marL="306000" lvl="1" indent="-126000">
              <a:spcBef>
                <a:spcPts val="0"/>
              </a:spcBef>
              <a:buFont typeface="+mj-lt"/>
              <a:buAutoNum type="arabicPeriod"/>
            </a:pPr>
            <a:r>
              <a:rPr lang="cs-CZ" sz="900" dirty="0"/>
              <a:t>síňového portu přístroje</a:t>
            </a:r>
          </a:p>
          <a:p>
            <a:pPr marL="87313" indent="-87313">
              <a:spcBef>
                <a:spcPts val="0"/>
              </a:spcBef>
            </a:pPr>
            <a:r>
              <a:rPr lang="cs-CZ" sz="1000" dirty="0"/>
              <a:t>Uchvácení převodního systému potvrzeno: (výběr) default</a:t>
            </a:r>
          </a:p>
          <a:p>
            <a:pPr marL="306000" lvl="1" indent="-126000">
              <a:spcBef>
                <a:spcPts val="0"/>
              </a:spcBef>
              <a:buFont typeface="+mj-lt"/>
              <a:buAutoNum type="arabicPeriod"/>
            </a:pPr>
            <a:r>
              <a:rPr lang="cs-CZ" sz="900" dirty="0"/>
              <a:t>Snižováním stimulačního výdeje</a:t>
            </a:r>
          </a:p>
          <a:p>
            <a:pPr marL="306000" lvl="1" indent="-126000">
              <a:spcBef>
                <a:spcPts val="0"/>
              </a:spcBef>
              <a:buFont typeface="+mj-lt"/>
              <a:buAutoNum type="arabicPeriod"/>
            </a:pPr>
            <a:r>
              <a:rPr lang="cs-CZ" sz="900" dirty="0"/>
              <a:t>Programovou stimulací</a:t>
            </a:r>
          </a:p>
          <a:p>
            <a:pPr marL="306000" lvl="1" indent="-126000">
              <a:spcBef>
                <a:spcPts val="0"/>
              </a:spcBef>
              <a:buFont typeface="+mj-lt"/>
              <a:buAutoNum type="arabicPeriod"/>
            </a:pPr>
            <a:r>
              <a:rPr lang="cs-CZ" sz="900" dirty="0"/>
              <a:t>Jinak  - specifikace (</a:t>
            </a:r>
            <a:r>
              <a:rPr lang="cs-CZ" sz="900" dirty="0" err="1"/>
              <a:t>read</a:t>
            </a:r>
            <a:r>
              <a:rPr lang="cs-CZ" sz="900" dirty="0"/>
              <a:t> </a:t>
            </a:r>
            <a:r>
              <a:rPr lang="cs-CZ" sz="900" dirty="0" err="1"/>
              <a:t>only</a:t>
            </a:r>
            <a:r>
              <a:rPr lang="cs-CZ" sz="900" dirty="0"/>
              <a:t>)</a:t>
            </a:r>
          </a:p>
          <a:p>
            <a:pPr marL="306000" lvl="1" indent="-126000">
              <a:spcBef>
                <a:spcPts val="0"/>
              </a:spcBef>
              <a:buFont typeface="+mj-lt"/>
              <a:buAutoNum type="arabicPeriod"/>
            </a:pPr>
            <a:r>
              <a:rPr lang="cs-CZ" sz="900" dirty="0" err="1"/>
              <a:t>Nepotvzeno</a:t>
            </a:r>
            <a:endParaRPr lang="cs-CZ" sz="900" dirty="0"/>
          </a:p>
          <a:p>
            <a:pPr marL="87313" indent="-87313">
              <a:spcBef>
                <a:spcPts val="0"/>
              </a:spcBef>
            </a:pPr>
            <a:r>
              <a:rPr lang="cs-CZ" sz="1000" dirty="0"/>
              <a:t>Stimulační </a:t>
            </a:r>
            <a:r>
              <a:rPr lang="cs-CZ" sz="1000" dirty="0" err="1"/>
              <a:t>prah</a:t>
            </a:r>
            <a:r>
              <a:rPr lang="cs-CZ" sz="1000" dirty="0"/>
              <a:t> uchvácení převodního systému: (desetinné číslo - přesnost: 2) </a:t>
            </a:r>
            <a:r>
              <a:rPr lang="cs-CZ" sz="1000" dirty="0" err="1"/>
              <a:t>abs</a:t>
            </a:r>
            <a:r>
              <a:rPr lang="cs-CZ" sz="1000" dirty="0"/>
              <a:t>. </a:t>
            </a:r>
            <a:r>
              <a:rPr lang="cs-CZ" sz="1000" dirty="0" err="1"/>
              <a:t>min:0</a:t>
            </a:r>
            <a:r>
              <a:rPr lang="cs-CZ" sz="1000" dirty="0"/>
              <a:t> </a:t>
            </a:r>
            <a:r>
              <a:rPr lang="cs-CZ" sz="1000" dirty="0" err="1"/>
              <a:t>abs</a:t>
            </a:r>
            <a:r>
              <a:rPr lang="cs-CZ" sz="1000" dirty="0"/>
              <a:t>. </a:t>
            </a:r>
            <a:r>
              <a:rPr lang="cs-CZ" sz="1000" dirty="0" err="1"/>
              <a:t>max:7</a:t>
            </a:r>
            <a:r>
              <a:rPr lang="cs-CZ" sz="1000" dirty="0"/>
              <a:t> </a:t>
            </a:r>
            <a:r>
              <a:rPr lang="cs-CZ" sz="1000" dirty="0" err="1"/>
              <a:t>min:0</a:t>
            </a:r>
            <a:r>
              <a:rPr lang="cs-CZ" sz="1000" dirty="0"/>
              <a:t> </a:t>
            </a:r>
            <a:r>
              <a:rPr lang="cs-CZ" sz="1000" dirty="0" err="1"/>
              <a:t>max:20</a:t>
            </a:r>
            <a:endParaRPr lang="cs-CZ" sz="1000" dirty="0"/>
          </a:p>
          <a:p>
            <a:pPr marL="87313" indent="-87313">
              <a:spcBef>
                <a:spcPts val="0"/>
              </a:spcBef>
            </a:pPr>
            <a:r>
              <a:rPr lang="cs-CZ" sz="1000" dirty="0"/>
              <a:t>Trvání stimulačního impulzu: (desetinné číslo - přesnost: 2) </a:t>
            </a:r>
            <a:r>
              <a:rPr lang="cs-CZ" sz="1000" dirty="0" err="1"/>
              <a:t>abs</a:t>
            </a:r>
            <a:r>
              <a:rPr lang="cs-CZ" sz="1000" dirty="0"/>
              <a:t>. </a:t>
            </a:r>
            <a:r>
              <a:rPr lang="cs-CZ" sz="1000" dirty="0" err="1"/>
              <a:t>min:0</a:t>
            </a:r>
            <a:r>
              <a:rPr lang="cs-CZ" sz="1000" dirty="0"/>
              <a:t> </a:t>
            </a:r>
            <a:r>
              <a:rPr lang="cs-CZ" sz="1000" dirty="0" err="1"/>
              <a:t>abs</a:t>
            </a:r>
            <a:r>
              <a:rPr lang="cs-CZ" sz="1000" dirty="0"/>
              <a:t>. </a:t>
            </a:r>
            <a:r>
              <a:rPr lang="cs-CZ" sz="1000" dirty="0" err="1"/>
              <a:t>max</a:t>
            </a:r>
            <a:r>
              <a:rPr lang="cs-CZ" sz="1000" dirty="0"/>
              <a:t>: 2 </a:t>
            </a:r>
            <a:r>
              <a:rPr lang="cs-CZ" sz="1000" dirty="0" err="1"/>
              <a:t>min:0</a:t>
            </a:r>
            <a:r>
              <a:rPr lang="cs-CZ" sz="1000" dirty="0"/>
              <a:t> </a:t>
            </a:r>
            <a:r>
              <a:rPr lang="cs-CZ" sz="1000" dirty="0" err="1"/>
              <a:t>max:100</a:t>
            </a:r>
            <a:endParaRPr lang="cs-CZ" sz="1000" dirty="0"/>
          </a:p>
          <a:p>
            <a:pPr marL="87313" indent="-87313">
              <a:spcBef>
                <a:spcPts val="0"/>
              </a:spcBef>
            </a:pPr>
            <a:r>
              <a:rPr lang="cs-CZ" sz="1000" dirty="0"/>
              <a:t>Elektroda </a:t>
            </a:r>
            <a:r>
              <a:rPr lang="cs-CZ" sz="1000" dirty="0" err="1"/>
              <a:t>sensing</a:t>
            </a:r>
            <a:r>
              <a:rPr lang="cs-CZ" sz="1000" dirty="0"/>
              <a:t> (</a:t>
            </a:r>
            <a:r>
              <a:rPr lang="cs-CZ" sz="1000" dirty="0" err="1"/>
              <a:t>mV</a:t>
            </a:r>
            <a:r>
              <a:rPr lang="cs-CZ" sz="1000" dirty="0"/>
              <a:t>) (desetinné číslo - přesnost: 2) </a:t>
            </a:r>
            <a:r>
              <a:rPr lang="cs-CZ" sz="1000" dirty="0" err="1"/>
              <a:t>abs</a:t>
            </a:r>
            <a:r>
              <a:rPr lang="cs-CZ" sz="1000" dirty="0"/>
              <a:t>. </a:t>
            </a:r>
            <a:r>
              <a:rPr lang="cs-CZ" sz="1000" dirty="0" err="1"/>
              <a:t>min:0</a:t>
            </a:r>
            <a:r>
              <a:rPr lang="cs-CZ" sz="1000" dirty="0"/>
              <a:t> </a:t>
            </a:r>
            <a:r>
              <a:rPr lang="cs-CZ" sz="1000" dirty="0" err="1"/>
              <a:t>abs</a:t>
            </a:r>
            <a:r>
              <a:rPr lang="cs-CZ" sz="1000" dirty="0"/>
              <a:t>. </a:t>
            </a:r>
            <a:r>
              <a:rPr lang="cs-CZ" sz="1000" dirty="0" err="1"/>
              <a:t>max:200</a:t>
            </a:r>
            <a:r>
              <a:rPr lang="cs-CZ" sz="1000" dirty="0"/>
              <a:t> min: 0 </a:t>
            </a:r>
            <a:r>
              <a:rPr lang="cs-CZ" sz="1000" dirty="0" err="1"/>
              <a:t>max:200</a:t>
            </a:r>
            <a:endParaRPr lang="cs-CZ" sz="1000" dirty="0"/>
          </a:p>
          <a:p>
            <a:pPr marL="87313" indent="-87313">
              <a:spcBef>
                <a:spcPts val="0"/>
              </a:spcBef>
            </a:pPr>
            <a:r>
              <a:rPr lang="cs-CZ" sz="1000" dirty="0"/>
              <a:t>Typ elektroda pro fyziologickou stimulaci: (výběr) default</a:t>
            </a:r>
          </a:p>
          <a:p>
            <a:pPr marL="269875" lvl="1" indent="-87313">
              <a:spcBef>
                <a:spcPts val="0"/>
              </a:spcBef>
            </a:pPr>
            <a:r>
              <a:rPr lang="cs-CZ" sz="900" dirty="0"/>
              <a:t>Bez lumenu</a:t>
            </a:r>
          </a:p>
          <a:p>
            <a:pPr marL="269875" lvl="1" indent="-87313">
              <a:spcBef>
                <a:spcPts val="0"/>
              </a:spcBef>
            </a:pPr>
            <a:r>
              <a:rPr lang="cs-CZ" sz="900" dirty="0"/>
              <a:t>S lumenem</a:t>
            </a:r>
          </a:p>
          <a:p>
            <a:pPr marL="87313" indent="-87313">
              <a:spcBef>
                <a:spcPts val="0"/>
              </a:spcBef>
            </a:pPr>
            <a:r>
              <a:rPr lang="cs-CZ" sz="1000" dirty="0"/>
              <a:t>Elektroda pro fyziologickou stimulaci zaváděná pomocí: (výběr) default</a:t>
            </a:r>
          </a:p>
          <a:p>
            <a:pPr marL="306000" lvl="1" indent="-126000">
              <a:spcBef>
                <a:spcPts val="0"/>
              </a:spcBef>
              <a:buFont typeface="+mj-lt"/>
              <a:buAutoNum type="arabicPeriod"/>
            </a:pPr>
            <a:r>
              <a:rPr lang="cs-CZ" sz="900" dirty="0"/>
              <a:t>Katétru pro fyziologickou stimulaci</a:t>
            </a:r>
          </a:p>
          <a:p>
            <a:pPr marL="306000" lvl="1" indent="-126000">
              <a:spcBef>
                <a:spcPts val="0"/>
              </a:spcBef>
              <a:buFont typeface="+mj-lt"/>
              <a:buAutoNum type="arabicPeriod"/>
            </a:pPr>
            <a:r>
              <a:rPr lang="cs-CZ" sz="900" dirty="0"/>
              <a:t>Katétru pro sondování </a:t>
            </a:r>
            <a:r>
              <a:rPr lang="cs-CZ" sz="900" dirty="0" err="1"/>
              <a:t>CS</a:t>
            </a:r>
            <a:endParaRPr lang="cs-CZ" sz="900" dirty="0"/>
          </a:p>
          <a:p>
            <a:pPr marL="306000" lvl="1" indent="-126000">
              <a:spcBef>
                <a:spcPts val="0"/>
              </a:spcBef>
              <a:buFont typeface="+mj-lt"/>
              <a:buAutoNum type="arabicPeriod"/>
            </a:pPr>
            <a:r>
              <a:rPr lang="cs-CZ" sz="900" dirty="0" err="1"/>
              <a:t>Styletem</a:t>
            </a:r>
            <a:endParaRPr lang="cs-CZ" sz="900" dirty="0"/>
          </a:p>
          <a:p>
            <a:pPr marL="306000" lvl="1" indent="-126000">
              <a:spcBef>
                <a:spcPts val="0"/>
              </a:spcBef>
              <a:buFont typeface="+mj-lt"/>
              <a:buAutoNum type="arabicPeriod"/>
            </a:pPr>
            <a:r>
              <a:rPr lang="cs-CZ" sz="900" dirty="0"/>
              <a:t>Jiný způsob</a:t>
            </a:r>
          </a:p>
          <a:p>
            <a:pPr>
              <a:spcBef>
                <a:spcPts val="0"/>
              </a:spcBef>
            </a:pPr>
            <a:endParaRPr lang="cs-CZ" sz="1000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91155275-EE42-4669-B45D-6639E21601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/>
              <a:t>Zdroj: K. Čurila, komunikace k upgrade registru REPACE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494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A4D965-45EE-4D7C-BBAE-B4BF5F14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noProof="0"/>
              <a:t>Zásadní změna schématu ambulantních kontrol: Standardní technologie x dálková monitorace</a:t>
            </a:r>
            <a:endParaRPr lang="en-GB" noProof="0" dirty="0"/>
          </a:p>
        </p:txBody>
      </p:sp>
      <p:pic>
        <p:nvPicPr>
          <p:cNvPr id="6" name="Picture 2" descr="Slide130">
            <a:extLst>
              <a:ext uri="{FF2B5EF4-FFF2-40B4-BE49-F238E27FC236}">
                <a16:creationId xmlns:a16="http://schemas.microsoft.com/office/drawing/2014/main" id="{760396AE-FE05-4E4A-B34C-A3E04E6DC743}"/>
              </a:ext>
            </a:extLst>
          </p:cNvPr>
          <p:cNvPicPr>
            <a:picLocks noGrp="1" noChangeAspect="1"/>
          </p:cNvPicPr>
          <p:nvPr isPhoto="1">
            <p:ph sz="quarter" idx="14"/>
          </p:nvPr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" t="24847" r="8935" b="21611"/>
          <a:stretch/>
        </p:blipFill>
        <p:spPr>
          <a:xfrm>
            <a:off x="700675" y="1421388"/>
            <a:ext cx="7793450" cy="2754749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F379F79-69FA-49A9-9969-EC5B209F5F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noProof="0"/>
              <a:t>2021 ESC Guidelines on cardiac pacing and cardiac resynchronization therapy (European Heart Journal 2021 – doi:10.1093/eurheartj/ehab364)</a:t>
            </a:r>
            <a:endParaRPr lang="en-GB" noProof="0" dirty="0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F6022E0-3C79-4C09-9652-5AF1305FC0A9}"/>
              </a:ext>
            </a:extLst>
          </p:cNvPr>
          <p:cNvSpPr/>
          <p:nvPr/>
        </p:nvSpPr>
        <p:spPr>
          <a:xfrm>
            <a:off x="5212073" y="1417696"/>
            <a:ext cx="3282052" cy="2251321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25"/>
          </a:p>
        </p:txBody>
      </p:sp>
    </p:spTree>
    <p:extLst>
      <p:ext uri="{BB962C8B-B14F-4D97-AF65-F5344CB8AC3E}">
        <p14:creationId xmlns:p14="http://schemas.microsoft.com/office/powerpoint/2010/main" val="239127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08EEDE-589A-4D37-BDA3-54AA55A0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EHRA Whitebook 2019 TKS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87173D1-6519-47B0-A99D-235896A5529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9" y="993775"/>
            <a:ext cx="7232982" cy="3609975"/>
          </a:xfrm>
        </p:spPr>
      </p:pic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23C74B2C-77D9-4502-920A-3D1DE7E5E8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/>
              <a:t>Zdroj: http://www.ehra-whitebook-analysis.com/#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0120732-C36E-4238-AE03-3A990A50BAF4}"/>
              </a:ext>
            </a:extLst>
          </p:cNvPr>
          <p:cNvSpPr txBox="1"/>
          <p:nvPr/>
        </p:nvSpPr>
        <p:spPr>
          <a:xfrm>
            <a:off x="1736049" y="4359327"/>
            <a:ext cx="771365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25" dirty="0"/>
              <a:t>2020: 960</a:t>
            </a:r>
          </a:p>
        </p:txBody>
      </p:sp>
    </p:spTree>
    <p:extLst>
      <p:ext uri="{BB962C8B-B14F-4D97-AF65-F5344CB8AC3E}">
        <p14:creationId xmlns:p14="http://schemas.microsoft.com/office/powerpoint/2010/main" val="40554662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9FB5F78E-564A-45B0-A1A7-2A3B166EACE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48514" y="307975"/>
            <a:ext cx="5697772" cy="4295775"/>
          </a:xfrm>
          <a:prstGeom prst="rect">
            <a:avLst/>
          </a:prstGeom>
        </p:spPr>
      </p:pic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BF91054A-543E-487D-8504-3E33EE4011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11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08EEDE-589A-4D37-BDA3-54AA55A0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EHRA Whitebook 2019 CRT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BC507F8-C06B-4F17-A0F4-B5A1224676A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9" y="993775"/>
            <a:ext cx="7232982" cy="3609975"/>
          </a:xfr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1D59398-CAE6-4F9D-89BB-7354F6E50F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/>
              <a:t>Zdroj: http://www.ehra-whitebook-analysis.com/#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90CA865-64DC-4F0D-9663-62B0E74B6FB3}"/>
              </a:ext>
            </a:extLst>
          </p:cNvPr>
          <p:cNvSpPr txBox="1"/>
          <p:nvPr/>
        </p:nvSpPr>
        <p:spPr>
          <a:xfrm>
            <a:off x="1705131" y="4286446"/>
            <a:ext cx="771365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25" dirty="0"/>
              <a:t>2020: 237</a:t>
            </a:r>
          </a:p>
        </p:txBody>
      </p:sp>
    </p:spTree>
    <p:extLst>
      <p:ext uri="{BB962C8B-B14F-4D97-AF65-F5344CB8AC3E}">
        <p14:creationId xmlns:p14="http://schemas.microsoft.com/office/powerpoint/2010/main" val="2201143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853A6-8338-49A7-8239-CB17C0C8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registru 2020</a:t>
            </a:r>
          </a:p>
        </p:txBody>
      </p:sp>
    </p:spTree>
    <p:extLst>
      <p:ext uri="{BB962C8B-B14F-4D97-AF65-F5344CB8AC3E}">
        <p14:creationId xmlns:p14="http://schemas.microsoft.com/office/powerpoint/2010/main" val="195067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2897"/>
            <a:ext cx="8280000" cy="457200"/>
          </a:xfrm>
        </p:spPr>
        <p:txBody>
          <a:bodyPr>
            <a:normAutofit fontScale="90000"/>
          </a:bodyPr>
          <a:lstStyle/>
          <a:p>
            <a:r>
              <a:rPr lang="cs-CZ" altLang="cs-CZ" dirty="0"/>
              <a:t>KS centra v České republice</a:t>
            </a:r>
            <a:endParaRPr lang="en-US" alt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217EDFA-9376-458D-A58B-9D99842AEE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74" name="Picture 74" descr="Bez názv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55806"/>
            <a:ext cx="3781425" cy="258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Rectangle 75"/>
          <p:cNvSpPr>
            <a:spLocks noChangeArrowheads="1"/>
          </p:cNvSpPr>
          <p:nvPr/>
        </p:nvSpPr>
        <p:spPr bwMode="auto">
          <a:xfrm>
            <a:off x="5367337" y="1403518"/>
            <a:ext cx="253604" cy="17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35</a:t>
            </a:r>
            <a:endParaRPr lang="en-US" altLang="cs-CZ" sz="1350" b="1"/>
          </a:p>
        </p:txBody>
      </p:sp>
      <p:sp>
        <p:nvSpPr>
          <p:cNvPr id="11276" name="Rectangle 76"/>
          <p:cNvSpPr>
            <a:spLocks noChangeArrowheads="1"/>
          </p:cNvSpPr>
          <p:nvPr/>
        </p:nvSpPr>
        <p:spPr bwMode="auto">
          <a:xfrm>
            <a:off x="5123260" y="867736"/>
            <a:ext cx="26789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33</a:t>
            </a:r>
            <a:endParaRPr lang="en-US" altLang="cs-CZ" sz="1350" b="1"/>
          </a:p>
        </p:txBody>
      </p:sp>
      <p:sp>
        <p:nvSpPr>
          <p:cNvPr id="11277" name="Rectangle 77"/>
          <p:cNvSpPr>
            <a:spLocks noChangeArrowheads="1"/>
          </p:cNvSpPr>
          <p:nvPr/>
        </p:nvSpPr>
        <p:spPr bwMode="auto">
          <a:xfrm>
            <a:off x="7667625" y="1804759"/>
            <a:ext cx="26551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32</a:t>
            </a:r>
            <a:endParaRPr lang="en-US" altLang="cs-CZ" sz="1350" b="1"/>
          </a:p>
        </p:txBody>
      </p:sp>
      <p:sp>
        <p:nvSpPr>
          <p:cNvPr id="11278" name="Rectangle 78"/>
          <p:cNvSpPr>
            <a:spLocks noChangeArrowheads="1"/>
          </p:cNvSpPr>
          <p:nvPr/>
        </p:nvSpPr>
        <p:spPr bwMode="auto">
          <a:xfrm>
            <a:off x="5213747" y="1421378"/>
            <a:ext cx="241697" cy="17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25</a:t>
            </a:r>
            <a:endParaRPr lang="en-US" altLang="cs-CZ" sz="1350" b="1"/>
          </a:p>
        </p:txBody>
      </p:sp>
      <p:sp>
        <p:nvSpPr>
          <p:cNvPr id="11279" name="Rectangle 79"/>
          <p:cNvSpPr>
            <a:spLocks noChangeArrowheads="1"/>
          </p:cNvSpPr>
          <p:nvPr/>
        </p:nvSpPr>
        <p:spPr bwMode="auto">
          <a:xfrm>
            <a:off x="5319713" y="2273865"/>
            <a:ext cx="247650" cy="17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FontTx/>
              <a:buNone/>
            </a:pPr>
            <a:r>
              <a:rPr lang="en-US" altLang="cs-CZ" sz="675" dirty="0">
                <a:solidFill>
                  <a:srgbClr val="000000"/>
                </a:solidFill>
              </a:rPr>
              <a:t>23</a:t>
            </a:r>
            <a:endParaRPr lang="en-US" altLang="cs-CZ" sz="1350" b="1" dirty="0"/>
          </a:p>
        </p:txBody>
      </p:sp>
      <p:sp>
        <p:nvSpPr>
          <p:cNvPr id="11280" name="Rectangle 80"/>
          <p:cNvSpPr>
            <a:spLocks noChangeArrowheads="1"/>
          </p:cNvSpPr>
          <p:nvPr/>
        </p:nvSpPr>
        <p:spPr bwMode="auto">
          <a:xfrm>
            <a:off x="5573317" y="832018"/>
            <a:ext cx="248840" cy="18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21</a:t>
            </a:r>
            <a:endParaRPr lang="en-US" altLang="cs-CZ" sz="1350" b="1"/>
          </a:p>
        </p:txBody>
      </p:sp>
      <p:sp>
        <p:nvSpPr>
          <p:cNvPr id="11281" name="Rectangle 81"/>
          <p:cNvSpPr>
            <a:spLocks noChangeArrowheads="1"/>
          </p:cNvSpPr>
          <p:nvPr/>
        </p:nvSpPr>
        <p:spPr bwMode="auto">
          <a:xfrm>
            <a:off x="5481638" y="1459478"/>
            <a:ext cx="258366" cy="17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15 </a:t>
            </a:r>
            <a:endParaRPr lang="en-US" altLang="cs-CZ" sz="1350" b="1"/>
          </a:p>
        </p:txBody>
      </p:sp>
      <p:sp>
        <p:nvSpPr>
          <p:cNvPr id="11282" name="Rectangle 82"/>
          <p:cNvSpPr>
            <a:spLocks noChangeArrowheads="1"/>
          </p:cNvSpPr>
          <p:nvPr/>
        </p:nvSpPr>
        <p:spPr bwMode="auto">
          <a:xfrm>
            <a:off x="6426994" y="2238146"/>
            <a:ext cx="236935" cy="17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10 </a:t>
            </a:r>
            <a:endParaRPr lang="en-US" altLang="cs-CZ" sz="1350" b="1"/>
          </a:p>
        </p:txBody>
      </p:sp>
      <p:sp>
        <p:nvSpPr>
          <p:cNvPr id="11283" name="Rectangle 83"/>
          <p:cNvSpPr>
            <a:spLocks noChangeArrowheads="1"/>
          </p:cNvSpPr>
          <p:nvPr/>
        </p:nvSpPr>
        <p:spPr bwMode="auto">
          <a:xfrm>
            <a:off x="5530454" y="1349940"/>
            <a:ext cx="145256" cy="17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9</a:t>
            </a:r>
            <a:endParaRPr lang="en-US" altLang="cs-CZ" sz="1350" b="1"/>
          </a:p>
        </p:txBody>
      </p:sp>
      <p:sp>
        <p:nvSpPr>
          <p:cNvPr id="11284" name="Rectangle 84"/>
          <p:cNvSpPr>
            <a:spLocks noChangeArrowheads="1"/>
          </p:cNvSpPr>
          <p:nvPr/>
        </p:nvSpPr>
        <p:spPr bwMode="auto">
          <a:xfrm>
            <a:off x="6055519" y="1222543"/>
            <a:ext cx="225029" cy="17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8 </a:t>
            </a:r>
            <a:endParaRPr lang="en-US" altLang="cs-CZ" sz="1350" b="1"/>
          </a:p>
        </p:txBody>
      </p:sp>
      <p:sp>
        <p:nvSpPr>
          <p:cNvPr id="11285" name="Rectangle 85"/>
          <p:cNvSpPr>
            <a:spLocks noChangeArrowheads="1"/>
          </p:cNvSpPr>
          <p:nvPr/>
        </p:nvSpPr>
        <p:spPr bwMode="auto">
          <a:xfrm>
            <a:off x="4672013" y="1697603"/>
            <a:ext cx="229791" cy="17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7</a:t>
            </a:r>
            <a:endParaRPr lang="en-US" altLang="cs-CZ" sz="1350" b="1"/>
          </a:p>
        </p:txBody>
      </p:sp>
      <p:sp>
        <p:nvSpPr>
          <p:cNvPr id="11286" name="Rectangle 86"/>
          <p:cNvSpPr>
            <a:spLocks noChangeArrowheads="1"/>
          </p:cNvSpPr>
          <p:nvPr/>
        </p:nvSpPr>
        <p:spPr bwMode="auto">
          <a:xfrm>
            <a:off x="7427119" y="1528534"/>
            <a:ext cx="150019" cy="17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6 </a:t>
            </a:r>
            <a:endParaRPr lang="en-US" altLang="cs-CZ" sz="1350" b="1"/>
          </a:p>
        </p:txBody>
      </p:sp>
      <p:sp>
        <p:nvSpPr>
          <p:cNvPr id="11287" name="Rectangle 87"/>
          <p:cNvSpPr>
            <a:spLocks noChangeArrowheads="1"/>
          </p:cNvSpPr>
          <p:nvPr/>
        </p:nvSpPr>
        <p:spPr bwMode="auto">
          <a:xfrm>
            <a:off x="6854429" y="1736893"/>
            <a:ext cx="196453" cy="17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5 </a:t>
            </a:r>
            <a:endParaRPr lang="en-US" altLang="cs-CZ" sz="1350" b="1"/>
          </a:p>
        </p:txBody>
      </p:sp>
      <p:sp>
        <p:nvSpPr>
          <p:cNvPr id="11288" name="Rectangle 88"/>
          <p:cNvSpPr>
            <a:spLocks noChangeArrowheads="1"/>
          </p:cNvSpPr>
          <p:nvPr/>
        </p:nvSpPr>
        <p:spPr bwMode="auto">
          <a:xfrm>
            <a:off x="5455444" y="1307078"/>
            <a:ext cx="161925" cy="17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4 </a:t>
            </a:r>
            <a:endParaRPr lang="en-US" altLang="cs-CZ" sz="1350" b="1"/>
          </a:p>
        </p:txBody>
      </p:sp>
      <p:sp>
        <p:nvSpPr>
          <p:cNvPr id="11289" name="Rectangle 89"/>
          <p:cNvSpPr>
            <a:spLocks noChangeArrowheads="1"/>
          </p:cNvSpPr>
          <p:nvPr/>
        </p:nvSpPr>
        <p:spPr bwMode="auto">
          <a:xfrm>
            <a:off x="6492478" y="2080984"/>
            <a:ext cx="241697" cy="17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2 </a:t>
            </a:r>
            <a:endParaRPr lang="en-US" altLang="cs-CZ" sz="1350" b="1"/>
          </a:p>
        </p:txBody>
      </p:sp>
      <p:sp>
        <p:nvSpPr>
          <p:cNvPr id="11290" name="Rectangle 90"/>
          <p:cNvSpPr>
            <a:spLocks noChangeArrowheads="1"/>
          </p:cNvSpPr>
          <p:nvPr/>
        </p:nvSpPr>
        <p:spPr bwMode="auto">
          <a:xfrm>
            <a:off x="6097192" y="1559490"/>
            <a:ext cx="230981" cy="17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1</a:t>
            </a:r>
            <a:endParaRPr lang="en-US" altLang="cs-CZ" sz="1350" b="1"/>
          </a:p>
        </p:txBody>
      </p:sp>
      <p:sp>
        <p:nvSpPr>
          <p:cNvPr id="11291" name="Line 91"/>
          <p:cNvSpPr>
            <a:spLocks noChangeShapeType="1"/>
          </p:cNvSpPr>
          <p:nvPr/>
        </p:nvSpPr>
        <p:spPr bwMode="auto">
          <a:xfrm>
            <a:off x="3777854" y="917743"/>
            <a:ext cx="113942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sz="1125"/>
          </a:p>
        </p:txBody>
      </p:sp>
      <p:sp>
        <p:nvSpPr>
          <p:cNvPr id="11293" name="Line 93"/>
          <p:cNvSpPr>
            <a:spLocks noChangeShapeType="1"/>
          </p:cNvSpPr>
          <p:nvPr/>
        </p:nvSpPr>
        <p:spPr bwMode="auto">
          <a:xfrm>
            <a:off x="4917281" y="917743"/>
            <a:ext cx="0" cy="17026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sz="1125"/>
          </a:p>
        </p:txBody>
      </p:sp>
      <p:sp>
        <p:nvSpPr>
          <p:cNvPr id="11294" name="Line 94"/>
          <p:cNvSpPr>
            <a:spLocks noChangeShapeType="1"/>
          </p:cNvSpPr>
          <p:nvPr/>
        </p:nvSpPr>
        <p:spPr bwMode="auto">
          <a:xfrm>
            <a:off x="4917281" y="1088003"/>
            <a:ext cx="0" cy="17025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sz="1125"/>
          </a:p>
        </p:txBody>
      </p:sp>
      <p:sp>
        <p:nvSpPr>
          <p:cNvPr id="11297" name="Line 97"/>
          <p:cNvSpPr>
            <a:spLocks noChangeShapeType="1"/>
          </p:cNvSpPr>
          <p:nvPr/>
        </p:nvSpPr>
        <p:spPr bwMode="auto">
          <a:xfrm>
            <a:off x="4917281" y="1258262"/>
            <a:ext cx="0" cy="17026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sz="1125"/>
          </a:p>
        </p:txBody>
      </p:sp>
      <p:sp>
        <p:nvSpPr>
          <p:cNvPr id="11299" name="Line 99"/>
          <p:cNvSpPr>
            <a:spLocks noChangeShapeType="1"/>
          </p:cNvSpPr>
          <p:nvPr/>
        </p:nvSpPr>
        <p:spPr bwMode="auto">
          <a:xfrm>
            <a:off x="4917281" y="1428521"/>
            <a:ext cx="0" cy="17025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sz="1125"/>
          </a:p>
        </p:txBody>
      </p:sp>
      <p:sp>
        <p:nvSpPr>
          <p:cNvPr id="11301" name="Line 101"/>
          <p:cNvSpPr>
            <a:spLocks noChangeShapeType="1"/>
          </p:cNvSpPr>
          <p:nvPr/>
        </p:nvSpPr>
        <p:spPr bwMode="auto">
          <a:xfrm>
            <a:off x="4917281" y="1598781"/>
            <a:ext cx="0" cy="17026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sz="1125"/>
          </a:p>
        </p:txBody>
      </p:sp>
      <p:sp>
        <p:nvSpPr>
          <p:cNvPr id="11303" name="Line 103"/>
          <p:cNvSpPr>
            <a:spLocks noChangeShapeType="1"/>
          </p:cNvSpPr>
          <p:nvPr/>
        </p:nvSpPr>
        <p:spPr bwMode="auto">
          <a:xfrm>
            <a:off x="4917281" y="1769040"/>
            <a:ext cx="0" cy="17025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sz="1125"/>
          </a:p>
        </p:txBody>
      </p:sp>
      <p:sp>
        <p:nvSpPr>
          <p:cNvPr id="11305" name="Line 105"/>
          <p:cNvSpPr>
            <a:spLocks noChangeShapeType="1"/>
          </p:cNvSpPr>
          <p:nvPr/>
        </p:nvSpPr>
        <p:spPr bwMode="auto">
          <a:xfrm>
            <a:off x="4917281" y="1939299"/>
            <a:ext cx="0" cy="17026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sz="1125"/>
          </a:p>
        </p:txBody>
      </p:sp>
      <p:sp>
        <p:nvSpPr>
          <p:cNvPr id="11307" name="Line 107"/>
          <p:cNvSpPr>
            <a:spLocks noChangeShapeType="1"/>
          </p:cNvSpPr>
          <p:nvPr/>
        </p:nvSpPr>
        <p:spPr bwMode="auto">
          <a:xfrm>
            <a:off x="4917281" y="2109559"/>
            <a:ext cx="0" cy="17025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sz="1125"/>
          </a:p>
        </p:txBody>
      </p:sp>
      <p:sp>
        <p:nvSpPr>
          <p:cNvPr id="11309" name="Line 109"/>
          <p:cNvSpPr>
            <a:spLocks noChangeShapeType="1"/>
          </p:cNvSpPr>
          <p:nvPr/>
        </p:nvSpPr>
        <p:spPr bwMode="auto">
          <a:xfrm>
            <a:off x="4917281" y="2279818"/>
            <a:ext cx="0" cy="17026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sz="1125"/>
          </a:p>
        </p:txBody>
      </p:sp>
      <p:sp>
        <p:nvSpPr>
          <p:cNvPr id="11311" name="Line 111"/>
          <p:cNvSpPr>
            <a:spLocks noChangeShapeType="1"/>
          </p:cNvSpPr>
          <p:nvPr/>
        </p:nvSpPr>
        <p:spPr bwMode="auto">
          <a:xfrm>
            <a:off x="4917281" y="2450078"/>
            <a:ext cx="0" cy="17025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sz="1125"/>
          </a:p>
        </p:txBody>
      </p:sp>
      <p:sp>
        <p:nvSpPr>
          <p:cNvPr id="11313" name="Line 113"/>
          <p:cNvSpPr>
            <a:spLocks noChangeShapeType="1"/>
          </p:cNvSpPr>
          <p:nvPr/>
        </p:nvSpPr>
        <p:spPr bwMode="auto">
          <a:xfrm>
            <a:off x="4917281" y="2620337"/>
            <a:ext cx="0" cy="17026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sz="1125"/>
          </a:p>
        </p:txBody>
      </p:sp>
      <p:sp>
        <p:nvSpPr>
          <p:cNvPr id="11315" name="Line 115"/>
          <p:cNvSpPr>
            <a:spLocks noChangeShapeType="1"/>
          </p:cNvSpPr>
          <p:nvPr/>
        </p:nvSpPr>
        <p:spPr bwMode="auto">
          <a:xfrm>
            <a:off x="4917281" y="2790596"/>
            <a:ext cx="0" cy="17025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sz="1125"/>
          </a:p>
        </p:txBody>
      </p:sp>
      <p:sp>
        <p:nvSpPr>
          <p:cNvPr id="11317" name="Line 117"/>
          <p:cNvSpPr>
            <a:spLocks noChangeShapeType="1"/>
          </p:cNvSpPr>
          <p:nvPr/>
        </p:nvSpPr>
        <p:spPr bwMode="auto">
          <a:xfrm>
            <a:off x="4917281" y="2960856"/>
            <a:ext cx="0" cy="17026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sz="1125"/>
          </a:p>
        </p:txBody>
      </p:sp>
      <p:sp>
        <p:nvSpPr>
          <p:cNvPr id="11318" name="Oval 118"/>
          <p:cNvSpPr>
            <a:spLocks noChangeArrowheads="1"/>
          </p:cNvSpPr>
          <p:nvPr/>
        </p:nvSpPr>
        <p:spPr bwMode="auto">
          <a:xfrm>
            <a:off x="7841456" y="1801186"/>
            <a:ext cx="63104" cy="63104"/>
          </a:xfrm>
          <a:prstGeom prst="ellipse">
            <a:avLst/>
          </a:prstGeom>
          <a:solidFill>
            <a:srgbClr val="3366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graphicFrame>
        <p:nvGraphicFramePr>
          <p:cNvPr id="99578" name="Group 2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758954"/>
              </p:ext>
            </p:extLst>
          </p:nvPr>
        </p:nvGraphicFramePr>
        <p:xfrm>
          <a:off x="1143000" y="821302"/>
          <a:ext cx="3170635" cy="3736172"/>
        </p:xfrm>
        <a:graphic>
          <a:graphicData uri="http://schemas.openxmlformats.org/drawingml/2006/table">
            <a:tbl>
              <a:tblPr/>
              <a:tblGrid>
                <a:gridCol w="291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4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3502" marR="13502" marT="13500" marB="135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Kardiologické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centrum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AGEL </a:t>
                      </a: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a.s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marL="13502" marR="13502" marT="13500" marB="135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4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3502" marR="13502" marT="13500" marB="135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University Hospital Brno – Dep. of Cardiology</a:t>
                      </a:r>
                    </a:p>
                  </a:txBody>
                  <a:tcPr marL="13502" marR="13502" marT="13500" marB="135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13502" marR="13502" marT="13500" marB="135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University Hospital </a:t>
                      </a: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Motol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Children´ </a:t>
                      </a: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Cardiocentre</a:t>
                      </a:r>
                      <a:endParaRPr kumimoji="0" lang="en-US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02" marR="13502" marT="13500" marB="135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4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13502" marR="13502" marT="13500" marB="135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University Hospital </a:t>
                      </a: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Motol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Dep. of Cardiology</a:t>
                      </a:r>
                    </a:p>
                  </a:txBody>
                  <a:tcPr marL="13502" marR="13502" marT="13500" marB="135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4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13502" marR="13502" marT="13500" marB="135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University Hospital Olomouc – 1st Dep. of Medicine</a:t>
                      </a:r>
                    </a:p>
                  </a:txBody>
                  <a:tcPr marL="13502" marR="13502" marT="13500" marB="135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4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13502" marR="13502" marT="13500" marB="135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University Hospital Ostrava – Dep. of Cardiovascular Medicine</a:t>
                      </a:r>
                    </a:p>
                  </a:txBody>
                  <a:tcPr marL="13502" marR="13502" marT="13500" marB="135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4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13502" marR="13502" marT="13500" marB="135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University Hospital </a:t>
                      </a: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Plzeň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Dep. of Cardiology, </a:t>
                      </a: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arytmology</a:t>
                      </a:r>
                      <a:endParaRPr kumimoji="0" lang="en-US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02" marR="13502" marT="13500" marB="135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4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13502" marR="13502" marT="13500" marB="135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University Hospital Hradec </a:t>
                      </a: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Králové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1st Dep. of Internal Medicine</a:t>
                      </a:r>
                    </a:p>
                  </a:txBody>
                  <a:tcPr marL="13502" marR="13502" marT="13500" marB="135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7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13502" marR="13502" marT="13500" marB="135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University Hospital Kr</a:t>
                      </a:r>
                      <a:r>
                        <a:rPr kumimoji="0" lang="cs-CZ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á</a:t>
                      </a: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lovsk</a:t>
                      </a:r>
                      <a:r>
                        <a:rPr kumimoji="0" lang="cs-CZ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é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Vinohrady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3rd Dep. of Internal Medicine – Cardiology</a:t>
                      </a:r>
                    </a:p>
                  </a:txBody>
                  <a:tcPr marL="13502" marR="13502" marT="13500" marB="135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4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13502" marR="13502" marT="13500" marB="135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St. Anne's University Hospital Brno – Dep. of Cardiology</a:t>
                      </a:r>
                    </a:p>
                  </a:txBody>
                  <a:tcPr marL="13502" marR="13502" marT="13500" marB="135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4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L="13502" marR="13502" marT="13500" marB="135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Hospital in </a:t>
                      </a: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Frýdek-Místek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Dep. of Internal Medicine</a:t>
                      </a:r>
                    </a:p>
                  </a:txBody>
                  <a:tcPr marL="13502" marR="13502" marT="13500" marB="135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54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13502" marR="13502" marT="13500" marB="135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Hospital in </a:t>
                      </a: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Havlíčkův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Brod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Dep. of Internal Medicine</a:t>
                      </a:r>
                    </a:p>
                  </a:txBody>
                  <a:tcPr marL="13502" marR="13502" marT="13500" marB="135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54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13502" marR="13502" marT="13500" marB="135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TGM </a:t>
                      </a:r>
                      <a:r>
                        <a:rPr kumimoji="0" lang="cs-CZ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Hospital</a:t>
                      </a:r>
                      <a:r>
                        <a:rPr kumimoji="0" lang="cs-CZ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Hodonín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</a:t>
                      </a:r>
                      <a:r>
                        <a:rPr kumimoji="0" lang="cs-CZ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Centre </a:t>
                      </a:r>
                      <a:r>
                        <a:rPr kumimoji="0" lang="cs-CZ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of</a:t>
                      </a:r>
                      <a:r>
                        <a:rPr kumimoji="0" lang="cs-CZ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Cardiostimulation</a:t>
                      </a:r>
                      <a:endParaRPr kumimoji="0" lang="en-US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02" marR="13502" marT="13500" marB="135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54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13502" marR="13502" marT="13500" marB="135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Chomutov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Dep. of Internal Medicine</a:t>
                      </a:r>
                    </a:p>
                  </a:txBody>
                  <a:tcPr marL="13502" marR="13502" marT="13500" marB="135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27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13502" marR="13502" marT="13500" marB="135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Institute of Clinical and Experimental Medicine – Department of Cardiology</a:t>
                      </a:r>
                    </a:p>
                  </a:txBody>
                  <a:tcPr marL="13502" marR="13502" marT="13500" marB="135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54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marL="13502" marR="13502" marT="13500" marB="135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Jihlava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Dep. of Cardiology</a:t>
                      </a:r>
                    </a:p>
                  </a:txBody>
                  <a:tcPr marL="13502" marR="13502" marT="13500" marB="135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54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L="13502" marR="13502" marT="13500" marB="135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University Hospital </a:t>
                      </a: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Bulov</a:t>
                      </a:r>
                      <a:r>
                        <a:rPr kumimoji="0" lang="cs-CZ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ka</a:t>
                      </a:r>
                      <a:r>
                        <a:rPr kumimoji="0" lang="cs-CZ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</a:t>
                      </a:r>
                      <a:r>
                        <a:rPr kumimoji="0" lang="cs-CZ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Cardiology</a:t>
                      </a:r>
                      <a:endParaRPr kumimoji="0" lang="en-US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02" marR="13502" marT="13500" marB="135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54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L="13502" marR="13502" marT="13500" marB="135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Karlovy Vary – </a:t>
                      </a: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Kardiocentrum</a:t>
                      </a:r>
                      <a:endParaRPr kumimoji="0" lang="en-US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02" marR="13502" marT="13500" marB="135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54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marL="13502" marR="13502" marT="13500" marB="135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Kladno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Dep. of Internal Medicine</a:t>
                      </a:r>
                    </a:p>
                  </a:txBody>
                  <a:tcPr marL="13502" marR="13502" marT="13500" marB="135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54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L="13502" marR="13502" marT="13500" marB="135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Kolín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Dep. of Internal Medicine</a:t>
                      </a:r>
                    </a:p>
                  </a:txBody>
                  <a:tcPr marL="13502" marR="13502" marT="13500" marB="135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54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</a:p>
                  </a:txBody>
                  <a:tcPr marL="13502" marR="13502" marT="13500" marB="135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Liberec – Cardio</a:t>
                      </a:r>
                      <a:r>
                        <a:rPr kumimoji="0" lang="cs-CZ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C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entre</a:t>
                      </a:r>
                    </a:p>
                  </a:txBody>
                  <a:tcPr marL="13502" marR="13502" marT="13500" marB="135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54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</a:p>
                  </a:txBody>
                  <a:tcPr marL="13502" marR="13502" marT="13500" marB="135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Ostrava City Hospital – Cardiology</a:t>
                      </a:r>
                    </a:p>
                  </a:txBody>
                  <a:tcPr marL="13502" marR="13502" marT="13500" marB="135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54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marL="13502" marR="13502" marT="13500" marB="135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Hospital in  </a:t>
                      </a: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České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Budějovice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Cardio</a:t>
                      </a:r>
                      <a:r>
                        <a:rPr kumimoji="0" lang="cs-CZ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C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entre</a:t>
                      </a:r>
                    </a:p>
                  </a:txBody>
                  <a:tcPr marL="13502" marR="13502" marT="13500" marB="135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54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</a:p>
                  </a:txBody>
                  <a:tcPr marL="13502" marR="13502" marT="13500" marB="135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Hospital of Merciful Sisters – Dep. of Internal Medicine</a:t>
                      </a:r>
                    </a:p>
                  </a:txBody>
                  <a:tcPr marL="13502" marR="13502" marT="13500" marB="135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54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marL="13502" marR="13502" marT="13500" marB="135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Hospital „Na </a:t>
                      </a: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Homolce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 – Dep. of Cardiology</a:t>
                      </a:r>
                    </a:p>
                  </a:txBody>
                  <a:tcPr marL="13502" marR="13502" marT="13500" marB="135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54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</a:p>
                  </a:txBody>
                  <a:tcPr marL="13502" marR="13502" marT="13500" marB="135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Hospital in </a:t>
                      </a: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Ústí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nad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Orlicí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–Dep. of Internal Medicine</a:t>
                      </a:r>
                    </a:p>
                  </a:txBody>
                  <a:tcPr marL="13502" marR="13502" marT="13500" marB="135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aphicFrame>
        <p:nvGraphicFramePr>
          <p:cNvPr id="72875" name="Group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135921"/>
              </p:ext>
            </p:extLst>
          </p:nvPr>
        </p:nvGraphicFramePr>
        <p:xfrm>
          <a:off x="4701779" y="2985859"/>
          <a:ext cx="3202782" cy="1576896"/>
        </p:xfrm>
        <a:graphic>
          <a:graphicData uri="http://schemas.openxmlformats.org/drawingml/2006/table">
            <a:tbl>
              <a:tblPr/>
              <a:tblGrid>
                <a:gridCol w="565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</a:p>
                  </a:txBody>
                  <a:tcPr marL="13501" marR="13501" marT="13488" marB="1348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Prostějov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Dep. of Internal Medicine</a:t>
                      </a:r>
                    </a:p>
                  </a:txBody>
                  <a:tcPr marL="13501" marR="13501" marT="13488" marB="1348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</a:t>
                      </a:r>
                    </a:p>
                  </a:txBody>
                  <a:tcPr marL="13501" marR="13501" marT="13488" marB="134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Přerov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Dep. of Internal Medicine</a:t>
                      </a:r>
                    </a:p>
                  </a:txBody>
                  <a:tcPr marL="13501" marR="13501" marT="13488" marB="134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</a:t>
                      </a:r>
                    </a:p>
                  </a:txBody>
                  <a:tcPr marL="13501" marR="13501" marT="13488" marB="134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Příbram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Dep. of Internal Medicine</a:t>
                      </a:r>
                    </a:p>
                  </a:txBody>
                  <a:tcPr marL="13501" marR="13501" marT="13488" marB="134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</a:p>
                  </a:txBody>
                  <a:tcPr marL="13501" marR="13501" marT="13488" marB="134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Šumperk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Dep. of Internal Medicine</a:t>
                      </a:r>
                    </a:p>
                  </a:txBody>
                  <a:tcPr marL="13501" marR="13501" marT="13488" marB="134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31</a:t>
                      </a:r>
                    </a:p>
                  </a:txBody>
                  <a:tcPr marL="13501" marR="13501" marT="13488" marB="134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Tábor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Dep. of Internal Medicine</a:t>
                      </a:r>
                    </a:p>
                  </a:txBody>
                  <a:tcPr marL="13501" marR="13501" marT="13488" marB="134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</a:p>
                  </a:txBody>
                  <a:tcPr marL="13501" marR="13501" marT="13488" marB="134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Třinec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Cardio </a:t>
                      </a:r>
                      <a:r>
                        <a:rPr kumimoji="0" lang="cs-CZ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entre</a:t>
                      </a:r>
                    </a:p>
                  </a:txBody>
                  <a:tcPr marL="13501" marR="13501" marT="13488" marB="134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</a:t>
                      </a:r>
                    </a:p>
                  </a:txBody>
                  <a:tcPr marL="13501" marR="13501" marT="13488" marB="134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Ú</a:t>
                      </a:r>
                      <a:r>
                        <a:rPr kumimoji="0" lang="cs-CZ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stí nad Labem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Dep. of Cardiology</a:t>
                      </a:r>
                    </a:p>
                  </a:txBody>
                  <a:tcPr marL="13501" marR="13501" marT="13488" marB="134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9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34</a:t>
                      </a:r>
                    </a:p>
                  </a:txBody>
                  <a:tcPr marL="13501" marR="13501" marT="13488" marB="134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ÚVN – Dep. of Cardiology</a:t>
                      </a:r>
                    </a:p>
                  </a:txBody>
                  <a:tcPr marL="13501" marR="13501" marT="13488" marB="134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</a:p>
                  </a:txBody>
                  <a:tcPr marL="13501" marR="13501" marT="13488" marB="134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General University Hospital in Prague – 2nd Dep. of Internal Cardiovascular Medicine</a:t>
                      </a:r>
                    </a:p>
                  </a:txBody>
                  <a:tcPr marL="13501" marR="13501" marT="13488" marB="134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9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</a:t>
                      </a:r>
                    </a:p>
                  </a:txBody>
                  <a:tcPr marL="13501" marR="13501" marT="13488" marB="134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Zlín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Dep. of Internal Medicine</a:t>
                      </a:r>
                    </a:p>
                  </a:txBody>
                  <a:tcPr marL="13501" marR="13501" marT="13488" marB="134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9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37</a:t>
                      </a:r>
                    </a:p>
                  </a:txBody>
                  <a:tcPr marL="13501" marR="13501" marT="13488" marB="134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Havířov</a:t>
                      </a:r>
                      <a:r>
                        <a:rPr kumimoji="0" lang="en-US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Hospital with Polyclinic – Dep. of Internal Medicine</a:t>
                      </a:r>
                    </a:p>
                  </a:txBody>
                  <a:tcPr marL="13501" marR="13501" marT="13488" marB="134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399" name="Rectangle 82"/>
          <p:cNvSpPr>
            <a:spLocks noChangeArrowheads="1"/>
          </p:cNvSpPr>
          <p:nvPr/>
        </p:nvSpPr>
        <p:spPr bwMode="auto">
          <a:xfrm>
            <a:off x="7161610" y="2115512"/>
            <a:ext cx="236934" cy="17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36 </a:t>
            </a:r>
            <a:endParaRPr lang="en-US" altLang="cs-CZ" sz="1350" b="1"/>
          </a:p>
        </p:txBody>
      </p:sp>
      <p:sp>
        <p:nvSpPr>
          <p:cNvPr id="11400" name="Rectangle 79"/>
          <p:cNvSpPr>
            <a:spLocks noChangeArrowheads="1"/>
          </p:cNvSpPr>
          <p:nvPr/>
        </p:nvSpPr>
        <p:spPr bwMode="auto">
          <a:xfrm>
            <a:off x="5859066" y="1973828"/>
            <a:ext cx="247650" cy="17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16</a:t>
            </a:r>
            <a:endParaRPr lang="en-US" altLang="cs-CZ" sz="1350" b="1"/>
          </a:p>
        </p:txBody>
      </p:sp>
      <p:sp>
        <p:nvSpPr>
          <p:cNvPr id="11401" name="Rectangle 79"/>
          <p:cNvSpPr>
            <a:spLocks noChangeArrowheads="1"/>
          </p:cNvSpPr>
          <p:nvPr/>
        </p:nvSpPr>
        <p:spPr bwMode="auto">
          <a:xfrm>
            <a:off x="4550569" y="1261834"/>
            <a:ext cx="247650" cy="17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18</a:t>
            </a:r>
            <a:endParaRPr lang="en-US" altLang="cs-CZ" sz="1350" b="1"/>
          </a:p>
        </p:txBody>
      </p:sp>
      <p:sp>
        <p:nvSpPr>
          <p:cNvPr id="11402" name="Rectangle 79"/>
          <p:cNvSpPr>
            <a:spLocks noChangeArrowheads="1"/>
          </p:cNvSpPr>
          <p:nvPr/>
        </p:nvSpPr>
        <p:spPr bwMode="auto">
          <a:xfrm>
            <a:off x="5398294" y="1517818"/>
            <a:ext cx="247650" cy="17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17</a:t>
            </a:r>
            <a:endParaRPr lang="en-US" altLang="cs-CZ" sz="1350" b="1"/>
          </a:p>
        </p:txBody>
      </p:sp>
      <p:sp>
        <p:nvSpPr>
          <p:cNvPr id="11403" name="Rectangle 79"/>
          <p:cNvSpPr>
            <a:spLocks noChangeArrowheads="1"/>
          </p:cNvSpPr>
          <p:nvPr/>
        </p:nvSpPr>
        <p:spPr bwMode="auto">
          <a:xfrm>
            <a:off x="5369719" y="1298743"/>
            <a:ext cx="173831" cy="17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3</a:t>
            </a:r>
            <a:endParaRPr lang="en-US" altLang="cs-CZ" sz="1350" b="1"/>
          </a:p>
        </p:txBody>
      </p:sp>
      <p:sp>
        <p:nvSpPr>
          <p:cNvPr id="11404" name="Rectangle 86"/>
          <p:cNvSpPr>
            <a:spLocks noChangeArrowheads="1"/>
          </p:cNvSpPr>
          <p:nvPr/>
        </p:nvSpPr>
        <p:spPr bwMode="auto">
          <a:xfrm>
            <a:off x="7335442" y="1626165"/>
            <a:ext cx="258365" cy="17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22 </a:t>
            </a:r>
            <a:endParaRPr lang="en-US" altLang="cs-CZ" sz="1350" b="1"/>
          </a:p>
        </p:txBody>
      </p:sp>
      <p:sp>
        <p:nvSpPr>
          <p:cNvPr id="11405" name="Rectangle 89"/>
          <p:cNvSpPr>
            <a:spLocks noChangeArrowheads="1"/>
          </p:cNvSpPr>
          <p:nvPr/>
        </p:nvSpPr>
        <p:spPr bwMode="auto">
          <a:xfrm>
            <a:off x="6702028" y="1835715"/>
            <a:ext cx="241697" cy="17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27 </a:t>
            </a:r>
            <a:endParaRPr lang="en-US" altLang="cs-CZ" sz="1350" b="1"/>
          </a:p>
        </p:txBody>
      </p:sp>
      <p:sp>
        <p:nvSpPr>
          <p:cNvPr id="11406" name="Oval 118"/>
          <p:cNvSpPr>
            <a:spLocks noChangeArrowheads="1"/>
          </p:cNvSpPr>
          <p:nvPr/>
        </p:nvSpPr>
        <p:spPr bwMode="auto">
          <a:xfrm>
            <a:off x="6902054" y="1976209"/>
            <a:ext cx="40481" cy="40481"/>
          </a:xfrm>
          <a:prstGeom prst="ellipse">
            <a:avLst/>
          </a:prstGeom>
          <a:solidFill>
            <a:srgbClr val="3366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11407" name="Oval 118"/>
          <p:cNvSpPr>
            <a:spLocks noChangeArrowheads="1"/>
          </p:cNvSpPr>
          <p:nvPr/>
        </p:nvSpPr>
        <p:spPr bwMode="auto">
          <a:xfrm>
            <a:off x="7141369" y="1989306"/>
            <a:ext cx="40481" cy="40481"/>
          </a:xfrm>
          <a:prstGeom prst="ellipse">
            <a:avLst/>
          </a:prstGeom>
          <a:solidFill>
            <a:srgbClr val="3366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11408" name="Rectangle 89"/>
          <p:cNvSpPr>
            <a:spLocks noChangeArrowheads="1"/>
          </p:cNvSpPr>
          <p:nvPr/>
        </p:nvSpPr>
        <p:spPr bwMode="auto">
          <a:xfrm>
            <a:off x="7149703" y="1842859"/>
            <a:ext cx="241697" cy="17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28 </a:t>
            </a:r>
            <a:endParaRPr lang="en-US" altLang="cs-CZ" sz="1350" b="1"/>
          </a:p>
        </p:txBody>
      </p:sp>
      <p:sp>
        <p:nvSpPr>
          <p:cNvPr id="11409" name="Oval 118"/>
          <p:cNvSpPr>
            <a:spLocks noChangeArrowheads="1"/>
          </p:cNvSpPr>
          <p:nvPr/>
        </p:nvSpPr>
        <p:spPr bwMode="auto">
          <a:xfrm>
            <a:off x="7533085" y="1823809"/>
            <a:ext cx="40481" cy="40481"/>
          </a:xfrm>
          <a:prstGeom prst="ellipse">
            <a:avLst/>
          </a:prstGeom>
          <a:solidFill>
            <a:srgbClr val="3366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11410" name="Rectangle 77"/>
          <p:cNvSpPr>
            <a:spLocks noChangeArrowheads="1"/>
          </p:cNvSpPr>
          <p:nvPr/>
        </p:nvSpPr>
        <p:spPr bwMode="auto">
          <a:xfrm>
            <a:off x="7446169" y="1835715"/>
            <a:ext cx="26551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11</a:t>
            </a:r>
            <a:endParaRPr lang="en-US" altLang="cs-CZ" sz="1350" b="1"/>
          </a:p>
        </p:txBody>
      </p:sp>
      <p:sp>
        <p:nvSpPr>
          <p:cNvPr id="11411" name="Rectangle 77"/>
          <p:cNvSpPr>
            <a:spLocks noChangeArrowheads="1"/>
          </p:cNvSpPr>
          <p:nvPr/>
        </p:nvSpPr>
        <p:spPr bwMode="auto">
          <a:xfrm>
            <a:off x="6113860" y="1813093"/>
            <a:ext cx="265509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12</a:t>
            </a:r>
            <a:endParaRPr lang="en-US" altLang="cs-CZ" sz="1350" b="1"/>
          </a:p>
        </p:txBody>
      </p:sp>
      <p:sp>
        <p:nvSpPr>
          <p:cNvPr id="11412" name="Oval 118"/>
          <p:cNvSpPr>
            <a:spLocks noChangeArrowheads="1"/>
          </p:cNvSpPr>
          <p:nvPr/>
        </p:nvSpPr>
        <p:spPr bwMode="auto">
          <a:xfrm>
            <a:off x="6103144" y="1886912"/>
            <a:ext cx="40481" cy="40481"/>
          </a:xfrm>
          <a:prstGeom prst="ellipse">
            <a:avLst/>
          </a:prstGeom>
          <a:solidFill>
            <a:srgbClr val="3366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11413" name="Oval 118"/>
          <p:cNvSpPr>
            <a:spLocks noChangeArrowheads="1"/>
          </p:cNvSpPr>
          <p:nvPr/>
        </p:nvSpPr>
        <p:spPr bwMode="auto">
          <a:xfrm>
            <a:off x="6961585" y="2497703"/>
            <a:ext cx="40481" cy="40481"/>
          </a:xfrm>
          <a:prstGeom prst="ellipse">
            <a:avLst/>
          </a:prstGeom>
          <a:solidFill>
            <a:srgbClr val="3366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11414" name="Rectangle 77"/>
          <p:cNvSpPr>
            <a:spLocks noChangeArrowheads="1"/>
          </p:cNvSpPr>
          <p:nvPr/>
        </p:nvSpPr>
        <p:spPr bwMode="auto">
          <a:xfrm>
            <a:off x="6766322" y="2444124"/>
            <a:ext cx="265509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13</a:t>
            </a:r>
            <a:endParaRPr lang="en-US" altLang="cs-CZ" sz="1350" b="1"/>
          </a:p>
        </p:txBody>
      </p:sp>
      <p:sp>
        <p:nvSpPr>
          <p:cNvPr id="11415" name="Rectangle 77"/>
          <p:cNvSpPr>
            <a:spLocks noChangeArrowheads="1"/>
          </p:cNvSpPr>
          <p:nvPr/>
        </p:nvSpPr>
        <p:spPr bwMode="auto">
          <a:xfrm>
            <a:off x="4870847" y="1086811"/>
            <a:ext cx="265509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14</a:t>
            </a:r>
            <a:endParaRPr lang="en-US" altLang="cs-CZ" sz="1350" b="1"/>
          </a:p>
        </p:txBody>
      </p:sp>
      <p:sp>
        <p:nvSpPr>
          <p:cNvPr id="11416" name="Oval 118"/>
          <p:cNvSpPr>
            <a:spLocks noChangeArrowheads="1"/>
          </p:cNvSpPr>
          <p:nvPr/>
        </p:nvSpPr>
        <p:spPr bwMode="auto">
          <a:xfrm>
            <a:off x="4882754" y="1134437"/>
            <a:ext cx="40481" cy="40481"/>
          </a:xfrm>
          <a:prstGeom prst="ellipse">
            <a:avLst/>
          </a:prstGeom>
          <a:solidFill>
            <a:srgbClr val="3366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11417" name="Rectangle 77"/>
          <p:cNvSpPr>
            <a:spLocks noChangeArrowheads="1"/>
          </p:cNvSpPr>
          <p:nvPr/>
        </p:nvSpPr>
        <p:spPr bwMode="auto">
          <a:xfrm>
            <a:off x="5041107" y="1278502"/>
            <a:ext cx="26551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19</a:t>
            </a:r>
            <a:endParaRPr lang="en-US" altLang="cs-CZ" sz="1350" b="1"/>
          </a:p>
        </p:txBody>
      </p:sp>
      <p:sp>
        <p:nvSpPr>
          <p:cNvPr id="11418" name="Oval 118"/>
          <p:cNvSpPr>
            <a:spLocks noChangeArrowheads="1"/>
          </p:cNvSpPr>
          <p:nvPr/>
        </p:nvSpPr>
        <p:spPr bwMode="auto">
          <a:xfrm>
            <a:off x="5257801" y="1349941"/>
            <a:ext cx="40481" cy="40481"/>
          </a:xfrm>
          <a:prstGeom prst="ellipse">
            <a:avLst/>
          </a:prstGeom>
          <a:solidFill>
            <a:srgbClr val="3366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11419" name="Oval 118"/>
          <p:cNvSpPr>
            <a:spLocks noChangeArrowheads="1"/>
          </p:cNvSpPr>
          <p:nvPr/>
        </p:nvSpPr>
        <p:spPr bwMode="auto">
          <a:xfrm>
            <a:off x="5851923" y="1515437"/>
            <a:ext cx="40481" cy="40481"/>
          </a:xfrm>
          <a:prstGeom prst="ellipse">
            <a:avLst/>
          </a:prstGeom>
          <a:solidFill>
            <a:srgbClr val="3366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11420" name="Rectangle 79"/>
          <p:cNvSpPr>
            <a:spLocks noChangeArrowheads="1"/>
          </p:cNvSpPr>
          <p:nvPr/>
        </p:nvSpPr>
        <p:spPr bwMode="auto">
          <a:xfrm>
            <a:off x="5748338" y="1348749"/>
            <a:ext cx="247650" cy="17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20</a:t>
            </a:r>
            <a:endParaRPr lang="en-US" altLang="cs-CZ" sz="1350" b="1"/>
          </a:p>
        </p:txBody>
      </p:sp>
      <p:sp>
        <p:nvSpPr>
          <p:cNvPr id="11421" name="Rectangle 81"/>
          <p:cNvSpPr>
            <a:spLocks noChangeArrowheads="1"/>
          </p:cNvSpPr>
          <p:nvPr/>
        </p:nvSpPr>
        <p:spPr bwMode="auto">
          <a:xfrm>
            <a:off x="5275660" y="1491624"/>
            <a:ext cx="258365" cy="17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24</a:t>
            </a:r>
            <a:endParaRPr lang="en-US" altLang="cs-CZ" sz="1350" b="1"/>
          </a:p>
        </p:txBody>
      </p:sp>
      <p:sp>
        <p:nvSpPr>
          <p:cNvPr id="11422" name="Rectangle 81"/>
          <p:cNvSpPr>
            <a:spLocks noChangeArrowheads="1"/>
          </p:cNvSpPr>
          <p:nvPr/>
        </p:nvSpPr>
        <p:spPr bwMode="auto">
          <a:xfrm>
            <a:off x="6552010" y="1489243"/>
            <a:ext cx="258365" cy="17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26 </a:t>
            </a:r>
            <a:endParaRPr lang="en-US" altLang="cs-CZ" sz="1350" b="1"/>
          </a:p>
        </p:txBody>
      </p:sp>
      <p:sp>
        <p:nvSpPr>
          <p:cNvPr id="11423" name="Oval 118"/>
          <p:cNvSpPr>
            <a:spLocks noChangeArrowheads="1"/>
          </p:cNvSpPr>
          <p:nvPr/>
        </p:nvSpPr>
        <p:spPr bwMode="auto">
          <a:xfrm>
            <a:off x="6557963" y="1557109"/>
            <a:ext cx="40481" cy="40481"/>
          </a:xfrm>
          <a:prstGeom prst="ellipse">
            <a:avLst/>
          </a:prstGeom>
          <a:solidFill>
            <a:srgbClr val="3366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11424" name="Oval 118"/>
          <p:cNvSpPr>
            <a:spLocks noChangeArrowheads="1"/>
          </p:cNvSpPr>
          <p:nvPr/>
        </p:nvSpPr>
        <p:spPr bwMode="auto">
          <a:xfrm>
            <a:off x="5212557" y="1810712"/>
            <a:ext cx="40481" cy="40481"/>
          </a:xfrm>
          <a:prstGeom prst="ellipse">
            <a:avLst/>
          </a:prstGeom>
          <a:solidFill>
            <a:srgbClr val="3366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11425" name="Oval 118"/>
          <p:cNvSpPr>
            <a:spLocks noChangeArrowheads="1"/>
          </p:cNvSpPr>
          <p:nvPr/>
        </p:nvSpPr>
        <p:spPr bwMode="auto">
          <a:xfrm>
            <a:off x="6859192" y="1540441"/>
            <a:ext cx="40481" cy="40481"/>
          </a:xfrm>
          <a:prstGeom prst="ellipse">
            <a:avLst/>
          </a:prstGeom>
          <a:solidFill>
            <a:srgbClr val="3366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11426" name="Rectangle 85"/>
          <p:cNvSpPr>
            <a:spLocks noChangeArrowheads="1"/>
          </p:cNvSpPr>
          <p:nvPr/>
        </p:nvSpPr>
        <p:spPr bwMode="auto">
          <a:xfrm>
            <a:off x="5228035" y="1740465"/>
            <a:ext cx="315515" cy="17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29</a:t>
            </a:r>
            <a:endParaRPr lang="en-US" altLang="cs-CZ" sz="1350" b="1"/>
          </a:p>
        </p:txBody>
      </p:sp>
      <p:sp>
        <p:nvSpPr>
          <p:cNvPr id="11427" name="Oval 118"/>
          <p:cNvSpPr>
            <a:spLocks noChangeArrowheads="1"/>
          </p:cNvSpPr>
          <p:nvPr/>
        </p:nvSpPr>
        <p:spPr bwMode="auto">
          <a:xfrm>
            <a:off x="5570935" y="2055981"/>
            <a:ext cx="40481" cy="40481"/>
          </a:xfrm>
          <a:prstGeom prst="ellipse">
            <a:avLst/>
          </a:prstGeom>
          <a:solidFill>
            <a:srgbClr val="3366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11428" name="Rectangle 87"/>
          <p:cNvSpPr>
            <a:spLocks noChangeArrowheads="1"/>
          </p:cNvSpPr>
          <p:nvPr/>
        </p:nvSpPr>
        <p:spPr bwMode="auto">
          <a:xfrm>
            <a:off x="6781801" y="1390421"/>
            <a:ext cx="241697" cy="17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30 </a:t>
            </a:r>
            <a:endParaRPr lang="en-US" altLang="cs-CZ" sz="1350" b="1"/>
          </a:p>
        </p:txBody>
      </p:sp>
      <p:sp>
        <p:nvSpPr>
          <p:cNvPr id="11429" name="Rectangle 79"/>
          <p:cNvSpPr>
            <a:spLocks noChangeArrowheads="1"/>
          </p:cNvSpPr>
          <p:nvPr/>
        </p:nvSpPr>
        <p:spPr bwMode="auto">
          <a:xfrm>
            <a:off x="5362575" y="1984543"/>
            <a:ext cx="247650" cy="17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31</a:t>
            </a:r>
            <a:endParaRPr lang="en-US" altLang="cs-CZ" sz="1350" b="1"/>
          </a:p>
        </p:txBody>
      </p:sp>
      <p:sp>
        <p:nvSpPr>
          <p:cNvPr id="11430" name="Rectangle 75"/>
          <p:cNvSpPr>
            <a:spLocks noChangeArrowheads="1"/>
          </p:cNvSpPr>
          <p:nvPr/>
        </p:nvSpPr>
        <p:spPr bwMode="auto">
          <a:xfrm>
            <a:off x="5261373" y="1346368"/>
            <a:ext cx="253603" cy="17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34</a:t>
            </a:r>
            <a:endParaRPr lang="en-US" altLang="cs-CZ" sz="1350" b="1"/>
          </a:p>
        </p:txBody>
      </p:sp>
      <p:sp>
        <p:nvSpPr>
          <p:cNvPr id="11431" name="Line 94"/>
          <p:cNvSpPr>
            <a:spLocks noChangeShapeType="1"/>
          </p:cNvSpPr>
          <p:nvPr/>
        </p:nvSpPr>
        <p:spPr bwMode="auto">
          <a:xfrm>
            <a:off x="7731919" y="1685696"/>
            <a:ext cx="0" cy="17025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sz="1125"/>
          </a:p>
        </p:txBody>
      </p:sp>
      <p:sp>
        <p:nvSpPr>
          <p:cNvPr id="11432" name="Rectangle 77"/>
          <p:cNvSpPr>
            <a:spLocks noChangeArrowheads="1"/>
          </p:cNvSpPr>
          <p:nvPr/>
        </p:nvSpPr>
        <p:spPr bwMode="auto">
          <a:xfrm>
            <a:off x="7578329" y="1605924"/>
            <a:ext cx="265509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t">
              <a:spcBef>
                <a:spcPct val="0"/>
              </a:spcBef>
              <a:buFontTx/>
              <a:buNone/>
            </a:pPr>
            <a:r>
              <a:rPr lang="en-US" altLang="cs-CZ" sz="675">
                <a:solidFill>
                  <a:srgbClr val="000000"/>
                </a:solidFill>
              </a:rPr>
              <a:t>37</a:t>
            </a:r>
            <a:endParaRPr lang="en-US" altLang="cs-CZ" sz="1350" b="1"/>
          </a:p>
        </p:txBody>
      </p:sp>
      <p:sp>
        <p:nvSpPr>
          <p:cNvPr id="11433" name="Oval 118"/>
          <p:cNvSpPr>
            <a:spLocks noChangeArrowheads="1"/>
          </p:cNvSpPr>
          <p:nvPr/>
        </p:nvSpPr>
        <p:spPr bwMode="auto">
          <a:xfrm>
            <a:off x="7697392" y="1732131"/>
            <a:ext cx="40481" cy="40481"/>
          </a:xfrm>
          <a:prstGeom prst="ellipse">
            <a:avLst/>
          </a:prstGeom>
          <a:solidFill>
            <a:srgbClr val="3366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</p:spTree>
    <p:extLst>
      <p:ext uri="{BB962C8B-B14F-4D97-AF65-F5344CB8AC3E}">
        <p14:creationId xmlns:p14="http://schemas.microsoft.com/office/powerpoint/2010/main" val="14899888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Nárust počtu výkonů v čase</a:t>
            </a:r>
            <a:endParaRPr lang="en-US" alt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B0F34E7-CE62-4175-83EF-736481E02D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cs-CZ"/>
              <a:t>Base: All records 2020 (N = 9 753)</a:t>
            </a:r>
            <a:endParaRPr lang="cs-CZ" dirty="0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 rot="-5400000">
            <a:off x="504825" y="2636628"/>
            <a:ext cx="2226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1200"/>
              <a:t>Cumulative number of records</a:t>
            </a: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1273969" y="834409"/>
            <a:ext cx="65960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200" dirty="0">
                <a:solidFill>
                  <a:srgbClr val="000000"/>
                </a:solidFill>
              </a:rPr>
              <a:t>There are </a:t>
            </a:r>
            <a:r>
              <a:rPr lang="en-US" altLang="cs-CZ" sz="1200" b="1" dirty="0">
                <a:solidFill>
                  <a:srgbClr val="000000"/>
                </a:solidFill>
              </a:rPr>
              <a:t>9 753 </a:t>
            </a:r>
            <a:r>
              <a:rPr lang="en-US" altLang="cs-CZ" sz="1200" dirty="0">
                <a:solidFill>
                  <a:srgbClr val="000000"/>
                </a:solidFill>
              </a:rPr>
              <a:t>records for year 2020.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3014663" y="4341991"/>
            <a:ext cx="29908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1200"/>
              <a:t>Month of surgery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440613"/>
              </p:ext>
            </p:extLst>
          </p:nvPr>
        </p:nvGraphicFramePr>
        <p:xfrm>
          <a:off x="1745457" y="1343996"/>
          <a:ext cx="5198269" cy="2980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Podíl jednotlivých typů výkonů</a:t>
            </a:r>
            <a:endParaRPr lang="en-US" altLang="cs-CZ" dirty="0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280AB920-B5EF-47CF-8367-545C9AEF21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cs-CZ"/>
              <a:t>Base: All records 2020 (N = 9 753)</a:t>
            </a:r>
            <a:endParaRPr lang="cs-CZ" dirty="0"/>
          </a:p>
        </p:txBody>
      </p:sp>
      <p:graphicFrame>
        <p:nvGraphicFramePr>
          <p:cNvPr id="102779" name="Group 3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469618"/>
              </p:ext>
            </p:extLst>
          </p:nvPr>
        </p:nvGraphicFramePr>
        <p:xfrm>
          <a:off x="1363266" y="1198261"/>
          <a:ext cx="2216944" cy="2063358"/>
        </p:xfrm>
        <a:graphic>
          <a:graphicData uri="http://schemas.openxmlformats.org/drawingml/2006/table">
            <a:tbl>
              <a:tblPr/>
              <a:tblGrid>
                <a:gridCol w="995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21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Procedure</a:t>
                      </a:r>
                      <a:r>
                        <a:rPr kumimoji="0" lang="en-US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type</a:t>
                      </a:r>
                    </a:p>
                  </a:txBody>
                  <a:tcPr marL="13500" marR="135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13500" marR="135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13500" marR="135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97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Primo-</a:t>
                      </a:r>
                      <a:r>
                        <a:rPr lang="cs-CZ" sz="8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implantation</a:t>
                      </a:r>
                      <a:endParaRPr lang="cs-CZ" sz="8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7265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74.5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16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Re-</a:t>
                      </a:r>
                      <a:r>
                        <a:rPr lang="cs-CZ" sz="8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implantantation</a:t>
                      </a:r>
                      <a:endParaRPr lang="cs-CZ" sz="8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2185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22.4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97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Upgrade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36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Explantation</a:t>
                      </a:r>
                      <a:endParaRPr lang="cs-CZ" sz="8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16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Electrode</a:t>
                      </a:r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8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substitution</a:t>
                      </a:r>
                      <a:endParaRPr lang="cs-CZ" sz="8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97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Electrode</a:t>
                      </a:r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8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reposition</a:t>
                      </a:r>
                      <a:endParaRPr lang="cs-CZ" sz="8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16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Electrode</a:t>
                      </a:r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8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extraction</a:t>
                      </a:r>
                      <a:endParaRPr lang="cs-CZ" sz="8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16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Other</a:t>
                      </a:r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8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surgery</a:t>
                      </a:r>
                      <a:endParaRPr lang="cs-CZ" sz="8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16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1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lang="cs-CZ" sz="8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9 753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549" name="Text Box 8"/>
          <p:cNvSpPr txBox="1">
            <a:spLocks noChangeArrowheads="1"/>
          </p:cNvSpPr>
          <p:nvPr/>
        </p:nvSpPr>
        <p:spPr bwMode="auto">
          <a:xfrm>
            <a:off x="4523185" y="1017287"/>
            <a:ext cx="22284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/>
              <a:t>Procedure</a:t>
            </a:r>
            <a:r>
              <a:rPr lang="en-US" altLang="cs-CZ" sz="1200" b="1"/>
              <a:t> type aggregation</a:t>
            </a:r>
          </a:p>
        </p:txBody>
      </p:sp>
      <p:sp>
        <p:nvSpPr>
          <p:cNvPr id="21550" name="Rectangle 10"/>
          <p:cNvSpPr>
            <a:spLocks noChangeArrowheads="1"/>
          </p:cNvSpPr>
          <p:nvPr/>
        </p:nvSpPr>
        <p:spPr bwMode="auto">
          <a:xfrm>
            <a:off x="4182930" y="3681509"/>
            <a:ext cx="216694" cy="216694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21551" name="Rectangle 11"/>
          <p:cNvSpPr>
            <a:spLocks noChangeArrowheads="1"/>
          </p:cNvSpPr>
          <p:nvPr/>
        </p:nvSpPr>
        <p:spPr bwMode="auto">
          <a:xfrm>
            <a:off x="5516166" y="3681509"/>
            <a:ext cx="216694" cy="216694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21552" name="Text Box 12"/>
          <p:cNvSpPr txBox="1">
            <a:spLocks noChangeArrowheads="1"/>
          </p:cNvSpPr>
          <p:nvPr/>
        </p:nvSpPr>
        <p:spPr bwMode="auto">
          <a:xfrm>
            <a:off x="4407298" y="3616620"/>
            <a:ext cx="1146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 dirty="0"/>
              <a:t>Primo-implantation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 dirty="0"/>
              <a:t> N = </a:t>
            </a:r>
            <a:r>
              <a:rPr lang="cs-CZ" altLang="cs-CZ" sz="900" dirty="0"/>
              <a:t>7 265</a:t>
            </a:r>
            <a:endParaRPr lang="en-US" altLang="cs-CZ" sz="900" dirty="0"/>
          </a:p>
        </p:txBody>
      </p:sp>
      <p:sp>
        <p:nvSpPr>
          <p:cNvPr id="21553" name="Text Box 13"/>
          <p:cNvSpPr txBox="1">
            <a:spLocks noChangeArrowheads="1"/>
          </p:cNvSpPr>
          <p:nvPr/>
        </p:nvSpPr>
        <p:spPr bwMode="auto">
          <a:xfrm>
            <a:off x="5728099" y="3616620"/>
            <a:ext cx="992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 dirty="0"/>
              <a:t>Re-implantation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 dirty="0"/>
              <a:t> N = 2 185</a:t>
            </a:r>
          </a:p>
        </p:txBody>
      </p:sp>
      <p:sp>
        <p:nvSpPr>
          <p:cNvPr id="21554" name="Rectangle 11"/>
          <p:cNvSpPr>
            <a:spLocks noChangeArrowheads="1"/>
          </p:cNvSpPr>
          <p:nvPr/>
        </p:nvSpPr>
        <p:spPr bwMode="auto">
          <a:xfrm>
            <a:off x="6746082" y="3681509"/>
            <a:ext cx="216694" cy="216694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21555" name="Text Box 13"/>
          <p:cNvSpPr txBox="1">
            <a:spLocks noChangeArrowheads="1"/>
          </p:cNvSpPr>
          <p:nvPr/>
        </p:nvSpPr>
        <p:spPr bwMode="auto">
          <a:xfrm>
            <a:off x="6969523" y="3618406"/>
            <a:ext cx="106631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 dirty="0"/>
              <a:t>Upgrade N = </a:t>
            </a:r>
            <a:r>
              <a:rPr lang="cs-CZ" altLang="cs-CZ" sz="900" dirty="0"/>
              <a:t>1</a:t>
            </a:r>
            <a:r>
              <a:rPr lang="en-US" altLang="cs-CZ" sz="900" dirty="0"/>
              <a:t>5</a:t>
            </a:r>
            <a:r>
              <a:rPr lang="cs-CZ" altLang="cs-CZ" sz="900" dirty="0"/>
              <a:t>1</a:t>
            </a:r>
            <a:endParaRPr lang="en-US" altLang="cs-CZ" sz="900" dirty="0"/>
          </a:p>
        </p:txBody>
      </p:sp>
      <p:sp>
        <p:nvSpPr>
          <p:cNvPr id="21556" name="Rectangle 10"/>
          <p:cNvSpPr>
            <a:spLocks noChangeArrowheads="1"/>
          </p:cNvSpPr>
          <p:nvPr/>
        </p:nvSpPr>
        <p:spPr bwMode="auto">
          <a:xfrm>
            <a:off x="4182930" y="4103586"/>
            <a:ext cx="216694" cy="216694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21557" name="Rectangle 11"/>
          <p:cNvSpPr>
            <a:spLocks noChangeArrowheads="1"/>
          </p:cNvSpPr>
          <p:nvPr/>
        </p:nvSpPr>
        <p:spPr bwMode="auto">
          <a:xfrm>
            <a:off x="5516166" y="4103586"/>
            <a:ext cx="216694" cy="216694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21558" name="Text Box 12"/>
          <p:cNvSpPr txBox="1">
            <a:spLocks noChangeArrowheads="1"/>
          </p:cNvSpPr>
          <p:nvPr/>
        </p:nvSpPr>
        <p:spPr bwMode="auto">
          <a:xfrm>
            <a:off x="4407298" y="4040482"/>
            <a:ext cx="116249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 dirty="0"/>
              <a:t>Explanation N = </a:t>
            </a:r>
            <a:r>
              <a:rPr lang="cs-CZ" altLang="cs-CZ" sz="900" dirty="0"/>
              <a:t>32</a:t>
            </a:r>
            <a:endParaRPr lang="en-US" altLang="cs-CZ" sz="900" dirty="0"/>
          </a:p>
        </p:txBody>
      </p:sp>
      <p:sp>
        <p:nvSpPr>
          <p:cNvPr id="21559" name="Text Box 13"/>
          <p:cNvSpPr txBox="1">
            <a:spLocks noChangeArrowheads="1"/>
          </p:cNvSpPr>
          <p:nvPr/>
        </p:nvSpPr>
        <p:spPr bwMode="auto">
          <a:xfrm>
            <a:off x="5728098" y="4038697"/>
            <a:ext cx="1088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 dirty="0"/>
              <a:t>Electrode surgery</a:t>
            </a:r>
            <a:br>
              <a:rPr lang="en-US" altLang="cs-CZ" sz="900" dirty="0"/>
            </a:br>
            <a:r>
              <a:rPr lang="en-US" altLang="cs-CZ" sz="900" dirty="0"/>
              <a:t>N = 9</a:t>
            </a:r>
            <a:r>
              <a:rPr lang="cs-CZ" altLang="cs-CZ" sz="900" dirty="0"/>
              <a:t>2</a:t>
            </a:r>
            <a:endParaRPr lang="en-US" altLang="cs-CZ" sz="900" dirty="0"/>
          </a:p>
        </p:txBody>
      </p:sp>
      <p:sp>
        <p:nvSpPr>
          <p:cNvPr id="21560" name="Rectangle 11"/>
          <p:cNvSpPr>
            <a:spLocks noChangeArrowheads="1"/>
          </p:cNvSpPr>
          <p:nvPr/>
        </p:nvSpPr>
        <p:spPr bwMode="auto">
          <a:xfrm>
            <a:off x="6746082" y="4103586"/>
            <a:ext cx="216694" cy="216694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21561" name="Text Box 13"/>
          <p:cNvSpPr txBox="1">
            <a:spLocks noChangeArrowheads="1"/>
          </p:cNvSpPr>
          <p:nvPr/>
        </p:nvSpPr>
        <p:spPr bwMode="auto">
          <a:xfrm>
            <a:off x="6969523" y="4038697"/>
            <a:ext cx="12650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 dirty="0"/>
              <a:t>Other surgery N = </a:t>
            </a:r>
            <a:r>
              <a:rPr lang="cs-CZ" altLang="cs-CZ" sz="900" dirty="0"/>
              <a:t>28</a:t>
            </a:r>
            <a:endParaRPr lang="en-US" altLang="cs-CZ" sz="900" dirty="0"/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213539"/>
              </p:ext>
            </p:extLst>
          </p:nvPr>
        </p:nvGraphicFramePr>
        <p:xfrm>
          <a:off x="3653301" y="1318579"/>
          <a:ext cx="4159118" cy="2277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3010</TotalTime>
  <Words>3522</Words>
  <Application>Microsoft Office PowerPoint</Application>
  <PresentationFormat>Předvádění na obrazovce (16:9)</PresentationFormat>
  <Paragraphs>1246</Paragraphs>
  <Slides>40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4" baseType="lpstr">
      <vt:lpstr>Wingdings</vt:lpstr>
      <vt:lpstr>Calibri</vt:lpstr>
      <vt:lpstr>Arial</vt:lpstr>
      <vt:lpstr>Medical</vt:lpstr>
      <vt:lpstr>REPACE: Registr kardiostimulace ČR                     2020</vt:lpstr>
      <vt:lpstr>Prezentace aplikace PowerPoint</vt:lpstr>
      <vt:lpstr>Jaké je postavení ČR v EU                        v segmentu TKS ?</vt:lpstr>
      <vt:lpstr>EHRA Whitebook 2019 TKS</vt:lpstr>
      <vt:lpstr>EHRA Whitebook 2019 CRT</vt:lpstr>
      <vt:lpstr>Data registru 2020</vt:lpstr>
      <vt:lpstr>KS centra v České republice</vt:lpstr>
      <vt:lpstr>Nárust počtu výkonů v čase</vt:lpstr>
      <vt:lpstr>Podíl jednotlivých typů výkonů</vt:lpstr>
      <vt:lpstr>Typy přístrojů v roce 2020</vt:lpstr>
      <vt:lpstr>Etiologie bradykardií</vt:lpstr>
      <vt:lpstr>Demografické charakteristiky pacientů</vt:lpstr>
      <vt:lpstr>Symptomy spojené s indikací TKS</vt:lpstr>
      <vt:lpstr>Etiologie bradykardií indikovaných k TKS</vt:lpstr>
      <vt:lpstr>Endogenní rytmus před implantací</vt:lpstr>
      <vt:lpstr>NYHA klasifikace a EF LK před implantací</vt:lpstr>
      <vt:lpstr>Diagnózy dle pohlaví</vt:lpstr>
      <vt:lpstr>Doba trvání výkonů (min)</vt:lpstr>
      <vt:lpstr>Komplikace výkonů</vt:lpstr>
      <vt:lpstr>Regionální a jiné variability výkonů </vt:lpstr>
      <vt:lpstr>Incidence výkonů dle regionu (PSČ) pacienta</vt:lpstr>
      <vt:lpstr>Incidence muži</vt:lpstr>
      <vt:lpstr>Incidence ženy</vt:lpstr>
      <vt:lpstr>Průměrný věk pacientů indikovaný k TKS</vt:lpstr>
      <vt:lpstr>Vykazované typy výkonů</vt:lpstr>
      <vt:lpstr>Přehled aktivit center v roce 2020</vt:lpstr>
      <vt:lpstr>Market share 2020</vt:lpstr>
      <vt:lpstr>Podíl plátců zdravotní péče na úhradách</vt:lpstr>
      <vt:lpstr>Bezelektrodová kardiostimulace</vt:lpstr>
      <vt:lpstr>Primo-implantation of leadless PM</vt:lpstr>
      <vt:lpstr>Indications for implantable Leadless PM</vt:lpstr>
      <vt:lpstr>Surgery duration and duration of skiascopy</vt:lpstr>
      <vt:lpstr>Stimulace z oblasti převodního systému</vt:lpstr>
      <vt:lpstr>Dvě vedoucí centra v oblasti SPS</vt:lpstr>
      <vt:lpstr>Three patients with different types of transitions in QRS morphology with His bundle pacing and decrementing pacing output</vt:lpstr>
      <vt:lpstr>Jak postupovat dále ?</vt:lpstr>
      <vt:lpstr>Systémové kroky: REPACE 2022</vt:lpstr>
      <vt:lpstr>Návrh upgrade stávajícího registru pro rok 2022</vt:lpstr>
      <vt:lpstr>Zásadní změna schématu ambulantních kontrol: Standardní technologie x dálková monitorace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</dc:creator>
  <cp:lastModifiedBy>GT3</cp:lastModifiedBy>
  <cp:revision>1050</cp:revision>
  <dcterms:created xsi:type="dcterms:W3CDTF">2015-11-01T18:08:10Z</dcterms:created>
  <dcterms:modified xsi:type="dcterms:W3CDTF">2021-11-07T12:08:19Z</dcterms:modified>
</cp:coreProperties>
</file>