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.xml" ContentType="application/vnd.openxmlformats-officedocument.drawingml.chartshapes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6.xml" ContentType="application/vnd.openxmlformats-officedocument.themeOverr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2.xml" ContentType="application/vnd.openxmlformats-officedocument.drawingml.chartshapes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61" r:id="rId2"/>
    <p:sldId id="350" r:id="rId3"/>
    <p:sldId id="323" r:id="rId4"/>
    <p:sldId id="317" r:id="rId5"/>
    <p:sldId id="319" r:id="rId6"/>
    <p:sldId id="321" r:id="rId7"/>
    <p:sldId id="365" r:id="rId8"/>
    <p:sldId id="320" r:id="rId9"/>
    <p:sldId id="367" r:id="rId10"/>
    <p:sldId id="325" r:id="rId11"/>
    <p:sldId id="326" r:id="rId12"/>
    <p:sldId id="327" r:id="rId13"/>
    <p:sldId id="328" r:id="rId14"/>
    <p:sldId id="383" r:id="rId15"/>
    <p:sldId id="353" r:id="rId16"/>
    <p:sldId id="335" r:id="rId17"/>
    <p:sldId id="334" r:id="rId18"/>
    <p:sldId id="375" r:id="rId19"/>
    <p:sldId id="337" r:id="rId20"/>
    <p:sldId id="384" r:id="rId21"/>
    <p:sldId id="339" r:id="rId22"/>
    <p:sldId id="341" r:id="rId23"/>
    <p:sldId id="377" r:id="rId24"/>
    <p:sldId id="369" r:id="rId25"/>
    <p:sldId id="379" r:id="rId26"/>
    <p:sldId id="345" r:id="rId27"/>
    <p:sldId id="346" r:id="rId28"/>
    <p:sldId id="380" r:id="rId29"/>
    <p:sldId id="381" r:id="rId30"/>
    <p:sldId id="382" r:id="rId31"/>
    <p:sldId id="363" r:id="rId32"/>
    <p:sldId id="349" r:id="rId33"/>
    <p:sldId id="348" r:id="rId3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AE78D6"/>
    <a:srgbClr val="E9EFF7"/>
    <a:srgbClr val="CC706E"/>
    <a:srgbClr val="786F44"/>
    <a:srgbClr val="33CC33"/>
    <a:srgbClr val="0066FF"/>
    <a:srgbClr val="99CCFF"/>
    <a:srgbClr val="C8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AACD7-2C52-4607-B9BC-220FD1DE4743}" v="9" dt="2021-11-06T21:47:53.063"/>
    <p1510:client id="{A30162A7-DAE9-4A25-A5D6-3A7A26F4AC87}" v="46" dt="2021-11-06T20:55:06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5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Bystriansky" userId="d5577881faf06bfa" providerId="LiveId" clId="{A30162A7-DAE9-4A25-A5D6-3A7A26F4AC87}"/>
    <pc:docChg chg="custSel addSld delSld modSld">
      <pc:chgData name="Adrian Bystriansky" userId="d5577881faf06bfa" providerId="LiveId" clId="{A30162A7-DAE9-4A25-A5D6-3A7A26F4AC87}" dt="2021-11-06T21:06:27.698" v="134" actId="20577"/>
      <pc:docMkLst>
        <pc:docMk/>
      </pc:docMkLst>
      <pc:sldChg chg="modSp mod modShow">
        <pc:chgData name="Adrian Bystriansky" userId="d5577881faf06bfa" providerId="LiveId" clId="{A30162A7-DAE9-4A25-A5D6-3A7A26F4AC87}" dt="2021-11-06T20:35:59.048" v="53" actId="729"/>
        <pc:sldMkLst>
          <pc:docMk/>
          <pc:sldMk cId="2760965389" sldId="320"/>
        </pc:sldMkLst>
        <pc:graphicFrameChg chg="mod">
          <ac:chgData name="Adrian Bystriansky" userId="d5577881faf06bfa" providerId="LiveId" clId="{A30162A7-DAE9-4A25-A5D6-3A7A26F4AC87}" dt="2021-11-06T20:00:28.889" v="7" actId="404"/>
          <ac:graphicFrameMkLst>
            <pc:docMk/>
            <pc:sldMk cId="2760965389" sldId="320"/>
            <ac:graphicFrameMk id="4" creationId="{00000000-0000-0000-0000-000000000000}"/>
          </ac:graphicFrameMkLst>
        </pc:graphicFrameChg>
      </pc:sldChg>
      <pc:sldChg chg="delSp modSp mod">
        <pc:chgData name="Adrian Bystriansky" userId="d5577881faf06bfa" providerId="LiveId" clId="{A30162A7-DAE9-4A25-A5D6-3A7A26F4AC87}" dt="2021-11-06T20:02:36.205" v="10" actId="21"/>
        <pc:sldMkLst>
          <pc:docMk/>
          <pc:sldMk cId="3983156261" sldId="325"/>
        </pc:sldMkLst>
        <pc:graphicFrameChg chg="del mod">
          <ac:chgData name="Adrian Bystriansky" userId="d5577881faf06bfa" providerId="LiveId" clId="{A30162A7-DAE9-4A25-A5D6-3A7A26F4AC87}" dt="2021-11-06T20:02:36.205" v="10" actId="21"/>
          <ac:graphicFrameMkLst>
            <pc:docMk/>
            <pc:sldMk cId="3983156261" sldId="325"/>
            <ac:graphicFrameMk id="13" creationId="{00000000-0000-0000-0000-000000000000}"/>
          </ac:graphicFrameMkLst>
        </pc:graphicFrameChg>
      </pc:sldChg>
      <pc:sldChg chg="modSp mod modShow">
        <pc:chgData name="Adrian Bystriansky" userId="d5577881faf06bfa" providerId="LiveId" clId="{A30162A7-DAE9-4A25-A5D6-3A7A26F4AC87}" dt="2021-11-06T20:35:35.643" v="52" actId="729"/>
        <pc:sldMkLst>
          <pc:docMk/>
          <pc:sldMk cId="274054072" sldId="337"/>
        </pc:sldMkLst>
        <pc:graphicFrameChg chg="mod">
          <ac:chgData name="Adrian Bystriansky" userId="d5577881faf06bfa" providerId="LiveId" clId="{A30162A7-DAE9-4A25-A5D6-3A7A26F4AC87}" dt="2021-11-06T20:06:53.689" v="11" actId="113"/>
          <ac:graphicFrameMkLst>
            <pc:docMk/>
            <pc:sldMk cId="274054072" sldId="337"/>
            <ac:graphicFrameMk id="4" creationId="{00000000-0000-0000-0000-000000000000}"/>
          </ac:graphicFrameMkLst>
        </pc:graphicFrameChg>
      </pc:sldChg>
      <pc:sldChg chg="modSp mod">
        <pc:chgData name="Adrian Bystriansky" userId="d5577881faf06bfa" providerId="LiveId" clId="{A30162A7-DAE9-4A25-A5D6-3A7A26F4AC87}" dt="2021-11-06T20:50:22.857" v="120"/>
        <pc:sldMkLst>
          <pc:docMk/>
          <pc:sldMk cId="2522628050" sldId="339"/>
        </pc:sldMkLst>
        <pc:graphicFrameChg chg="mod">
          <ac:chgData name="Adrian Bystriansky" userId="d5577881faf06bfa" providerId="LiveId" clId="{A30162A7-DAE9-4A25-A5D6-3A7A26F4AC87}" dt="2021-11-06T20:49:58.245" v="117" actId="14100"/>
          <ac:graphicFrameMkLst>
            <pc:docMk/>
            <pc:sldMk cId="2522628050" sldId="339"/>
            <ac:graphicFrameMk id="8" creationId="{00000000-0000-0000-0000-000000000000}"/>
          </ac:graphicFrameMkLst>
        </pc:graphicFrameChg>
        <pc:graphicFrameChg chg="mod">
          <ac:chgData name="Adrian Bystriansky" userId="d5577881faf06bfa" providerId="LiveId" clId="{A30162A7-DAE9-4A25-A5D6-3A7A26F4AC87}" dt="2021-11-06T20:50:22.857" v="120"/>
          <ac:graphicFrameMkLst>
            <pc:docMk/>
            <pc:sldMk cId="2522628050" sldId="339"/>
            <ac:graphicFrameMk id="39" creationId="{00000000-0000-0000-0000-000000000000}"/>
          </ac:graphicFrameMkLst>
        </pc:graphicFrameChg>
        <pc:graphicFrameChg chg="mod">
          <ac:chgData name="Adrian Bystriansky" userId="d5577881faf06bfa" providerId="LiveId" clId="{A30162A7-DAE9-4A25-A5D6-3A7A26F4AC87}" dt="2021-11-06T20:50:07.649" v="118" actId="14100"/>
          <ac:graphicFrameMkLst>
            <pc:docMk/>
            <pc:sldMk cId="2522628050" sldId="339"/>
            <ac:graphicFrameMk id="41" creationId="{00000000-0000-0000-0000-000000000000}"/>
          </ac:graphicFrameMkLst>
        </pc:graphicFrameChg>
      </pc:sldChg>
      <pc:sldChg chg="modSp mod">
        <pc:chgData name="Adrian Bystriansky" userId="d5577881faf06bfa" providerId="LiveId" clId="{A30162A7-DAE9-4A25-A5D6-3A7A26F4AC87}" dt="2021-11-06T20:56:47.703" v="131" actId="20577"/>
        <pc:sldMkLst>
          <pc:docMk/>
          <pc:sldMk cId="2616303663" sldId="346"/>
        </pc:sldMkLst>
        <pc:spChg chg="mod">
          <ac:chgData name="Adrian Bystriansky" userId="d5577881faf06bfa" providerId="LiveId" clId="{A30162A7-DAE9-4A25-A5D6-3A7A26F4AC87}" dt="2021-11-06T20:56:47.703" v="131" actId="20577"/>
          <ac:spMkLst>
            <pc:docMk/>
            <pc:sldMk cId="2616303663" sldId="346"/>
            <ac:spMk id="3" creationId="{00000000-0000-0000-0000-000000000000}"/>
          </ac:spMkLst>
        </pc:spChg>
      </pc:sldChg>
      <pc:sldChg chg="modSp mod">
        <pc:chgData name="Adrian Bystriansky" userId="d5577881faf06bfa" providerId="LiveId" clId="{A30162A7-DAE9-4A25-A5D6-3A7A26F4AC87}" dt="2021-11-06T21:06:27.698" v="134" actId="20577"/>
        <pc:sldMkLst>
          <pc:docMk/>
          <pc:sldMk cId="2608333066" sldId="349"/>
        </pc:sldMkLst>
        <pc:spChg chg="mod">
          <ac:chgData name="Adrian Bystriansky" userId="d5577881faf06bfa" providerId="LiveId" clId="{A30162A7-DAE9-4A25-A5D6-3A7A26F4AC87}" dt="2021-11-06T21:06:27.698" v="134" actId="20577"/>
          <ac:spMkLst>
            <pc:docMk/>
            <pc:sldMk cId="2608333066" sldId="349"/>
            <ac:spMk id="2" creationId="{00000000-0000-0000-0000-000000000000}"/>
          </ac:spMkLst>
        </pc:spChg>
      </pc:sldChg>
      <pc:sldChg chg="modSp">
        <pc:chgData name="Adrian Bystriansky" userId="d5577881faf06bfa" providerId="LiveId" clId="{A30162A7-DAE9-4A25-A5D6-3A7A26F4AC87}" dt="2021-11-06T20:55:06.186" v="130" actId="20577"/>
        <pc:sldMkLst>
          <pc:docMk/>
          <pc:sldMk cId="4159560448" sldId="369"/>
        </pc:sldMkLst>
        <pc:graphicFrameChg chg="mod">
          <ac:chgData name="Adrian Bystriansky" userId="d5577881faf06bfa" providerId="LiveId" clId="{A30162A7-DAE9-4A25-A5D6-3A7A26F4AC87}" dt="2021-11-06T20:54:49.237" v="126" actId="20577"/>
          <ac:graphicFrameMkLst>
            <pc:docMk/>
            <pc:sldMk cId="4159560448" sldId="369"/>
            <ac:graphicFrameMk id="5" creationId="{00000000-0000-0000-0000-000000000000}"/>
          </ac:graphicFrameMkLst>
        </pc:graphicFrameChg>
        <pc:graphicFrameChg chg="mod">
          <ac:chgData name="Adrian Bystriansky" userId="d5577881faf06bfa" providerId="LiveId" clId="{A30162A7-DAE9-4A25-A5D6-3A7A26F4AC87}" dt="2021-11-06T20:55:06.186" v="130" actId="20577"/>
          <ac:graphicFrameMkLst>
            <pc:docMk/>
            <pc:sldMk cId="4159560448" sldId="369"/>
            <ac:graphicFrameMk id="8" creationId="{00000000-0000-0000-0000-000000000000}"/>
          </ac:graphicFrameMkLst>
        </pc:graphicFrameChg>
      </pc:sldChg>
      <pc:sldChg chg="modSp mod">
        <pc:chgData name="Adrian Bystriansky" userId="d5577881faf06bfa" providerId="LiveId" clId="{A30162A7-DAE9-4A25-A5D6-3A7A26F4AC87}" dt="2021-11-06T21:05:20.053" v="132" actId="6549"/>
        <pc:sldMkLst>
          <pc:docMk/>
          <pc:sldMk cId="3525887208" sldId="382"/>
        </pc:sldMkLst>
        <pc:spChg chg="mod">
          <ac:chgData name="Adrian Bystriansky" userId="d5577881faf06bfa" providerId="LiveId" clId="{A30162A7-DAE9-4A25-A5D6-3A7A26F4AC87}" dt="2021-11-06T21:05:20.053" v="132" actId="6549"/>
          <ac:spMkLst>
            <pc:docMk/>
            <pc:sldMk cId="3525887208" sldId="382"/>
            <ac:spMk id="6" creationId="{00000000-0000-0000-0000-000000000000}"/>
          </ac:spMkLst>
        </pc:spChg>
      </pc:sldChg>
      <pc:sldChg chg="addSp delSp modSp new mod modClrScheme modAnim chgLayout">
        <pc:chgData name="Adrian Bystriansky" userId="d5577881faf06bfa" providerId="LiveId" clId="{A30162A7-DAE9-4A25-A5D6-3A7A26F4AC87}" dt="2021-11-06T20:47:03.392" v="104"/>
        <pc:sldMkLst>
          <pc:docMk/>
          <pc:sldMk cId="729856282" sldId="384"/>
        </pc:sldMkLst>
        <pc:spChg chg="del mod ord">
          <ac:chgData name="Adrian Bystriansky" userId="d5577881faf06bfa" providerId="LiveId" clId="{A30162A7-DAE9-4A25-A5D6-3A7A26F4AC87}" dt="2021-11-06T20:32:24.610" v="14" actId="700"/>
          <ac:spMkLst>
            <pc:docMk/>
            <pc:sldMk cId="729856282" sldId="384"/>
            <ac:spMk id="2" creationId="{8C612D9D-A7AC-421B-B929-FD11F203CC7F}"/>
          </ac:spMkLst>
        </pc:spChg>
        <pc:spChg chg="add mod ord">
          <ac:chgData name="Adrian Bystriansky" userId="d5577881faf06bfa" providerId="LiveId" clId="{A30162A7-DAE9-4A25-A5D6-3A7A26F4AC87}" dt="2021-11-06T20:35:19.409" v="51" actId="404"/>
          <ac:spMkLst>
            <pc:docMk/>
            <pc:sldMk cId="729856282" sldId="384"/>
            <ac:spMk id="4" creationId="{C6401118-1DE5-4C56-86AB-C5EF2CDCA800}"/>
          </ac:spMkLst>
        </pc:spChg>
        <pc:spChg chg="add del mod ord">
          <ac:chgData name="Adrian Bystriansky" userId="d5577881faf06bfa" providerId="LiveId" clId="{A30162A7-DAE9-4A25-A5D6-3A7A26F4AC87}" dt="2021-11-06T20:34:04.951" v="25" actId="478"/>
          <ac:spMkLst>
            <pc:docMk/>
            <pc:sldMk cId="729856282" sldId="384"/>
            <ac:spMk id="5" creationId="{6E38A455-5FC1-404F-9BBF-57128FE8C9B5}"/>
          </ac:spMkLst>
        </pc:spChg>
        <pc:spChg chg="add del mod ord">
          <ac:chgData name="Adrian Bystriansky" userId="d5577881faf06bfa" providerId="LiveId" clId="{A30162A7-DAE9-4A25-A5D6-3A7A26F4AC87}" dt="2021-11-06T20:32:35.411" v="16"/>
          <ac:spMkLst>
            <pc:docMk/>
            <pc:sldMk cId="729856282" sldId="384"/>
            <ac:spMk id="6" creationId="{EB9D1ED8-B81D-4E24-A1C3-3FF03BA9C4AA}"/>
          </ac:spMkLst>
        </pc:spChg>
        <pc:spChg chg="add del mod ord">
          <ac:chgData name="Adrian Bystriansky" userId="d5577881faf06bfa" providerId="LiveId" clId="{A30162A7-DAE9-4A25-A5D6-3A7A26F4AC87}" dt="2021-11-06T20:34:07.681" v="26" actId="478"/>
          <ac:spMkLst>
            <pc:docMk/>
            <pc:sldMk cId="729856282" sldId="384"/>
            <ac:spMk id="7" creationId="{0CD1E54A-1FF9-48D6-8381-213C8B7AD4ED}"/>
          </ac:spMkLst>
        </pc:spChg>
        <pc:spChg chg="add del mod ord">
          <ac:chgData name="Adrian Bystriansky" userId="d5577881faf06bfa" providerId="LiveId" clId="{A30162A7-DAE9-4A25-A5D6-3A7A26F4AC87}" dt="2021-11-06T20:32:57.815" v="17"/>
          <ac:spMkLst>
            <pc:docMk/>
            <pc:sldMk cId="729856282" sldId="384"/>
            <ac:spMk id="8" creationId="{2158762C-20FC-4A48-AA4E-AFC899FBCB2F}"/>
          </ac:spMkLst>
        </pc:spChg>
        <pc:picChg chg="add del">
          <ac:chgData name="Adrian Bystriansky" userId="d5577881faf06bfa" providerId="LiveId" clId="{A30162A7-DAE9-4A25-A5D6-3A7A26F4AC87}" dt="2021-11-06T20:32:29.218" v="15" actId="478"/>
          <ac:picMkLst>
            <pc:docMk/>
            <pc:sldMk cId="729856282" sldId="384"/>
            <ac:picMk id="3" creationId="{5229FD46-6770-48AB-9F86-7535A130653D}"/>
          </ac:picMkLst>
        </pc:picChg>
        <pc:picChg chg="add mod">
          <ac:chgData name="Adrian Bystriansky" userId="d5577881faf06bfa" providerId="LiveId" clId="{A30162A7-DAE9-4A25-A5D6-3A7A26F4AC87}" dt="2021-11-06T20:45:27.886" v="101" actId="1035"/>
          <ac:picMkLst>
            <pc:docMk/>
            <pc:sldMk cId="729856282" sldId="384"/>
            <ac:picMk id="9" creationId="{1B77312D-B4FD-4BE1-89BD-B3798EBEEF25}"/>
          </ac:picMkLst>
        </pc:picChg>
        <pc:picChg chg="add mod">
          <ac:chgData name="Adrian Bystriansky" userId="d5577881faf06bfa" providerId="LiveId" clId="{A30162A7-DAE9-4A25-A5D6-3A7A26F4AC87}" dt="2021-11-06T20:45:27.886" v="101" actId="1035"/>
          <ac:picMkLst>
            <pc:docMk/>
            <pc:sldMk cId="729856282" sldId="384"/>
            <ac:picMk id="10" creationId="{3589C6F1-06A1-4194-9F71-85BFBE9E5D06}"/>
          </ac:picMkLst>
        </pc:picChg>
        <pc:picChg chg="add mod">
          <ac:chgData name="Adrian Bystriansky" userId="d5577881faf06bfa" providerId="LiveId" clId="{A30162A7-DAE9-4A25-A5D6-3A7A26F4AC87}" dt="2021-11-06T20:45:20.635" v="82" actId="1036"/>
          <ac:picMkLst>
            <pc:docMk/>
            <pc:sldMk cId="729856282" sldId="384"/>
            <ac:picMk id="11" creationId="{19B32614-8A8B-4A92-B3CE-07CF24BB24DF}"/>
          </ac:picMkLst>
        </pc:picChg>
        <pc:picChg chg="add mod">
          <ac:chgData name="Adrian Bystriansky" userId="d5577881faf06bfa" providerId="LiveId" clId="{A30162A7-DAE9-4A25-A5D6-3A7A26F4AC87}" dt="2021-11-06T20:45:20.635" v="82" actId="1036"/>
          <ac:picMkLst>
            <pc:docMk/>
            <pc:sldMk cId="729856282" sldId="384"/>
            <ac:picMk id="12" creationId="{5C27E6B9-013D-4EDA-9B2A-0116AC2F617F}"/>
          </ac:picMkLst>
        </pc:picChg>
      </pc:sldChg>
      <pc:sldChg chg="addSp delSp modSp new del mod modClrScheme chgLayout">
        <pc:chgData name="Adrian Bystriansky" userId="d5577881faf06bfa" providerId="LiveId" clId="{A30162A7-DAE9-4A25-A5D6-3A7A26F4AC87}" dt="2021-11-06T20:46:22.194" v="102" actId="2696"/>
        <pc:sldMkLst>
          <pc:docMk/>
          <pc:sldMk cId="3674637729" sldId="385"/>
        </pc:sldMkLst>
        <pc:spChg chg="del mod ord">
          <ac:chgData name="Adrian Bystriansky" userId="d5577881faf06bfa" providerId="LiveId" clId="{A30162A7-DAE9-4A25-A5D6-3A7A26F4AC87}" dt="2021-11-06T20:44:18.096" v="55" actId="700"/>
          <ac:spMkLst>
            <pc:docMk/>
            <pc:sldMk cId="3674637729" sldId="385"/>
            <ac:spMk id="2" creationId="{DC6AAAE6-3FCB-4E4A-8AD2-BAFC9CE68207}"/>
          </ac:spMkLst>
        </pc:spChg>
        <pc:spChg chg="del mod ord">
          <ac:chgData name="Adrian Bystriansky" userId="d5577881faf06bfa" providerId="LiveId" clId="{A30162A7-DAE9-4A25-A5D6-3A7A26F4AC87}" dt="2021-11-06T20:44:18.096" v="55" actId="700"/>
          <ac:spMkLst>
            <pc:docMk/>
            <pc:sldMk cId="3674637729" sldId="385"/>
            <ac:spMk id="3" creationId="{E8752ABC-5E92-4B5C-BF94-B6A79CF0B876}"/>
          </ac:spMkLst>
        </pc:spChg>
        <pc:spChg chg="del mod ord">
          <ac:chgData name="Adrian Bystriansky" userId="d5577881faf06bfa" providerId="LiveId" clId="{A30162A7-DAE9-4A25-A5D6-3A7A26F4AC87}" dt="2021-11-06T20:44:18.096" v="55" actId="700"/>
          <ac:spMkLst>
            <pc:docMk/>
            <pc:sldMk cId="3674637729" sldId="385"/>
            <ac:spMk id="4" creationId="{7FC2097D-9DA4-4A6F-8A11-057D67146136}"/>
          </ac:spMkLst>
        </pc:spChg>
        <pc:spChg chg="del">
          <ac:chgData name="Adrian Bystriansky" userId="d5577881faf06bfa" providerId="LiveId" clId="{A30162A7-DAE9-4A25-A5D6-3A7A26F4AC87}" dt="2021-11-06T20:44:18.096" v="55" actId="700"/>
          <ac:spMkLst>
            <pc:docMk/>
            <pc:sldMk cId="3674637729" sldId="385"/>
            <ac:spMk id="5" creationId="{0DD5512F-6CEF-4240-B6F9-B1675714243E}"/>
          </ac:spMkLst>
        </pc:spChg>
        <pc:spChg chg="del">
          <ac:chgData name="Adrian Bystriansky" userId="d5577881faf06bfa" providerId="LiveId" clId="{A30162A7-DAE9-4A25-A5D6-3A7A26F4AC87}" dt="2021-11-06T20:44:18.096" v="55" actId="700"/>
          <ac:spMkLst>
            <pc:docMk/>
            <pc:sldMk cId="3674637729" sldId="385"/>
            <ac:spMk id="6" creationId="{13F17E74-52FC-4BF2-B68E-176CA2776E83}"/>
          </ac:spMkLst>
        </pc:spChg>
        <pc:spChg chg="add mod ord">
          <ac:chgData name="Adrian Bystriansky" userId="d5577881faf06bfa" providerId="LiveId" clId="{A30162A7-DAE9-4A25-A5D6-3A7A26F4AC87}" dt="2021-11-06T20:44:18.096" v="55" actId="700"/>
          <ac:spMkLst>
            <pc:docMk/>
            <pc:sldMk cId="3674637729" sldId="385"/>
            <ac:spMk id="7" creationId="{A3F4256E-649F-4AAC-AC98-E2824309A10F}"/>
          </ac:spMkLst>
        </pc:spChg>
        <pc:spChg chg="add del mod ord">
          <ac:chgData name="Adrian Bystriansky" userId="d5577881faf06bfa" providerId="LiveId" clId="{A30162A7-DAE9-4A25-A5D6-3A7A26F4AC87}" dt="2021-11-06T20:44:23.386" v="56"/>
          <ac:spMkLst>
            <pc:docMk/>
            <pc:sldMk cId="3674637729" sldId="385"/>
            <ac:spMk id="8" creationId="{0BBA29D0-35E5-49FC-8BB8-61FC011C92E7}"/>
          </ac:spMkLst>
        </pc:spChg>
        <pc:spChg chg="add del mod ord">
          <ac:chgData name="Adrian Bystriansky" userId="d5577881faf06bfa" providerId="LiveId" clId="{A30162A7-DAE9-4A25-A5D6-3A7A26F4AC87}" dt="2021-11-06T20:44:41.764" v="57"/>
          <ac:spMkLst>
            <pc:docMk/>
            <pc:sldMk cId="3674637729" sldId="385"/>
            <ac:spMk id="9" creationId="{267C8640-5D79-4965-8867-374C03E9D456}"/>
          </ac:spMkLst>
        </pc:spChg>
        <pc:picChg chg="add mod">
          <ac:chgData name="Adrian Bystriansky" userId="d5577881faf06bfa" providerId="LiveId" clId="{A30162A7-DAE9-4A25-A5D6-3A7A26F4AC87}" dt="2021-11-06T20:44:48.720" v="58" actId="1440"/>
          <ac:picMkLst>
            <pc:docMk/>
            <pc:sldMk cId="3674637729" sldId="385"/>
            <ac:picMk id="10" creationId="{491BDCA0-A301-46CF-8FC6-F419A89ED3B1}"/>
          </ac:picMkLst>
        </pc:picChg>
        <pc:picChg chg="add mod">
          <ac:chgData name="Adrian Bystriansky" userId="d5577881faf06bfa" providerId="LiveId" clId="{A30162A7-DAE9-4A25-A5D6-3A7A26F4AC87}" dt="2021-11-06T20:44:48.720" v="58" actId="1440"/>
          <ac:picMkLst>
            <pc:docMk/>
            <pc:sldMk cId="3674637729" sldId="385"/>
            <ac:picMk id="11" creationId="{3846E11F-0856-415E-A06A-1580694968A3}"/>
          </ac:picMkLst>
        </pc:picChg>
      </pc:sldChg>
    </pc:docChg>
  </pc:docChgLst>
  <pc:docChgLst>
    <pc:chgData name="Adrian Bystriansky" userId="d5577881faf06bfa" providerId="LiveId" clId="{938AACD7-2C52-4607-B9BC-220FD1DE4743}"/>
    <pc:docChg chg="modSld modMainMaster">
      <pc:chgData name="Adrian Bystriansky" userId="d5577881faf06bfa" providerId="LiveId" clId="{938AACD7-2C52-4607-B9BC-220FD1DE4743}" dt="2021-11-06T21:47:53.063" v="8"/>
      <pc:docMkLst>
        <pc:docMk/>
      </pc:docMkLst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0" sldId="261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40381424" sldId="317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1344194088" sldId="319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760965389" sldId="320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162709249" sldId="321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3567383865" sldId="323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3983156261" sldId="325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1859728981" sldId="326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1420533192" sldId="327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381776673" sldId="328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649302902" sldId="334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3762989353" sldId="335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74054072" sldId="337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522628050" sldId="339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3599125657" sldId="341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524582871" sldId="345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616303663" sldId="346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1969166943" sldId="348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608333066" sldId="349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609557948" sldId="350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90976387" sldId="353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1856135597" sldId="363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556920132" sldId="365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086099681" sldId="367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4159560448" sldId="369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408580422" sldId="375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1003711065" sldId="377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783564973" sldId="379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062257716" sldId="380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1074227138" sldId="381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3525887208" sldId="382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2935997639" sldId="383"/>
        </pc:sldMkLst>
      </pc:sldChg>
      <pc:sldChg chg="modTransition">
        <pc:chgData name="Adrian Bystriansky" userId="d5577881faf06bfa" providerId="LiveId" clId="{938AACD7-2C52-4607-B9BC-220FD1DE4743}" dt="2021-11-06T21:47:53.063" v="8"/>
        <pc:sldMkLst>
          <pc:docMk/>
          <pc:sldMk cId="729856282" sldId="384"/>
        </pc:sldMkLst>
      </pc:sldChg>
      <pc:sldMasterChg chg="modTransition modSldLayout">
        <pc:chgData name="Adrian Bystriansky" userId="d5577881faf06bfa" providerId="LiveId" clId="{938AACD7-2C52-4607-B9BC-220FD1DE4743}" dt="2021-11-06T21:47:53.063" v="8"/>
        <pc:sldMasterMkLst>
          <pc:docMk/>
          <pc:sldMasterMk cId="0" sldId="2147483684"/>
        </pc:sldMasterMkLst>
        <pc:sldLayoutChg chg="modTransition">
          <pc:chgData name="Adrian Bystriansky" userId="d5577881faf06bfa" providerId="LiveId" clId="{938AACD7-2C52-4607-B9BC-220FD1DE4743}" dt="2021-11-06T21:47:53.063" v="8"/>
          <pc:sldLayoutMkLst>
            <pc:docMk/>
            <pc:sldMasterMk cId="0" sldId="2147483684"/>
            <pc:sldLayoutMk cId="0" sldId="2147483685"/>
          </pc:sldLayoutMkLst>
        </pc:sldLayoutChg>
        <pc:sldLayoutChg chg="modTransition">
          <pc:chgData name="Adrian Bystriansky" userId="d5577881faf06bfa" providerId="LiveId" clId="{938AACD7-2C52-4607-B9BC-220FD1DE4743}" dt="2021-11-06T21:47:53.063" v="8"/>
          <pc:sldLayoutMkLst>
            <pc:docMk/>
            <pc:sldMasterMk cId="0" sldId="2147483684"/>
            <pc:sldLayoutMk cId="0" sldId="2147483686"/>
          </pc:sldLayoutMkLst>
        </pc:sldLayoutChg>
        <pc:sldLayoutChg chg="modTransition">
          <pc:chgData name="Adrian Bystriansky" userId="d5577881faf06bfa" providerId="LiveId" clId="{938AACD7-2C52-4607-B9BC-220FD1DE4743}" dt="2021-11-06T21:47:53.063" v="8"/>
          <pc:sldLayoutMkLst>
            <pc:docMk/>
            <pc:sldMasterMk cId="0" sldId="2147483684"/>
            <pc:sldLayoutMk cId="0" sldId="2147483687"/>
          </pc:sldLayoutMkLst>
        </pc:sldLayoutChg>
        <pc:sldLayoutChg chg="modTransition">
          <pc:chgData name="Adrian Bystriansky" userId="d5577881faf06bfa" providerId="LiveId" clId="{938AACD7-2C52-4607-B9BC-220FD1DE4743}" dt="2021-11-06T21:47:53.063" v="8"/>
          <pc:sldLayoutMkLst>
            <pc:docMk/>
            <pc:sldMasterMk cId="0" sldId="2147483684"/>
            <pc:sldLayoutMk cId="0" sldId="2147483688"/>
          </pc:sldLayoutMkLst>
        </pc:sldLayoutChg>
        <pc:sldLayoutChg chg="modTransition">
          <pc:chgData name="Adrian Bystriansky" userId="d5577881faf06bfa" providerId="LiveId" clId="{938AACD7-2C52-4607-B9BC-220FD1DE4743}" dt="2021-11-06T21:47:53.063" v="8"/>
          <pc:sldLayoutMkLst>
            <pc:docMk/>
            <pc:sldMasterMk cId="0" sldId="2147483684"/>
            <pc:sldLayoutMk cId="0" sldId="2147483689"/>
          </pc:sldLayoutMkLst>
        </pc:sldLayoutChg>
        <pc:sldLayoutChg chg="modTransition">
          <pc:chgData name="Adrian Bystriansky" userId="d5577881faf06bfa" providerId="LiveId" clId="{938AACD7-2C52-4607-B9BC-220FD1DE4743}" dt="2021-11-06T21:47:53.063" v="8"/>
          <pc:sldLayoutMkLst>
            <pc:docMk/>
            <pc:sldMasterMk cId="0" sldId="2147483684"/>
            <pc:sldLayoutMk cId="0" sldId="2147483690"/>
          </pc:sldLayoutMkLst>
        </pc:sldLayoutChg>
        <pc:sldLayoutChg chg="modTransition">
          <pc:chgData name="Adrian Bystriansky" userId="d5577881faf06bfa" providerId="LiveId" clId="{938AACD7-2C52-4607-B9BC-220FD1DE4743}" dt="2021-11-06T21:47:53.063" v="8"/>
          <pc:sldLayoutMkLst>
            <pc:docMk/>
            <pc:sldMasterMk cId="0" sldId="2147483684"/>
            <pc:sldLayoutMk cId="0" sldId="2147483691"/>
          </pc:sldLayoutMkLst>
        </pc:sldLayoutChg>
        <pc:sldLayoutChg chg="modTransition">
          <pc:chgData name="Adrian Bystriansky" userId="d5577881faf06bfa" providerId="LiveId" clId="{938AACD7-2C52-4607-B9BC-220FD1DE4743}" dt="2021-11-06T21:47:53.063" v="8"/>
          <pc:sldLayoutMkLst>
            <pc:docMk/>
            <pc:sldMasterMk cId="0" sldId="2147483684"/>
            <pc:sldLayoutMk cId="0" sldId="2147483692"/>
          </pc:sldLayoutMkLst>
        </pc:sldLayoutChg>
        <pc:sldLayoutChg chg="modTransition">
          <pc:chgData name="Adrian Bystriansky" userId="d5577881faf06bfa" providerId="LiveId" clId="{938AACD7-2C52-4607-B9BC-220FD1DE4743}" dt="2021-11-06T21:47:53.063" v="8"/>
          <pc:sldLayoutMkLst>
            <pc:docMk/>
            <pc:sldMasterMk cId="0" sldId="2147483684"/>
            <pc:sldLayoutMk cId="0" sldId="2147483693"/>
          </pc:sldLayoutMkLst>
        </pc:sldLayoutChg>
        <pc:sldLayoutChg chg="modTransition">
          <pc:chgData name="Adrian Bystriansky" userId="d5577881faf06bfa" providerId="LiveId" clId="{938AACD7-2C52-4607-B9BC-220FD1DE4743}" dt="2021-11-06T21:47:53.063" v="8"/>
          <pc:sldLayoutMkLst>
            <pc:docMk/>
            <pc:sldMasterMk cId="0" sldId="2147483684"/>
            <pc:sldLayoutMk cId="0" sldId="2147483694"/>
          </pc:sldLayoutMkLst>
        </pc:sldLayoutChg>
        <pc:sldLayoutChg chg="modTransition">
          <pc:chgData name="Adrian Bystriansky" userId="d5577881faf06bfa" providerId="LiveId" clId="{938AACD7-2C52-4607-B9BC-220FD1DE4743}" dt="2021-11-06T21:47:53.063" v="8"/>
          <pc:sldLayoutMkLst>
            <pc:docMk/>
            <pc:sldMasterMk cId="0" sldId="2147483684"/>
            <pc:sldLayoutMk cId="0" sldId="2147483695"/>
          </pc:sldLayoutMkLst>
        </pc:sldLayoutChg>
        <pc:sldLayoutChg chg="modTransition">
          <pc:chgData name="Adrian Bystriansky" userId="d5577881faf06bfa" providerId="LiveId" clId="{938AACD7-2C52-4607-B9BC-220FD1DE4743}" dt="2021-11-06T21:47:53.063" v="8"/>
          <pc:sldLayoutMkLst>
            <pc:docMk/>
            <pc:sldMasterMk cId="0" sldId="2147483684"/>
            <pc:sldLayoutMk cId="982249939" sldId="214748369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ivatel\Documents\Dokumenty%20WD\Euroregistre\Kardiostimul&#225;cia%202013\Slovensko%20sum&#225;r%20%20%20201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18\Slovensko%20sum&#225;r%202018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kaliska\Documents\Documenty%20WD\Euroregistre\Kardiostimul&#225;cia%202020\Slovensko%20sum&#225;r%202020%20V1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kaliska\Documents\Documenty%20WD\Euroregistre\Kardiostimul&#225;cia%202020\Slovensko%20sum&#225;r%202020%20V1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19\Slovensko%20sum&#225;r%202019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kaliska\Documents\Documenty%20WD\Euroregistre\Kardiostimul&#225;cia%202020\Slovensko%20sum&#225;r%202020%20V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19\Slovensko%20sum&#225;r%202019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19\Slovensko%20sum&#225;r%202019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5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6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ska\Documents\Documenty%20WD\Euroregistre\Kardiostimul&#225;cia%202020\Slovensko%20sum&#225;r%202020%20V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400"/>
              <a:t>Kardiostimulátory - rozloženie podľa veku</a:t>
            </a:r>
          </a:p>
        </c:rich>
      </c:tx>
      <c:layout>
        <c:manualLayout>
          <c:xMode val="edge"/>
          <c:yMode val="edge"/>
          <c:x val="0.1587985564304461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Centrá!$D$47</c:f>
              <c:strCache>
                <c:ptCount val="1"/>
                <c:pt idx="0">
                  <c:v>Muži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Centrá!$B$48:$B$52</c:f>
              <c:strCache>
                <c:ptCount val="5"/>
                <c:pt idx="0">
                  <c:v>&lt; 20</c:v>
                </c:pt>
                <c:pt idx="1">
                  <c:v>21-40</c:v>
                </c:pt>
                <c:pt idx="2">
                  <c:v>40-60</c:v>
                </c:pt>
                <c:pt idx="3">
                  <c:v>60-80</c:v>
                </c:pt>
                <c:pt idx="4">
                  <c:v>&gt; 80</c:v>
                </c:pt>
              </c:strCache>
            </c:strRef>
          </c:cat>
          <c:val>
            <c:numRef>
              <c:f>Centrá!$D$48:$D$52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80</c:v>
                </c:pt>
                <c:pt idx="3">
                  <c:v>1021</c:v>
                </c:pt>
                <c:pt idx="4">
                  <c:v>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4-4D5C-85FE-616998E3F308}"/>
            </c:ext>
          </c:extLst>
        </c:ser>
        <c:ser>
          <c:idx val="1"/>
          <c:order val="1"/>
          <c:tx>
            <c:strRef>
              <c:f>Centrá!$E$47</c:f>
              <c:strCache>
                <c:ptCount val="1"/>
                <c:pt idx="0">
                  <c:v>Ženy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Centrá!$B$48:$B$52</c:f>
              <c:strCache>
                <c:ptCount val="5"/>
                <c:pt idx="0">
                  <c:v>&lt; 20</c:v>
                </c:pt>
                <c:pt idx="1">
                  <c:v>21-40</c:v>
                </c:pt>
                <c:pt idx="2">
                  <c:v>40-60</c:v>
                </c:pt>
                <c:pt idx="3">
                  <c:v>60-80</c:v>
                </c:pt>
                <c:pt idx="4">
                  <c:v>&gt; 80</c:v>
                </c:pt>
              </c:strCache>
            </c:strRef>
          </c:cat>
          <c:val>
            <c:numRef>
              <c:f>Centrá!$E$48:$E$52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50</c:v>
                </c:pt>
                <c:pt idx="3">
                  <c:v>695</c:v>
                </c:pt>
                <c:pt idx="4">
                  <c:v>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44-4D5C-85FE-616998E3F308}"/>
            </c:ext>
          </c:extLst>
        </c:ser>
        <c:ser>
          <c:idx val="2"/>
          <c:order val="2"/>
          <c:tx>
            <c:strRef>
              <c:f>Centrá!$G$47</c:f>
              <c:strCache>
                <c:ptCount val="1"/>
                <c:pt idx="0">
                  <c:v>Spolu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Centrá!$B$48:$B$52</c:f>
              <c:strCache>
                <c:ptCount val="5"/>
                <c:pt idx="0">
                  <c:v>&lt; 20</c:v>
                </c:pt>
                <c:pt idx="1">
                  <c:v>21-40</c:v>
                </c:pt>
                <c:pt idx="2">
                  <c:v>40-60</c:v>
                </c:pt>
                <c:pt idx="3">
                  <c:v>60-80</c:v>
                </c:pt>
                <c:pt idx="4">
                  <c:v>&gt; 80</c:v>
                </c:pt>
              </c:strCache>
            </c:strRef>
          </c:cat>
          <c:val>
            <c:numRef>
              <c:f>Centrá!$G$48:$G$52</c:f>
              <c:numCache>
                <c:formatCode>General</c:formatCode>
                <c:ptCount val="5"/>
                <c:pt idx="0">
                  <c:v>9</c:v>
                </c:pt>
                <c:pt idx="1">
                  <c:v>13</c:v>
                </c:pt>
                <c:pt idx="2">
                  <c:v>130</c:v>
                </c:pt>
                <c:pt idx="3">
                  <c:v>1716</c:v>
                </c:pt>
                <c:pt idx="4">
                  <c:v>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44-4D5C-85FE-616998E3F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8727888"/>
        <c:axId val="1218729520"/>
      </c:barChart>
      <c:catAx>
        <c:axId val="121872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729520"/>
        <c:crosses val="autoZero"/>
        <c:auto val="1"/>
        <c:lblAlgn val="ctr"/>
        <c:lblOffset val="100"/>
        <c:noMultiLvlLbl val="0"/>
      </c:catAx>
      <c:valAx>
        <c:axId val="1218729520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72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accent1">
              <a:lumMod val="50000"/>
            </a:schemeClr>
          </a:solidFill>
        </a:defRPr>
      </a:pPr>
      <a:endParaRPr lang="sk-SK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100-200</a:t>
            </a:r>
            <a:r>
              <a:rPr lang="sk-SK" sz="2000"/>
              <a:t> </a:t>
            </a:r>
            <a:r>
              <a:rPr lang="sk-SK" sz="2000" err="1"/>
              <a:t>impl</a:t>
            </a:r>
            <a:r>
              <a:rPr lang="sk-SK" sz="2000"/>
              <a:t>.</a:t>
            </a:r>
            <a:endParaRPr lang="en-US" sz="200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400">
                <a:solidFill>
                  <a:schemeClr val="tx1"/>
                </a:solidFill>
              </a:rPr>
              <a:t>Centrá </a:t>
            </a:r>
            <a:r>
              <a:rPr lang="en-US" sz="1400">
                <a:solidFill>
                  <a:schemeClr val="tx1"/>
                </a:solidFill>
              </a:rPr>
              <a:t>&gt; </a:t>
            </a:r>
            <a:r>
              <a:rPr lang="sk-SK" sz="1400">
                <a:solidFill>
                  <a:schemeClr val="tx1"/>
                </a:solidFill>
              </a:rPr>
              <a:t>300 implantácií/rok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31605724363959559"/>
          <c:y val="0.24756425430836373"/>
          <c:w val="0.36788574417657299"/>
          <c:h val="0.6464855872674988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0EE-43E4-AEA3-C32DF5137F6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0EE-43E4-AEA3-C32DF5137F6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0EE-43E4-AEA3-C32DF5137F6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0EE-43E4-AEA3-C32DF5137F6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60EE-43E4-AEA3-C32DF5137F6A}"/>
              </c:ext>
            </c:extLst>
          </c:dPt>
          <c:dLbls>
            <c:dLbl>
              <c:idx val="0"/>
              <c:layout>
                <c:manualLayout>
                  <c:x val="0.10741034970653049"/>
                  <c:y val="1.03693368331278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EE-43E4-AEA3-C32DF5137F6A}"/>
                </c:ext>
              </c:extLst>
            </c:dLbl>
            <c:dLbl>
              <c:idx val="1"/>
              <c:layout>
                <c:manualLayout>
                  <c:x val="-4.2996500437445318E-3"/>
                  <c:y val="3.11916739574219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EE-43E4-AEA3-C32DF5137F6A}"/>
                </c:ext>
              </c:extLst>
            </c:dLbl>
            <c:dLbl>
              <c:idx val="3"/>
              <c:layout>
                <c:manualLayout>
                  <c:x val="-1.5986220472440946E-2"/>
                  <c:y val="1.75211431904344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EE-43E4-AEA3-C32DF5137F6A}"/>
                </c:ext>
              </c:extLst>
            </c:dLbl>
            <c:dLbl>
              <c:idx val="4"/>
              <c:layout>
                <c:manualLayout>
                  <c:x val="-5.8595691163604552E-2"/>
                  <c:y val="1.10352872557596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EE-43E4-AEA3-C32DF5137F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'PM mode'!$M$5:$M$9</c:f>
              <c:strCache>
                <c:ptCount val="5"/>
                <c:pt idx="0">
                  <c:v>AAIR</c:v>
                </c:pt>
                <c:pt idx="1">
                  <c:v>DDDR</c:v>
                </c:pt>
                <c:pt idx="2">
                  <c:v>VDDR</c:v>
                </c:pt>
                <c:pt idx="3">
                  <c:v>VVIR</c:v>
                </c:pt>
                <c:pt idx="4">
                  <c:v>CRTP</c:v>
                </c:pt>
              </c:strCache>
            </c:strRef>
          </c:cat>
          <c:val>
            <c:numRef>
              <c:f>'PM mode'!$N$5:$N$9</c:f>
              <c:numCache>
                <c:formatCode>General</c:formatCode>
                <c:ptCount val="5"/>
                <c:pt idx="0">
                  <c:v>1</c:v>
                </c:pt>
                <c:pt idx="1">
                  <c:v>1713</c:v>
                </c:pt>
                <c:pt idx="2">
                  <c:v>21</c:v>
                </c:pt>
                <c:pt idx="3">
                  <c:v>723</c:v>
                </c:pt>
                <c:pt idx="4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EE-43E4-AEA3-C32DF5137F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66807023453617"/>
          <c:y val="0.17824074074074073"/>
          <c:w val="0.52093000407034673"/>
          <c:h val="0.67648549139690861"/>
        </c:manualLayout>
      </c:layout>
      <c:pieChart>
        <c:varyColors val="1"/>
        <c:ser>
          <c:idx val="0"/>
          <c:order val="0"/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6DD-4C2B-9AAB-BD621B0B9D9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6DD-4C2B-9AAB-BD621B0B9D9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26DD-4C2B-9AAB-BD621B0B9D92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26DD-4C2B-9AAB-BD621B0B9D9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26DD-4C2B-9AAB-BD621B0B9D92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26DD-4C2B-9AAB-BD621B0B9D92}"/>
              </c:ext>
            </c:extLst>
          </c:dPt>
          <c:dLbls>
            <c:dLbl>
              <c:idx val="0"/>
              <c:layout>
                <c:manualLayout>
                  <c:x val="7.9598643919510069E-3"/>
                  <c:y val="2.1667031204432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DD-4C2B-9AAB-BD621B0B9D9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DD-4C2B-9AAB-BD621B0B9D92}"/>
                </c:ext>
              </c:extLst>
            </c:dLbl>
            <c:dLbl>
              <c:idx val="2"/>
              <c:layout>
                <c:manualLayout>
                  <c:x val="1.8916119860017497E-2"/>
                  <c:y val="-3.70228200641586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DD-4C2B-9AAB-BD621B0B9D92}"/>
                </c:ext>
              </c:extLst>
            </c:dLbl>
            <c:dLbl>
              <c:idx val="3"/>
              <c:layout>
                <c:manualLayout>
                  <c:x val="1.0963801399824996E-2"/>
                  <c:y val="1.22349810440361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DD-4C2B-9AAB-BD621B0B9D9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DD-4C2B-9AAB-BD621B0B9D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'PM mode'!$B$99:$F$99</c:f>
              <c:strCache>
                <c:ptCount val="5"/>
                <c:pt idx="0">
                  <c:v>VVIR</c:v>
                </c:pt>
                <c:pt idx="1">
                  <c:v>VVI bezelektrorodý</c:v>
                </c:pt>
                <c:pt idx="2">
                  <c:v>VDDR</c:v>
                </c:pt>
                <c:pt idx="3">
                  <c:v>DDDR</c:v>
                </c:pt>
                <c:pt idx="4">
                  <c:v>CRTP</c:v>
                </c:pt>
              </c:strCache>
            </c:strRef>
          </c:cat>
          <c:val>
            <c:numRef>
              <c:f>'PM mode'!$B$100:$F$100</c:f>
              <c:numCache>
                <c:formatCode>General</c:formatCode>
                <c:ptCount val="5"/>
                <c:pt idx="0">
                  <c:v>105</c:v>
                </c:pt>
                <c:pt idx="1">
                  <c:v>0</c:v>
                </c:pt>
                <c:pt idx="2">
                  <c:v>16</c:v>
                </c:pt>
                <c:pt idx="3">
                  <c:v>140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DD-4C2B-9AAB-BD621B0B9D9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10375455931452"/>
          <c:y val="0.11710481849444697"/>
          <c:w val="0.554474460601733"/>
          <c:h val="0.847763735957218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636-4BCD-9E27-762CBD9B6C8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636-4BCD-9E27-762CBD9B6C8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636-4BCD-9E27-762CBD9B6C8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636-4BCD-9E27-762CBD9B6C8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636-4BCD-9E27-762CBD9B6C84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E636-4BCD-9E27-762CBD9B6C8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6-4BCD-9E27-762CBD9B6C84}"/>
                </c:ext>
              </c:extLst>
            </c:dLbl>
            <c:dLbl>
              <c:idx val="1"/>
              <c:layout>
                <c:manualLayout>
                  <c:x val="9.1395450568678913E-3"/>
                  <c:y val="1.62510936132983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6-4BCD-9E27-762CBD9B6C8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6-4BCD-9E27-762CBD9B6C8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36-4BCD-9E27-762CBD9B6C84}"/>
                </c:ext>
              </c:extLst>
            </c:dLbl>
            <c:dLbl>
              <c:idx val="4"/>
              <c:layout>
                <c:manualLayout>
                  <c:x val="-8.564304461942257E-3"/>
                  <c:y val="-3.96934237386993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36-4BCD-9E27-762CBD9B6C84}"/>
                </c:ext>
              </c:extLst>
            </c:dLbl>
            <c:dLbl>
              <c:idx val="5"/>
              <c:layout>
                <c:manualLayout>
                  <c:x val="-9.9450349306212216E-2"/>
                  <c:y val="7.670238664377221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36-4BCD-9E27-762CBD9B6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'PM mode'!$A$103:$F$103</c:f>
              <c:strCache>
                <c:ptCount val="6"/>
                <c:pt idx="0">
                  <c:v>AAI</c:v>
                </c:pt>
                <c:pt idx="1">
                  <c:v>VVI</c:v>
                </c:pt>
                <c:pt idx="2">
                  <c:v>VVI bezelektrorodý</c:v>
                </c:pt>
                <c:pt idx="3">
                  <c:v>VDD</c:v>
                </c:pt>
                <c:pt idx="4">
                  <c:v>DDD</c:v>
                </c:pt>
                <c:pt idx="5">
                  <c:v>CRTP</c:v>
                </c:pt>
              </c:strCache>
            </c:strRef>
          </c:cat>
          <c:val>
            <c:numRef>
              <c:f>'PM mode'!$A$104:$F$104</c:f>
              <c:numCache>
                <c:formatCode>General</c:formatCode>
                <c:ptCount val="6"/>
                <c:pt idx="0">
                  <c:v>1</c:v>
                </c:pt>
                <c:pt idx="1">
                  <c:v>420</c:v>
                </c:pt>
                <c:pt idx="2">
                  <c:v>0</c:v>
                </c:pt>
                <c:pt idx="3">
                  <c:v>5</c:v>
                </c:pt>
                <c:pt idx="4">
                  <c:v>967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636-4BCD-9E27-762CBD9B6C8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27664857151927"/>
          <c:y val="0.11850479770527177"/>
          <c:w val="0.58850644858923018"/>
          <c:h val="0.73039561044572077"/>
        </c:manualLayout>
      </c:layout>
      <c:pieChart>
        <c:varyColors val="1"/>
        <c:ser>
          <c:idx val="0"/>
          <c:order val="0"/>
          <c:tx>
            <c:strRef>
              <c:f>'PM '!$AF$45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CC-489F-AACF-29786434A092}"/>
              </c:ext>
            </c:extLst>
          </c:dPt>
          <c:dPt>
            <c:idx val="1"/>
            <c:bubble3D val="0"/>
            <c:spPr>
              <a:solidFill>
                <a:schemeClr val="accent2">
                  <a:tint val="5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CC-489F-AACF-29786434A092}"/>
              </c:ext>
            </c:extLst>
          </c:dPt>
          <c:dPt>
            <c:idx val="2"/>
            <c:bubble3D val="0"/>
            <c:spPr>
              <a:solidFill>
                <a:schemeClr val="accent3">
                  <a:tint val="5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CC-489F-AACF-29786434A092}"/>
              </c:ext>
            </c:extLst>
          </c:dPt>
          <c:dPt>
            <c:idx val="3"/>
            <c:bubble3D val="0"/>
            <c:spPr>
              <a:solidFill>
                <a:schemeClr val="accent4">
                  <a:tint val="50000"/>
                </a:schemeClr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9CC-489F-AACF-29786434A092}"/>
              </c:ext>
            </c:extLst>
          </c:dPt>
          <c:dPt>
            <c:idx val="4"/>
            <c:bubble3D val="0"/>
            <c:spPr>
              <a:solidFill>
                <a:schemeClr val="accent5">
                  <a:tint val="50000"/>
                </a:schemeClr>
              </a:soli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9CC-489F-AACF-29786434A092}"/>
              </c:ext>
            </c:extLst>
          </c:dPt>
          <c:dPt>
            <c:idx val="5"/>
            <c:bubble3D val="0"/>
            <c:spPr>
              <a:solidFill>
                <a:schemeClr val="accent6">
                  <a:tint val="50000"/>
                </a:schemeClr>
              </a:soli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9CC-489F-AACF-29786434A092}"/>
              </c:ext>
            </c:extLst>
          </c:dPt>
          <c:dLbls>
            <c:dLbl>
              <c:idx val="0"/>
              <c:layout>
                <c:manualLayout>
                  <c:x val="4.2462424906002064E-2"/>
                  <c:y val="3.10140437070778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CC-489F-AACF-29786434A092}"/>
                </c:ext>
              </c:extLst>
            </c:dLbl>
            <c:dLbl>
              <c:idx val="1"/>
              <c:layout>
                <c:manualLayout>
                  <c:x val="6.1349518810147712E-3"/>
                  <c:y val="1.879921259842519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CC-489F-AACF-29786434A092}"/>
                </c:ext>
              </c:extLst>
            </c:dLbl>
            <c:dLbl>
              <c:idx val="2"/>
              <c:layout>
                <c:manualLayout>
                  <c:x val="-0.19621937882764659"/>
                  <c:y val="-1.62875473899095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CC-489F-AACF-29786434A092}"/>
                </c:ext>
              </c:extLst>
            </c:dLbl>
            <c:dLbl>
              <c:idx val="3"/>
              <c:layout>
                <c:manualLayout>
                  <c:x val="-1.9562992125984252E-2"/>
                  <c:y val="-6.79625984251969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CC-489F-AACF-29786434A092}"/>
                </c:ext>
              </c:extLst>
            </c:dLbl>
            <c:dLbl>
              <c:idx val="4"/>
              <c:layout>
                <c:manualLayout>
                  <c:x val="-1.9484689413823277E-2"/>
                  <c:y val="6.23408792650918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CC-489F-AACF-29786434A092}"/>
                </c:ext>
              </c:extLst>
            </c:dLbl>
            <c:dLbl>
              <c:idx val="5"/>
              <c:layout>
                <c:manualLayout>
                  <c:x val="-3.554663293122658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CC-489F-AACF-29786434A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'PM '!$AE$46:$AE$51</c:f>
              <c:strCache>
                <c:ptCount val="6"/>
                <c:pt idx="0">
                  <c:v>AVB I - II. typ1</c:v>
                </c:pt>
                <c:pt idx="1">
                  <c:v>AVB II typ 2 - III.</c:v>
                </c:pt>
                <c:pt idx="2">
                  <c:v>Ram.blokády</c:v>
                </c:pt>
                <c:pt idx="3">
                  <c:v>SSS</c:v>
                </c:pt>
                <c:pt idx="4">
                  <c:v>Afib + pom.prevod</c:v>
                </c:pt>
                <c:pt idx="5">
                  <c:v>Iné</c:v>
                </c:pt>
              </c:strCache>
            </c:strRef>
          </c:cat>
          <c:val>
            <c:numRef>
              <c:f>'PM '!$AF$46:$AF$51</c:f>
              <c:numCache>
                <c:formatCode>General</c:formatCode>
                <c:ptCount val="6"/>
                <c:pt idx="0">
                  <c:v>345</c:v>
                </c:pt>
                <c:pt idx="1">
                  <c:v>948</c:v>
                </c:pt>
                <c:pt idx="2">
                  <c:v>112</c:v>
                </c:pt>
                <c:pt idx="3">
                  <c:v>862</c:v>
                </c:pt>
                <c:pt idx="4">
                  <c:v>476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CC-489F-AACF-29786434A09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47902751250726"/>
          <c:y val="0.13691980530269687"/>
          <c:w val="0.5545477738125375"/>
          <c:h val="0.83123745908283542"/>
        </c:manualLayout>
      </c:layout>
      <c:pieChart>
        <c:varyColors val="1"/>
        <c:ser>
          <c:idx val="0"/>
          <c:order val="0"/>
          <c:tx>
            <c:strRef>
              <c:f>'PM '!$AF$45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7D2-4F45-840A-BF225548F0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7D2-4F45-840A-BF225548F0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7D2-4F45-840A-BF225548F0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7D2-4F45-840A-BF225548F0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97D2-4F45-840A-BF225548F0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97D2-4F45-840A-BF225548F051}"/>
              </c:ext>
            </c:extLst>
          </c:dPt>
          <c:dLbls>
            <c:dLbl>
              <c:idx val="0"/>
              <c:layout>
                <c:manualLayout>
                  <c:x val="1.6976159230096138E-2"/>
                  <c:y val="6.04090113735782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D2-4F45-840A-BF225548F051}"/>
                </c:ext>
              </c:extLst>
            </c:dLbl>
            <c:dLbl>
              <c:idx val="1"/>
              <c:layout>
                <c:manualLayout>
                  <c:x val="6.1349518810147712E-3"/>
                  <c:y val="1.879921259842519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D2-4F45-840A-BF225548F051}"/>
                </c:ext>
              </c:extLst>
            </c:dLbl>
            <c:dLbl>
              <c:idx val="2"/>
              <c:layout>
                <c:manualLayout>
                  <c:x val="-0.15368627802496229"/>
                  <c:y val="-8.212788039874687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D2-4F45-840A-BF225548F051}"/>
                </c:ext>
              </c:extLst>
            </c:dLbl>
            <c:dLbl>
              <c:idx val="3"/>
              <c:layout>
                <c:manualLayout>
                  <c:x val="-1.9562992125984252E-2"/>
                  <c:y val="-6.79625984251969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D2-4F45-840A-BF225548F051}"/>
                </c:ext>
              </c:extLst>
            </c:dLbl>
            <c:dLbl>
              <c:idx val="4"/>
              <c:layout>
                <c:manualLayout>
                  <c:x val="-1.9484689413823277E-2"/>
                  <c:y val="6.23408792650918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62489063867017"/>
                      <c:h val="0.16645851560221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7D2-4F45-840A-BF225548F051}"/>
                </c:ext>
              </c:extLst>
            </c:dLbl>
            <c:dLbl>
              <c:idx val="5"/>
              <c:layout>
                <c:manualLayout>
                  <c:x val="9.5956407091727734E-3"/>
                  <c:y val="3.76501534778371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D2-4F45-840A-BF225548F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'PM '!$AE$46:$AE$51</c:f>
              <c:strCache>
                <c:ptCount val="6"/>
                <c:pt idx="0">
                  <c:v>AVB I - II. typ1</c:v>
                </c:pt>
                <c:pt idx="1">
                  <c:v>AVB II typ 2 - III.</c:v>
                </c:pt>
                <c:pt idx="2">
                  <c:v>Ram.blokády</c:v>
                </c:pt>
                <c:pt idx="3">
                  <c:v>SSS</c:v>
                </c:pt>
                <c:pt idx="4">
                  <c:v>Afib + pom.prevod</c:v>
                </c:pt>
                <c:pt idx="5">
                  <c:v>Iné</c:v>
                </c:pt>
              </c:strCache>
            </c:strRef>
          </c:cat>
          <c:val>
            <c:numRef>
              <c:f>'PM '!$AF$46:$AF$51</c:f>
              <c:numCache>
                <c:formatCode>General</c:formatCode>
                <c:ptCount val="6"/>
                <c:pt idx="0">
                  <c:v>736</c:v>
                </c:pt>
                <c:pt idx="1">
                  <c:v>687</c:v>
                </c:pt>
                <c:pt idx="2">
                  <c:v>80</c:v>
                </c:pt>
                <c:pt idx="3">
                  <c:v>845</c:v>
                </c:pt>
                <c:pt idx="4">
                  <c:v>396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D2-4F45-840A-BF225548F05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 w="38100">
      <a:solidFill>
        <a:srgbClr val="FF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33268407505084"/>
          <c:y val="0.18074298782112302"/>
          <c:w val="0.43671344436906545"/>
          <c:h val="0.651604186836383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C6F-4BFE-BFE3-9DC5B9F15E6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C6F-4BFE-BFE3-9DC5B9F15E6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C6F-4BFE-BFE3-9DC5B9F15E6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C6F-4BFE-BFE3-9DC5B9F15E6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CC6F-4BFE-BFE3-9DC5B9F15E6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CC6F-4BFE-BFE3-9DC5B9F15E6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CC6F-4BFE-BFE3-9DC5B9F15E61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CC6F-4BFE-BFE3-9DC5B9F15E61}"/>
              </c:ext>
            </c:extLst>
          </c:dPt>
          <c:dLbls>
            <c:dLbl>
              <c:idx val="0"/>
              <c:layout>
                <c:manualLayout>
                  <c:x val="1.078813246099496E-2"/>
                  <c:y val="-1.53978476351492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6F-4BFE-BFE3-9DC5B9F15E61}"/>
                </c:ext>
              </c:extLst>
            </c:dLbl>
            <c:dLbl>
              <c:idx val="1"/>
              <c:layout>
                <c:manualLayout>
                  <c:x val="2.5501259769088378E-2"/>
                  <c:y val="-5.864783791452989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6F-4BFE-BFE3-9DC5B9F15E61}"/>
                </c:ext>
              </c:extLst>
            </c:dLbl>
            <c:dLbl>
              <c:idx val="2"/>
              <c:layout>
                <c:manualLayout>
                  <c:x val="2.1842150252019738E-4"/>
                  <c:y val="-4.55501808038318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6F-4BFE-BFE3-9DC5B9F15E61}"/>
                </c:ext>
              </c:extLst>
            </c:dLbl>
            <c:dLbl>
              <c:idx val="3"/>
              <c:layout>
                <c:manualLayout>
                  <c:x val="1.0182968660249968E-2"/>
                  <c:y val="2.65736989828613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6F-4BFE-BFE3-9DC5B9F15E61}"/>
                </c:ext>
              </c:extLst>
            </c:dLbl>
            <c:dLbl>
              <c:idx val="4"/>
              <c:layout>
                <c:manualLayout>
                  <c:x val="-0.10787985732081778"/>
                  <c:y val="0.100614922856895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22525629539982"/>
                      <c:h val="0.13717611623399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C6F-4BFE-BFE3-9DC5B9F15E61}"/>
                </c:ext>
              </c:extLst>
            </c:dLbl>
            <c:dLbl>
              <c:idx val="5"/>
              <c:layout>
                <c:manualLayout>
                  <c:x val="-6.7941832200427432E-2"/>
                  <c:y val="-7.386603379325226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6F-4BFE-BFE3-9DC5B9F15E61}"/>
                </c:ext>
              </c:extLst>
            </c:dLbl>
            <c:dLbl>
              <c:idx val="6"/>
              <c:layout>
                <c:manualLayout>
                  <c:x val="5.3306712571805515E-3"/>
                  <c:y val="-0.117511329941431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6F-4BFE-BFE3-9DC5B9F15E61}"/>
                </c:ext>
              </c:extLst>
            </c:dLbl>
            <c:dLbl>
              <c:idx val="7"/>
              <c:layout>
                <c:manualLayout>
                  <c:x val="-9.4965010809007749E-3"/>
                  <c:y val="9.731436825225633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6F-4BFE-BFE3-9DC5B9F15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'PM '!$A$95:$A$102</c:f>
              <c:strCache>
                <c:ptCount val="8"/>
                <c:pt idx="0">
                  <c:v>Ischémia</c:v>
                </c:pt>
                <c:pt idx="1">
                  <c:v>po IM</c:v>
                </c:pt>
                <c:pt idx="2">
                  <c:v>Neznáma </c:v>
                </c:pt>
                <c:pt idx="3">
                  <c:v>Chirugická</c:v>
                </c:pt>
                <c:pt idx="4">
                  <c:v>KMP </c:v>
                </c:pt>
                <c:pt idx="5">
                  <c:v>Chl.chyby</c:v>
                </c:pt>
                <c:pt idx="6">
                  <c:v>Neurokard.</c:v>
                </c:pt>
                <c:pt idx="7">
                  <c:v>Iné</c:v>
                </c:pt>
              </c:strCache>
            </c:strRef>
          </c:cat>
          <c:val>
            <c:numRef>
              <c:f>'PM '!$B$95:$B$102</c:f>
              <c:numCache>
                <c:formatCode>General</c:formatCode>
                <c:ptCount val="8"/>
                <c:pt idx="0">
                  <c:v>1099</c:v>
                </c:pt>
                <c:pt idx="1">
                  <c:v>37</c:v>
                </c:pt>
                <c:pt idx="2">
                  <c:v>338</c:v>
                </c:pt>
                <c:pt idx="3">
                  <c:v>54</c:v>
                </c:pt>
                <c:pt idx="4">
                  <c:v>85</c:v>
                </c:pt>
                <c:pt idx="5">
                  <c:v>42</c:v>
                </c:pt>
                <c:pt idx="6">
                  <c:v>28</c:v>
                </c:pt>
                <c:pt idx="7">
                  <c:v>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C6F-4BFE-BFE3-9DC5B9F15E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solidFill>
        <a:srgbClr val="FF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16666666666667"/>
          <c:y val="0.10879629629629629"/>
          <c:w val="0.4638888888888889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90-460C-92D0-8050F1913607}"/>
              </c:ext>
            </c:extLst>
          </c:dPt>
          <c:dPt>
            <c:idx val="1"/>
            <c:bubble3D val="0"/>
            <c:spPr>
              <a:solidFill>
                <a:schemeClr val="accent2">
                  <a:tint val="5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90-460C-92D0-8050F1913607}"/>
              </c:ext>
            </c:extLst>
          </c:dPt>
          <c:dPt>
            <c:idx val="2"/>
            <c:bubble3D val="0"/>
            <c:spPr>
              <a:solidFill>
                <a:schemeClr val="accent3">
                  <a:tint val="5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090-460C-92D0-8050F1913607}"/>
              </c:ext>
            </c:extLst>
          </c:dPt>
          <c:dPt>
            <c:idx val="3"/>
            <c:bubble3D val="0"/>
            <c:spPr>
              <a:solidFill>
                <a:schemeClr val="accent4">
                  <a:tint val="50000"/>
                </a:schemeClr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090-460C-92D0-8050F1913607}"/>
              </c:ext>
            </c:extLst>
          </c:dPt>
          <c:dPt>
            <c:idx val="4"/>
            <c:bubble3D val="0"/>
            <c:spPr>
              <a:solidFill>
                <a:schemeClr val="accent5">
                  <a:tint val="50000"/>
                </a:schemeClr>
              </a:soli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090-460C-92D0-8050F1913607}"/>
              </c:ext>
            </c:extLst>
          </c:dPt>
          <c:dLbls>
            <c:dLbl>
              <c:idx val="0"/>
              <c:layout>
                <c:manualLayout>
                  <c:x val="2.2857283464566929E-2"/>
                  <c:y val="9.673374161563158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0-460C-92D0-8050F1913607}"/>
                </c:ext>
              </c:extLst>
            </c:dLbl>
            <c:dLbl>
              <c:idx val="1"/>
              <c:layout>
                <c:manualLayout>
                  <c:x val="4.6790135608048997E-2"/>
                  <c:y val="-5.46354622338874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90-460C-92D0-8050F1913607}"/>
                </c:ext>
              </c:extLst>
            </c:dLbl>
            <c:dLbl>
              <c:idx val="2"/>
              <c:layout>
                <c:manualLayout>
                  <c:x val="3.0594925634295713E-3"/>
                  <c:y val="9.66776027996500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90-460C-92D0-8050F1913607}"/>
                </c:ext>
              </c:extLst>
            </c:dLbl>
            <c:dLbl>
              <c:idx val="3"/>
              <c:layout>
                <c:manualLayout>
                  <c:x val="-2.6688101487314136E-2"/>
                  <c:y val="5.787037037037036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90-460C-92D0-8050F1913607}"/>
                </c:ext>
              </c:extLst>
            </c:dLbl>
            <c:dLbl>
              <c:idx val="4"/>
              <c:layout>
                <c:manualLayout>
                  <c:x val="1.5600940507436571E-2"/>
                  <c:y val="3.4722222222222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90-460C-92D0-8050F19136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'PM '!$F$131:$F$134</c:f>
              <c:strCache>
                <c:ptCount val="4"/>
                <c:pt idx="0">
                  <c:v>Synkopy</c:v>
                </c:pt>
                <c:pt idx="1">
                  <c:v>Závraty</c:v>
                </c:pt>
                <c:pt idx="2">
                  <c:v>Bradykardia</c:v>
                </c:pt>
                <c:pt idx="3">
                  <c:v>Iné</c:v>
                </c:pt>
              </c:strCache>
            </c:strRef>
          </c:cat>
          <c:val>
            <c:numRef>
              <c:f>'PM '!$G$131:$G$134</c:f>
              <c:numCache>
                <c:formatCode>General</c:formatCode>
                <c:ptCount val="4"/>
                <c:pt idx="0">
                  <c:v>798</c:v>
                </c:pt>
                <c:pt idx="1">
                  <c:v>692</c:v>
                </c:pt>
                <c:pt idx="2">
                  <c:v>1056</c:v>
                </c:pt>
                <c:pt idx="3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90-460C-92D0-8050F191360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21347331583552"/>
          <c:y val="0.16266943252536159"/>
          <c:w val="0.56801749781277344"/>
          <c:h val="0.737965957204967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TopDown" fov="0">
                  <a:rot lat="0" lon="0" rev="0"/>
                </a:camera>
                <a:lightRig rig="balanced" dir="t">
                  <a:rot lat="0" lon="0" rev="13800000"/>
                </a:lightRig>
              </a:scene3d>
              <a:sp3d extrusionH="12700" prstMaterial="plastic">
                <a:bevelT w="38100" h="25400" prst="softRound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BB7-40D9-B6A2-FC6F0A5781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TopDown" fov="0">
                  <a:rot lat="0" lon="0" rev="0"/>
                </a:camera>
                <a:lightRig rig="balanced" dir="t">
                  <a:rot lat="0" lon="0" rev="13800000"/>
                </a:lightRig>
              </a:scene3d>
              <a:sp3d extrusionH="12700" prstMaterial="plastic">
                <a:bevelT w="38100" h="25400" prst="softRound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BB7-40D9-B6A2-FC6F0A5781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TopDown" fov="0">
                  <a:rot lat="0" lon="0" rev="0"/>
                </a:camera>
                <a:lightRig rig="balanced" dir="t">
                  <a:rot lat="0" lon="0" rev="13800000"/>
                </a:lightRig>
              </a:scene3d>
              <a:sp3d extrusionH="12700" prstMaterial="plastic">
                <a:bevelT w="38100" h="25400" prst="softRound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BB7-40D9-B6A2-FC6F0A5781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TopDown" fov="0">
                  <a:rot lat="0" lon="0" rev="0"/>
                </a:camera>
                <a:lightRig rig="balanced" dir="t">
                  <a:rot lat="0" lon="0" rev="13800000"/>
                </a:lightRig>
              </a:scene3d>
              <a:sp3d extrusionH="12700" prstMaterial="plastic">
                <a:bevelT w="38100" h="25400" prst="softRound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BB7-40D9-B6A2-FC6F0A5781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TopDown" fov="0">
                  <a:rot lat="0" lon="0" rev="0"/>
                </a:camera>
                <a:lightRig rig="balanced" dir="t">
                  <a:rot lat="0" lon="0" rev="13800000"/>
                </a:lightRig>
              </a:scene3d>
              <a:sp3d extrusionH="12700" prstMaterial="plastic">
                <a:bevelT w="38100" h="25400" prst="softRound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BB7-40D9-B6A2-FC6F0A57812C}"/>
              </c:ext>
            </c:extLst>
          </c:dPt>
          <c:dLbls>
            <c:dLbl>
              <c:idx val="0"/>
              <c:layout>
                <c:manualLayout>
                  <c:x val="4.1280839895013126E-2"/>
                  <c:y val="8.61297025371828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B7-40D9-B6A2-FC6F0A57812C}"/>
                </c:ext>
              </c:extLst>
            </c:dLbl>
            <c:dLbl>
              <c:idx val="1"/>
              <c:layout>
                <c:manualLayout>
                  <c:x val="5.4052930883638529E-3"/>
                  <c:y val="-1.72488334791484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B7-40D9-B6A2-FC6F0A57812C}"/>
                </c:ext>
              </c:extLst>
            </c:dLbl>
            <c:dLbl>
              <c:idx val="2"/>
              <c:layout>
                <c:manualLayout>
                  <c:x val="7.7256780402449696E-2"/>
                  <c:y val="-4.73721004994716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B7-40D9-B6A2-FC6F0A57812C}"/>
                </c:ext>
              </c:extLst>
            </c:dLbl>
            <c:dLbl>
              <c:idx val="3"/>
              <c:layout>
                <c:manualLayout>
                  <c:x val="-1.1411636045494339E-2"/>
                  <c:y val="2.870005832604172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B7-40D9-B6A2-FC6F0A57812C}"/>
                </c:ext>
              </c:extLst>
            </c:dLbl>
            <c:dLbl>
              <c:idx val="4"/>
              <c:layout>
                <c:manualLayout>
                  <c:x val="-7.762423447069116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B7-40D9-B6A2-FC6F0A5781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'PM '!$A$28:$A$32</c:f>
              <c:strCache>
                <c:ptCount val="5"/>
                <c:pt idx="0">
                  <c:v>synkopy</c:v>
                </c:pt>
                <c:pt idx="1">
                  <c:v>iné</c:v>
                </c:pt>
                <c:pt idx="2">
                  <c:v>závraty</c:v>
                </c:pt>
                <c:pt idx="3">
                  <c:v>bradykardia</c:v>
                </c:pt>
                <c:pt idx="4">
                  <c:v>srdc. zlyhanie</c:v>
                </c:pt>
              </c:strCache>
            </c:strRef>
          </c:cat>
          <c:val>
            <c:numRef>
              <c:f>'PM '!$B$28:$B$32</c:f>
              <c:numCache>
                <c:formatCode>General</c:formatCode>
                <c:ptCount val="5"/>
                <c:pt idx="0">
                  <c:v>577</c:v>
                </c:pt>
                <c:pt idx="1">
                  <c:v>120</c:v>
                </c:pt>
                <c:pt idx="2">
                  <c:v>619</c:v>
                </c:pt>
                <c:pt idx="3">
                  <c:v>934</c:v>
                </c:pt>
                <c:pt idx="4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B7-40D9-B6A2-FC6F0A57812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 w="28575">
      <a:solidFill>
        <a:srgbClr val="FF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'PM '!$E$2</c:f>
              <c:strCache>
                <c:ptCount val="1"/>
                <c:pt idx="0">
                  <c:v>Prvoimpl</c:v>
                </c:pt>
              </c:strCache>
            </c:strRef>
          </c:tx>
          <c:spPr>
            <a:solidFill>
              <a:srgbClr val="2E6EB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5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527-4FB5-8EF9-6048BD5FB650}"/>
              </c:ext>
            </c:extLst>
          </c:dPt>
          <c:dLbls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27-4FB5-8EF9-6048BD5FB650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27-4FB5-8EF9-6048BD5FB650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27-4FB5-8EF9-6048BD5FB6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'PM '!$D$3:$D$18</c:f>
              <c:strCache>
                <c:ptCount val="16"/>
                <c:pt idx="0">
                  <c:v> 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strCache>
            </c:strRef>
          </c:cat>
          <c:val>
            <c:numRef>
              <c:f>'PM '!$E$3:$E$18</c:f>
              <c:numCache>
                <c:formatCode>General</c:formatCode>
                <c:ptCount val="16"/>
                <c:pt idx="0">
                  <c:v>1724</c:v>
                </c:pt>
                <c:pt idx="1">
                  <c:v>1880</c:v>
                </c:pt>
                <c:pt idx="2">
                  <c:v>2060</c:v>
                </c:pt>
                <c:pt idx="3">
                  <c:v>2257</c:v>
                </c:pt>
                <c:pt idx="4">
                  <c:v>2400</c:v>
                </c:pt>
                <c:pt idx="5">
                  <c:v>2634</c:v>
                </c:pt>
                <c:pt idx="6">
                  <c:v>2664</c:v>
                </c:pt>
                <c:pt idx="7">
                  <c:v>2579</c:v>
                </c:pt>
                <c:pt idx="8">
                  <c:v>2837</c:v>
                </c:pt>
                <c:pt idx="9">
                  <c:v>2705</c:v>
                </c:pt>
                <c:pt idx="10">
                  <c:v>2810</c:v>
                </c:pt>
                <c:pt idx="11">
                  <c:v>2908</c:v>
                </c:pt>
                <c:pt idx="12">
                  <c:v>2763</c:v>
                </c:pt>
                <c:pt idx="13">
                  <c:v>2843</c:v>
                </c:pt>
                <c:pt idx="14">
                  <c:v>2865</c:v>
                </c:pt>
                <c:pt idx="15">
                  <c:v>2561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27-4FB5-8EF9-6048BD5FB650}"/>
            </c:ext>
          </c:extLst>
        </c:ser>
        <c:ser>
          <c:idx val="1"/>
          <c:order val="1"/>
          <c:tx>
            <c:strRef>
              <c:f>'PM '!$F$2</c:f>
              <c:strCache>
                <c:ptCount val="1"/>
                <c:pt idx="0">
                  <c:v>Výmena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5"/>
            <c:invertIfNegative val="0"/>
            <c:bubble3D val="0"/>
            <c:spPr>
              <a:solidFill>
                <a:srgbClr val="CC706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B527-4FB5-8EF9-6048BD5FB650}"/>
              </c:ext>
            </c:extLst>
          </c:dPt>
          <c:dLbls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27-4FB5-8EF9-6048BD5FB650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27-4FB5-8EF9-6048BD5FB6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'PM '!$D$3:$D$18</c:f>
              <c:strCache>
                <c:ptCount val="16"/>
                <c:pt idx="0">
                  <c:v> 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strCache>
            </c:strRef>
          </c:cat>
          <c:val>
            <c:numRef>
              <c:f>'PM '!$F$3:$F$18</c:f>
              <c:numCache>
                <c:formatCode>General</c:formatCode>
                <c:ptCount val="16"/>
                <c:pt idx="0">
                  <c:v>597</c:v>
                </c:pt>
                <c:pt idx="1">
                  <c:v>597</c:v>
                </c:pt>
                <c:pt idx="2">
                  <c:v>534</c:v>
                </c:pt>
                <c:pt idx="3">
                  <c:v>418</c:v>
                </c:pt>
                <c:pt idx="4">
                  <c:v>449</c:v>
                </c:pt>
                <c:pt idx="5">
                  <c:v>449</c:v>
                </c:pt>
                <c:pt idx="6">
                  <c:v>477</c:v>
                </c:pt>
                <c:pt idx="7">
                  <c:v>532</c:v>
                </c:pt>
                <c:pt idx="8">
                  <c:v>619</c:v>
                </c:pt>
                <c:pt idx="9">
                  <c:v>654</c:v>
                </c:pt>
                <c:pt idx="10">
                  <c:v>856</c:v>
                </c:pt>
                <c:pt idx="11">
                  <c:v>868</c:v>
                </c:pt>
                <c:pt idx="12">
                  <c:v>836</c:v>
                </c:pt>
                <c:pt idx="13">
                  <c:v>843</c:v>
                </c:pt>
                <c:pt idx="14">
                  <c:v>859</c:v>
                </c:pt>
                <c:pt idx="15">
                  <c:v>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27-4FB5-8EF9-6048BD5FB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8722992"/>
        <c:axId val="1218730064"/>
      </c:barChart>
      <c:catAx>
        <c:axId val="121872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730064"/>
        <c:crosses val="autoZero"/>
        <c:auto val="1"/>
        <c:lblAlgn val="ctr"/>
        <c:lblOffset val="100"/>
        <c:noMultiLvlLbl val="0"/>
      </c:catAx>
      <c:valAx>
        <c:axId val="1218730064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72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73786089238842E-2"/>
          <c:y val="0.19392915195737948"/>
          <c:w val="0.89705954724409454"/>
          <c:h val="0.71961589963551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Vek!$B$1</c:f>
              <c:strCache>
                <c:ptCount val="1"/>
                <c:pt idx="0">
                  <c:v>spolu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Vek!$A$2:$A$6</c:f>
              <c:strCache>
                <c:ptCount val="5"/>
                <c:pt idx="0">
                  <c:v>0-20</c:v>
                </c:pt>
                <c:pt idx="1">
                  <c:v>21-40</c:v>
                </c:pt>
                <c:pt idx="2">
                  <c:v>41-60</c:v>
                </c:pt>
                <c:pt idx="3">
                  <c:v>61-80</c:v>
                </c:pt>
                <c:pt idx="4">
                  <c:v>&gt;80</c:v>
                </c:pt>
              </c:strCache>
            </c:strRef>
          </c:cat>
          <c:val>
            <c:numRef>
              <c:f>Vek!$B$2:$B$6</c:f>
              <c:numCache>
                <c:formatCode>General</c:formatCode>
                <c:ptCount val="5"/>
                <c:pt idx="0">
                  <c:v>6</c:v>
                </c:pt>
                <c:pt idx="1">
                  <c:v>23</c:v>
                </c:pt>
                <c:pt idx="2">
                  <c:v>209</c:v>
                </c:pt>
                <c:pt idx="3">
                  <c:v>490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0-4F9A-A7D6-D2A9A8AA33A3}"/>
            </c:ext>
          </c:extLst>
        </c:ser>
        <c:ser>
          <c:idx val="1"/>
          <c:order val="1"/>
          <c:tx>
            <c:strRef>
              <c:f>Vek!$C$1</c:f>
              <c:strCache>
                <c:ptCount val="1"/>
                <c:pt idx="0">
                  <c:v>ženy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Vek!$A$2:$A$6</c:f>
              <c:strCache>
                <c:ptCount val="5"/>
                <c:pt idx="0">
                  <c:v>0-20</c:v>
                </c:pt>
                <c:pt idx="1">
                  <c:v>21-40</c:v>
                </c:pt>
                <c:pt idx="2">
                  <c:v>41-60</c:v>
                </c:pt>
                <c:pt idx="3">
                  <c:v>61-80</c:v>
                </c:pt>
                <c:pt idx="4">
                  <c:v>&gt;80</c:v>
                </c:pt>
              </c:strCache>
            </c:strRef>
          </c:cat>
          <c:val>
            <c:numRef>
              <c:f>Vek!$C$2:$C$6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41</c:v>
                </c:pt>
                <c:pt idx="3">
                  <c:v>107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E0-4F9A-A7D6-D2A9A8AA33A3}"/>
            </c:ext>
          </c:extLst>
        </c:ser>
        <c:ser>
          <c:idx val="2"/>
          <c:order val="2"/>
          <c:tx>
            <c:strRef>
              <c:f>Vek!$D$1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Vek!$A$2:$A$6</c:f>
              <c:strCache>
                <c:ptCount val="5"/>
                <c:pt idx="0">
                  <c:v>0-20</c:v>
                </c:pt>
                <c:pt idx="1">
                  <c:v>21-40</c:v>
                </c:pt>
                <c:pt idx="2">
                  <c:v>41-60</c:v>
                </c:pt>
                <c:pt idx="3">
                  <c:v>61-80</c:v>
                </c:pt>
                <c:pt idx="4">
                  <c:v>&gt;80</c:v>
                </c:pt>
              </c:strCache>
            </c:strRef>
          </c:cat>
          <c:val>
            <c:numRef>
              <c:f>Vek!$D$2:$D$6</c:f>
              <c:numCache>
                <c:formatCode>General</c:formatCode>
                <c:ptCount val="5"/>
                <c:pt idx="0">
                  <c:v>3</c:v>
                </c:pt>
                <c:pt idx="1">
                  <c:v>16</c:v>
                </c:pt>
                <c:pt idx="2">
                  <c:v>168</c:v>
                </c:pt>
                <c:pt idx="3">
                  <c:v>383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E0-4F9A-A7D6-D2A9A8AA3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6"/>
        <c:axId val="1205822848"/>
        <c:axId val="1205820672"/>
      </c:barChart>
      <c:catAx>
        <c:axId val="120582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0672"/>
        <c:crosses val="autoZero"/>
        <c:auto val="1"/>
        <c:lblAlgn val="ctr"/>
        <c:lblOffset val="100"/>
        <c:noMultiLvlLbl val="0"/>
      </c:catAx>
      <c:valAx>
        <c:axId val="1205820672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4409775364926"/>
          <c:y val="2.6647285017651144E-2"/>
          <c:w val="0.48931171826679293"/>
          <c:h val="8.5059839472552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28575">
      <a:solidFill>
        <a:schemeClr val="accent1">
          <a:lumMod val="75000"/>
        </a:schemeClr>
      </a:solidFill>
    </a:ln>
    <a:effectLst/>
  </c:spPr>
  <c:txPr>
    <a:bodyPr/>
    <a:lstStyle/>
    <a:p>
      <a:pPr>
        <a:defRPr sz="1200" b="1"/>
      </a:pPr>
      <a:endParaRPr lang="sk-SK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4.6296296296296294E-2"/>
          <c:w val="0.89019685039370078"/>
          <c:h val="0.7846121338253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ICD!$B$34</c:f>
              <c:strCache>
                <c:ptCount val="1"/>
                <c:pt idx="0">
                  <c:v>Prvoimpl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A1-4D88-86B2-4F926E114B0E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A1-4D88-86B2-4F926E114B0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A1-4D88-86B2-4F926E114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ICD!$P$33:$AE$33</c:f>
              <c:numCache>
                <c:formatCode>General</c:formatCode>
                <c:ptCount val="16"/>
                <c:pt idx="0">
                  <c:v>2004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ICD!$P$34:$AE$34</c:f>
              <c:numCache>
                <c:formatCode>General</c:formatCode>
                <c:ptCount val="16"/>
                <c:pt idx="0">
                  <c:v>82</c:v>
                </c:pt>
                <c:pt idx="1">
                  <c:v>180</c:v>
                </c:pt>
                <c:pt idx="2">
                  <c:v>373</c:v>
                </c:pt>
                <c:pt idx="3">
                  <c:v>506</c:v>
                </c:pt>
                <c:pt idx="4">
                  <c:v>597</c:v>
                </c:pt>
                <c:pt idx="5">
                  <c:v>713</c:v>
                </c:pt>
                <c:pt idx="6">
                  <c:v>753</c:v>
                </c:pt>
                <c:pt idx="7">
                  <c:v>762</c:v>
                </c:pt>
                <c:pt idx="8">
                  <c:v>704</c:v>
                </c:pt>
                <c:pt idx="9">
                  <c:v>802</c:v>
                </c:pt>
                <c:pt idx="10">
                  <c:v>758</c:v>
                </c:pt>
                <c:pt idx="11">
                  <c:v>684</c:v>
                </c:pt>
                <c:pt idx="12">
                  <c:v>815</c:v>
                </c:pt>
                <c:pt idx="13">
                  <c:v>736</c:v>
                </c:pt>
                <c:pt idx="14">
                  <c:v>748</c:v>
                </c:pt>
                <c:pt idx="15">
                  <c:v>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A1-4D88-86B2-4F926E114B0E}"/>
            </c:ext>
          </c:extLst>
        </c:ser>
        <c:ser>
          <c:idx val="1"/>
          <c:order val="1"/>
          <c:tx>
            <c:strRef>
              <c:f>ICD!$B$35</c:f>
              <c:strCache>
                <c:ptCount val="1"/>
                <c:pt idx="0">
                  <c:v>Výmeny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A1-4D88-86B2-4F926E114B0E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A1-4D88-86B2-4F926E114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ICD!$P$33:$AE$33</c:f>
              <c:numCache>
                <c:formatCode>General</c:formatCode>
                <c:ptCount val="16"/>
                <c:pt idx="0">
                  <c:v>2004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ICD!$P$35:$AE$35</c:f>
              <c:numCache>
                <c:formatCode>General</c:formatCode>
                <c:ptCount val="16"/>
                <c:pt idx="0">
                  <c:v>65</c:v>
                </c:pt>
                <c:pt idx="1">
                  <c:v>34</c:v>
                </c:pt>
                <c:pt idx="2">
                  <c:v>38</c:v>
                </c:pt>
                <c:pt idx="3">
                  <c:v>58</c:v>
                </c:pt>
                <c:pt idx="4">
                  <c:v>71</c:v>
                </c:pt>
                <c:pt idx="5">
                  <c:v>99</c:v>
                </c:pt>
                <c:pt idx="6">
                  <c:v>85</c:v>
                </c:pt>
                <c:pt idx="7">
                  <c:v>142</c:v>
                </c:pt>
                <c:pt idx="8">
                  <c:v>229</c:v>
                </c:pt>
                <c:pt idx="9">
                  <c:v>178</c:v>
                </c:pt>
                <c:pt idx="10">
                  <c:v>286</c:v>
                </c:pt>
                <c:pt idx="11">
                  <c:v>257</c:v>
                </c:pt>
                <c:pt idx="12">
                  <c:v>269</c:v>
                </c:pt>
                <c:pt idx="13">
                  <c:v>302</c:v>
                </c:pt>
                <c:pt idx="14">
                  <c:v>306</c:v>
                </c:pt>
                <c:pt idx="15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A1-4D88-86B2-4F926E114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24"/>
        <c:axId val="1205819040"/>
        <c:axId val="1205815776"/>
      </c:barChart>
      <c:catAx>
        <c:axId val="120581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sk-SK"/>
          </a:p>
        </c:txPr>
        <c:crossAx val="1205815776"/>
        <c:crosses val="autoZero"/>
        <c:auto val="1"/>
        <c:lblAlgn val="ctr"/>
        <c:lblOffset val="100"/>
        <c:noMultiLvlLbl val="0"/>
      </c:catAx>
      <c:valAx>
        <c:axId val="120581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1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56737045037511E-2"/>
          <c:y val="5.1856226477707573E-2"/>
          <c:w val="0.88684528372006599"/>
          <c:h val="0.8387824440132785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'Počty na 1 mil'!$A$17</c:f>
              <c:strCache>
                <c:ptCount val="1"/>
                <c:pt idx="0">
                  <c:v>Počet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88-482E-AF72-64D3D4B8B2BE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388-482E-AF72-64D3D4B8B2BE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88-482E-AF72-64D3D4B8B2BE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388-482E-AF72-64D3D4B8B2BE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388-482E-AF72-64D3D4B8B2BE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388-482E-AF72-64D3D4B8B2BE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388-482E-AF72-64D3D4B8B2BE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388-482E-AF72-64D3D4B8B2BE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388-482E-AF72-64D3D4B8B2BE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388-482E-AF72-64D3D4B8B2BE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1388-482E-AF72-64D3D4B8B2BE}"/>
              </c:ext>
            </c:extLst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1388-482E-AF72-64D3D4B8B2BE}"/>
              </c:ext>
            </c:extLst>
          </c:dPt>
          <c:dPt>
            <c:idx val="12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1388-482E-AF72-64D3D4B8B2BE}"/>
              </c:ext>
            </c:extLst>
          </c:dPt>
          <c:dPt>
            <c:idx val="13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1388-482E-AF72-64D3D4B8B2BE}"/>
              </c:ext>
            </c:extLst>
          </c:dPt>
          <c:dPt>
            <c:idx val="14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1388-482E-AF72-64D3D4B8B2BE}"/>
              </c:ext>
            </c:extLst>
          </c:dPt>
          <c:dPt>
            <c:idx val="15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1388-482E-AF72-64D3D4B8B2BE}"/>
              </c:ext>
            </c:extLst>
          </c:dPt>
          <c:dPt>
            <c:idx val="16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1388-482E-AF72-64D3D4B8B2BE}"/>
              </c:ext>
            </c:extLst>
          </c:dPt>
          <c:dPt>
            <c:idx val="17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1388-482E-AF72-64D3D4B8B2BE}"/>
              </c:ext>
            </c:extLst>
          </c:dPt>
          <c:dPt>
            <c:idx val="18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1388-482E-AF72-64D3D4B8B2BE}"/>
              </c:ext>
            </c:extLst>
          </c:dPt>
          <c:dPt>
            <c:idx val="19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1388-482E-AF72-64D3D4B8B2BE}"/>
              </c:ext>
            </c:extLst>
          </c:dPt>
          <c:dPt>
            <c:idx val="20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1388-482E-AF72-64D3D4B8B2BE}"/>
              </c:ext>
            </c:extLst>
          </c:dPt>
          <c:dPt>
            <c:idx val="21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1388-482E-AF72-64D3D4B8B2BE}"/>
              </c:ext>
            </c:extLst>
          </c:dPt>
          <c:dPt>
            <c:idx val="22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1388-482E-AF72-64D3D4B8B2BE}"/>
              </c:ext>
            </c:extLst>
          </c:dPt>
          <c:dPt>
            <c:idx val="23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1388-482E-AF72-64D3D4B8B2BE}"/>
              </c:ext>
            </c:extLst>
          </c:dPt>
          <c:dPt>
            <c:idx val="24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lumOff val="4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1388-482E-AF72-64D3D4B8B2BE}"/>
              </c:ext>
            </c:extLst>
          </c:dPt>
          <c:dPt>
            <c:idx val="25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lumOff val="4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1388-482E-AF72-64D3D4B8B2BE}"/>
              </c:ext>
            </c:extLst>
          </c:dPt>
          <c:dPt>
            <c:idx val="26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Off val="4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lumOff val="4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lumOff val="4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1388-482E-AF72-64D3D4B8B2BE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1388-482E-AF72-64D3D4B8B2BE}"/>
              </c:ext>
            </c:extLst>
          </c:dPt>
          <c:dLbls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388-482E-AF72-64D3D4B8B2BE}"/>
                </c:ext>
              </c:extLst>
            </c:dLbl>
            <c:dLbl>
              <c:idx val="2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388-482E-AF72-64D3D4B8B2BE}"/>
                </c:ext>
              </c:extLst>
            </c:dLbl>
            <c:dLbl>
              <c:idx val="2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1388-482E-AF72-64D3D4B8B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'Počty na 1 mil'!$B$16:$AC$16</c:f>
              <c:strCach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strCache>
            </c:strRef>
          </c:cat>
          <c:val>
            <c:numRef>
              <c:f>'Počty na 1 mil'!$B$17:$AC$17</c:f>
              <c:numCache>
                <c:formatCode>General</c:formatCode>
                <c:ptCount val="28"/>
                <c:pt idx="0">
                  <c:v>0.5</c:v>
                </c:pt>
                <c:pt idx="1">
                  <c:v>0.9</c:v>
                </c:pt>
                <c:pt idx="2">
                  <c:v>2.6</c:v>
                </c:pt>
                <c:pt idx="3">
                  <c:v>4.3</c:v>
                </c:pt>
                <c:pt idx="4">
                  <c:v>5.4</c:v>
                </c:pt>
                <c:pt idx="5">
                  <c:v>8.5</c:v>
                </c:pt>
                <c:pt idx="6">
                  <c:v>7.3</c:v>
                </c:pt>
                <c:pt idx="7">
                  <c:v>9.8000000000000007</c:v>
                </c:pt>
                <c:pt idx="8">
                  <c:v>14.3</c:v>
                </c:pt>
                <c:pt idx="9">
                  <c:v>12.2</c:v>
                </c:pt>
                <c:pt idx="10">
                  <c:v>12.6</c:v>
                </c:pt>
                <c:pt idx="11">
                  <c:v>16.5</c:v>
                </c:pt>
                <c:pt idx="12">
                  <c:v>24</c:v>
                </c:pt>
                <c:pt idx="13">
                  <c:v>33</c:v>
                </c:pt>
                <c:pt idx="14">
                  <c:v>67</c:v>
                </c:pt>
                <c:pt idx="15">
                  <c:v>94</c:v>
                </c:pt>
                <c:pt idx="16">
                  <c:v>111</c:v>
                </c:pt>
                <c:pt idx="17">
                  <c:v>132</c:v>
                </c:pt>
                <c:pt idx="18">
                  <c:v>139</c:v>
                </c:pt>
                <c:pt idx="19">
                  <c:v>141</c:v>
                </c:pt>
                <c:pt idx="20" formatCode="0">
                  <c:v>130</c:v>
                </c:pt>
                <c:pt idx="21">
                  <c:v>148</c:v>
                </c:pt>
                <c:pt idx="22">
                  <c:v>140</c:v>
                </c:pt>
                <c:pt idx="23">
                  <c:v>126</c:v>
                </c:pt>
                <c:pt idx="24">
                  <c:v>149</c:v>
                </c:pt>
                <c:pt idx="25" formatCode="0">
                  <c:v>136</c:v>
                </c:pt>
                <c:pt idx="26">
                  <c:v>138</c:v>
                </c:pt>
                <c:pt idx="27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1388-482E-AF72-64D3D4B8B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05816864"/>
        <c:axId val="1205829920"/>
      </c:barChart>
      <c:catAx>
        <c:axId val="120581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sk-SK"/>
          </a:p>
        </c:txPr>
        <c:crossAx val="1205829920"/>
        <c:crosses val="autoZero"/>
        <c:auto val="1"/>
        <c:lblAlgn val="ctr"/>
        <c:lblOffset val="100"/>
        <c:noMultiLvlLbl val="0"/>
      </c:catAx>
      <c:valAx>
        <c:axId val="120582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sk-SK"/>
          </a:p>
        </c:txPr>
        <c:crossAx val="120581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03576510767479"/>
          <c:y val="7.4544692330125395E-2"/>
          <c:w val="0.63094330076210359"/>
          <c:h val="0.72733741615631387"/>
        </c:manualLayout>
      </c:layout>
      <c:pieChart>
        <c:varyColors val="1"/>
        <c:ser>
          <c:idx val="0"/>
          <c:order val="0"/>
          <c:tx>
            <c:strRef>
              <c:f>ICD!$D$2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70C-47EC-8842-FE5ABF0C0040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70C-47EC-8842-FE5ABF0C004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70C-47EC-8842-FE5ABF0C0040}"/>
              </c:ext>
            </c:extLst>
          </c:dPt>
          <c:dLbls>
            <c:dLbl>
              <c:idx val="0"/>
              <c:layout>
                <c:manualLayout>
                  <c:x val="-2.9582694156116685E-2"/>
                  <c:y val="0.119046642043986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0C-47EC-8842-FE5ABF0C0040}"/>
                </c:ext>
              </c:extLst>
            </c:dLbl>
            <c:dLbl>
              <c:idx val="1"/>
              <c:layout>
                <c:manualLayout>
                  <c:x val="-2.6633356189255998E-3"/>
                  <c:y val="1.88402566702655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0C-47EC-8842-FE5ABF0C0040}"/>
                </c:ext>
              </c:extLst>
            </c:dLbl>
            <c:dLbl>
              <c:idx val="2"/>
              <c:layout>
                <c:manualLayout>
                  <c:x val="-2.493736086608736E-2"/>
                  <c:y val="3.65758739535880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0C-47EC-8842-FE5ABF0C0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ICD!$C$3:$C$5</c:f>
              <c:strCache>
                <c:ptCount val="3"/>
                <c:pt idx="0">
                  <c:v>VVI</c:v>
                </c:pt>
                <c:pt idx="1">
                  <c:v>DDD</c:v>
                </c:pt>
                <c:pt idx="2">
                  <c:v>CRT</c:v>
                </c:pt>
              </c:strCache>
            </c:strRef>
          </c:cat>
          <c:val>
            <c:numRef>
              <c:f>ICD!$D$3:$D$5</c:f>
              <c:numCache>
                <c:formatCode>General</c:formatCode>
                <c:ptCount val="3"/>
                <c:pt idx="0">
                  <c:v>452</c:v>
                </c:pt>
                <c:pt idx="1">
                  <c:v>81</c:v>
                </c:pt>
                <c:pt idx="2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0C-47EC-8842-FE5ABF0C004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sk-SK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</a:t>
            </a:r>
            <a:r>
              <a:rPr lang="sk-SK" err="1"/>
              <a:t>rvoimplantácie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3902052246541255"/>
          <c:y val="3.9490839779490861E-2"/>
          <c:w val="0.69617171696032343"/>
          <c:h val="0.747206547098279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Centrá!$K$36</c:f>
              <c:strCache>
                <c:ptCount val="1"/>
                <c:pt idx="0">
                  <c:v>ICD VVI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Centrá!$L$35:$Q$35</c:f>
              <c:strCache>
                <c:ptCount val="5"/>
                <c:pt idx="0">
                  <c:v>Ine</c:v>
                </c:pt>
                <c:pt idx="1">
                  <c:v>VUSCH</c:v>
                </c:pt>
                <c:pt idx="2">
                  <c:v>SUSCCH</c:v>
                </c:pt>
                <c:pt idx="3">
                  <c:v>NUSCH</c:v>
                </c:pt>
                <c:pt idx="4">
                  <c:v>DKC</c:v>
                </c:pt>
              </c:strCache>
            </c:strRef>
          </c:cat>
          <c:val>
            <c:numRef>
              <c:f>Centrá!$L$36:$Q$36</c:f>
              <c:numCache>
                <c:formatCode>General</c:formatCode>
                <c:ptCount val="6"/>
                <c:pt idx="0">
                  <c:v>16</c:v>
                </c:pt>
                <c:pt idx="1">
                  <c:v>114</c:v>
                </c:pt>
                <c:pt idx="2">
                  <c:v>179</c:v>
                </c:pt>
                <c:pt idx="3">
                  <c:v>168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1-4682-B76B-AEFDB2BBE55B}"/>
            </c:ext>
          </c:extLst>
        </c:ser>
        <c:ser>
          <c:idx val="1"/>
          <c:order val="1"/>
          <c:tx>
            <c:strRef>
              <c:f>Centrá!$K$37</c:f>
              <c:strCache>
                <c:ptCount val="1"/>
                <c:pt idx="0">
                  <c:v>ICD subkutanny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Centrá!$L$35:$Q$35</c:f>
              <c:strCache>
                <c:ptCount val="5"/>
                <c:pt idx="0">
                  <c:v>Ine</c:v>
                </c:pt>
                <c:pt idx="1">
                  <c:v>VUSCH</c:v>
                </c:pt>
                <c:pt idx="2">
                  <c:v>SUSCCH</c:v>
                </c:pt>
                <c:pt idx="3">
                  <c:v>NUSCH</c:v>
                </c:pt>
                <c:pt idx="4">
                  <c:v>DKC</c:v>
                </c:pt>
              </c:strCache>
            </c:strRef>
          </c:cat>
          <c:val>
            <c:numRef>
              <c:f>Centrá!$M$37:$Q$37</c:f>
              <c:numCache>
                <c:formatCode>@</c:formatCode>
                <c:ptCount val="5"/>
                <c:pt idx="1">
                  <c:v>0</c:v>
                </c:pt>
                <c:pt idx="2">
                  <c:v>0</c:v>
                </c:pt>
                <c:pt idx="3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51-4682-B76B-AEFDB2BBE55B}"/>
            </c:ext>
          </c:extLst>
        </c:ser>
        <c:ser>
          <c:idx val="2"/>
          <c:order val="2"/>
          <c:tx>
            <c:strRef>
              <c:f>Centrá!$K$38</c:f>
              <c:strCache>
                <c:ptCount val="1"/>
                <c:pt idx="0">
                  <c:v>ICD DDD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Centrá!$L$35:$Q$35</c:f>
              <c:strCache>
                <c:ptCount val="5"/>
                <c:pt idx="0">
                  <c:v>Ine</c:v>
                </c:pt>
                <c:pt idx="1">
                  <c:v>VUSCH</c:v>
                </c:pt>
                <c:pt idx="2">
                  <c:v>SUSCCH</c:v>
                </c:pt>
                <c:pt idx="3">
                  <c:v>NUSCH</c:v>
                </c:pt>
                <c:pt idx="4">
                  <c:v>DKC</c:v>
                </c:pt>
              </c:strCache>
            </c:strRef>
          </c:cat>
          <c:val>
            <c:numRef>
              <c:f>Centrá!$L$38:$Q$38</c:f>
              <c:numCache>
                <c:formatCode>General</c:formatCode>
                <c:ptCount val="6"/>
                <c:pt idx="0">
                  <c:v>2</c:v>
                </c:pt>
                <c:pt idx="1">
                  <c:v>31</c:v>
                </c:pt>
                <c:pt idx="2">
                  <c:v>21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51-4682-B76B-AEFDB2BBE55B}"/>
            </c:ext>
          </c:extLst>
        </c:ser>
        <c:ser>
          <c:idx val="3"/>
          <c:order val="3"/>
          <c:tx>
            <c:strRef>
              <c:f>Centrá!$K$39</c:f>
              <c:strCache>
                <c:ptCount val="1"/>
                <c:pt idx="0">
                  <c:v>CRT-D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Centrá!$L$35:$Q$35</c:f>
              <c:strCache>
                <c:ptCount val="5"/>
                <c:pt idx="0">
                  <c:v>Ine</c:v>
                </c:pt>
                <c:pt idx="1">
                  <c:v>VUSCH</c:v>
                </c:pt>
                <c:pt idx="2">
                  <c:v>SUSCCH</c:v>
                </c:pt>
                <c:pt idx="3">
                  <c:v>NUSCH</c:v>
                </c:pt>
                <c:pt idx="4">
                  <c:v>DKC</c:v>
                </c:pt>
              </c:strCache>
            </c:strRef>
          </c:cat>
          <c:val>
            <c:numRef>
              <c:f>Centrá!$L$39:$Q$39</c:f>
              <c:numCache>
                <c:formatCode>General</c:formatCode>
                <c:ptCount val="6"/>
                <c:pt idx="0">
                  <c:v>8</c:v>
                </c:pt>
                <c:pt idx="1">
                  <c:v>52</c:v>
                </c:pt>
                <c:pt idx="2">
                  <c:v>54</c:v>
                </c:pt>
                <c:pt idx="3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51-4682-B76B-AEFDB2BBE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1205818496"/>
        <c:axId val="1205827744"/>
      </c:barChart>
      <c:catAx>
        <c:axId val="1205818496"/>
        <c:scaling>
          <c:orientation val="minMax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7744"/>
        <c:crosses val="autoZero"/>
        <c:auto val="1"/>
        <c:lblAlgn val="ctr"/>
        <c:lblOffset val="100"/>
        <c:noMultiLvlLbl val="0"/>
      </c:catAx>
      <c:valAx>
        <c:axId val="1205827744"/>
        <c:scaling>
          <c:orientation val="minMax"/>
          <c:max val="30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1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 w="28575">
      <a:solidFill>
        <a:schemeClr val="accent1"/>
      </a:solidFill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1026565604533"/>
          <c:y val="0"/>
          <c:w val="0.81510069418892717"/>
          <c:h val="0.936087532562716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Regiony!$B$31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8"/>
            <c:invertIfNegative val="0"/>
            <c:bubble3D val="0"/>
            <c:spPr>
              <a:solidFill>
                <a:srgbClr val="86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306-4A55-B118-29DBDD4A64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Regiony!$A$32:$A$40</c:f>
              <c:strCache>
                <c:ptCount val="9"/>
                <c:pt idx="0">
                  <c:v>Ban Bystrica</c:v>
                </c:pt>
                <c:pt idx="1">
                  <c:v>Bratislava</c:v>
                </c:pt>
                <c:pt idx="2">
                  <c:v>Košice</c:v>
                </c:pt>
                <c:pt idx="3">
                  <c:v>Nitra</c:v>
                </c:pt>
                <c:pt idx="4">
                  <c:v>Prešov</c:v>
                </c:pt>
                <c:pt idx="5">
                  <c:v>Trenčín</c:v>
                </c:pt>
                <c:pt idx="6">
                  <c:v>Trnava</c:v>
                </c:pt>
                <c:pt idx="7">
                  <c:v>Žilina</c:v>
                </c:pt>
                <c:pt idx="8">
                  <c:v>SR</c:v>
                </c:pt>
              </c:strCache>
            </c:strRef>
          </c:cat>
          <c:val>
            <c:numRef>
              <c:f>Regiony!$B$32:$B$40</c:f>
              <c:numCache>
                <c:formatCode>0</c:formatCode>
                <c:ptCount val="9"/>
                <c:pt idx="0">
                  <c:v>213.00438048138992</c:v>
                </c:pt>
                <c:pt idx="1">
                  <c:v>122.80207035194164</c:v>
                </c:pt>
                <c:pt idx="2">
                  <c:v>142.42629439265181</c:v>
                </c:pt>
                <c:pt idx="3">
                  <c:v>106.40310224155868</c:v>
                </c:pt>
                <c:pt idx="4">
                  <c:v>106.66382229807205</c:v>
                </c:pt>
                <c:pt idx="5">
                  <c:v>148.49406535787068</c:v>
                </c:pt>
                <c:pt idx="6">
                  <c:v>149.04425372300128</c:v>
                </c:pt>
                <c:pt idx="7">
                  <c:v>164.8904780088173</c:v>
                </c:pt>
                <c:pt idx="8">
                  <c:v>142.74126714248311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06-4A55-B118-29DBDD4A641B}"/>
            </c:ext>
          </c:extLst>
        </c:ser>
        <c:ser>
          <c:idx val="1"/>
          <c:order val="1"/>
          <c:tx>
            <c:strRef>
              <c:f>Regiony!$C$31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8306-4A55-B118-29DBDD4A64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Regiony!$A$32:$A$40</c:f>
              <c:strCache>
                <c:ptCount val="9"/>
                <c:pt idx="0">
                  <c:v>Ban Bystrica</c:v>
                </c:pt>
                <c:pt idx="1">
                  <c:v>Bratislava</c:v>
                </c:pt>
                <c:pt idx="2">
                  <c:v>Košice</c:v>
                </c:pt>
                <c:pt idx="3">
                  <c:v>Nitra</c:v>
                </c:pt>
                <c:pt idx="4">
                  <c:v>Prešov</c:v>
                </c:pt>
                <c:pt idx="5">
                  <c:v>Trenčín</c:v>
                </c:pt>
                <c:pt idx="6">
                  <c:v>Trnava</c:v>
                </c:pt>
                <c:pt idx="7">
                  <c:v>Žilina</c:v>
                </c:pt>
                <c:pt idx="8">
                  <c:v>SR</c:v>
                </c:pt>
              </c:strCache>
            </c:strRef>
          </c:cat>
          <c:val>
            <c:numRef>
              <c:f>Regiony!$C$32:$C$40</c:f>
              <c:numCache>
                <c:formatCode>0</c:formatCode>
                <c:ptCount val="9"/>
                <c:pt idx="0">
                  <c:v>186.15751061631869</c:v>
                </c:pt>
                <c:pt idx="1">
                  <c:v>113.56965418840086</c:v>
                </c:pt>
                <c:pt idx="2">
                  <c:v>135.75257835626255</c:v>
                </c:pt>
                <c:pt idx="3">
                  <c:v>105.12145908585211</c:v>
                </c:pt>
                <c:pt idx="4">
                  <c:v>130.49146500450624</c:v>
                </c:pt>
                <c:pt idx="5">
                  <c:v>150.53286944402629</c:v>
                </c:pt>
                <c:pt idx="6">
                  <c:v>130.66584090628396</c:v>
                </c:pt>
                <c:pt idx="7">
                  <c:v>154.97161991689467</c:v>
                </c:pt>
                <c:pt idx="8">
                  <c:v>138.15749548682439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06-4A55-B118-29DBDD4A64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-7"/>
        <c:axId val="1205823392"/>
        <c:axId val="1205828288"/>
      </c:barChart>
      <c:catAx>
        <c:axId val="1205823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8288"/>
        <c:crosses val="autoZero"/>
        <c:auto val="1"/>
        <c:lblAlgn val="ctr"/>
        <c:lblOffset val="100"/>
        <c:noMultiLvlLbl val="0"/>
      </c:catAx>
      <c:valAx>
        <c:axId val="120582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322969558711697"/>
          <c:y val="1.7701184113871126E-4"/>
          <c:w val="9.5212672014129071E-2"/>
          <c:h val="0.10463762732830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NYHA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0980314960629922"/>
          <c:y val="6.4814814814814811E-2"/>
          <c:w val="0.89019685039370078"/>
          <c:h val="0.815826248720291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'ICD 1'!$A$41:$A$44</c:f>
              <c:strCache>
                <c:ptCount val="4"/>
                <c:pt idx="0">
                  <c:v>I. </c:v>
                </c:pt>
                <c:pt idx="1">
                  <c:v>II.</c:v>
                </c:pt>
                <c:pt idx="2">
                  <c:v>III. </c:v>
                </c:pt>
                <c:pt idx="3">
                  <c:v>IV.</c:v>
                </c:pt>
              </c:strCache>
            </c:strRef>
          </c:cat>
          <c:val>
            <c:numRef>
              <c:f>'ICD 1'!$B$41:$B$44</c:f>
              <c:numCache>
                <c:formatCode>General</c:formatCode>
                <c:ptCount val="4"/>
                <c:pt idx="0">
                  <c:v>30</c:v>
                </c:pt>
                <c:pt idx="1">
                  <c:v>445</c:v>
                </c:pt>
                <c:pt idx="2">
                  <c:v>301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4-427B-97DD-D4AC4CC48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05828832"/>
        <c:axId val="1205823936"/>
      </c:barChart>
      <c:catAx>
        <c:axId val="120582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sk-SK"/>
          </a:p>
        </c:txPr>
        <c:crossAx val="1205823936"/>
        <c:crosses val="autoZero"/>
        <c:auto val="1"/>
        <c:lblAlgn val="ctr"/>
        <c:lblOffset val="100"/>
        <c:noMultiLvlLbl val="0"/>
      </c:catAx>
      <c:valAx>
        <c:axId val="120582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LVEF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'ICD 1'!$A$36:$A$38</c:f>
              <c:strCache>
                <c:ptCount val="3"/>
                <c:pt idx="0">
                  <c:v>LVEF&gt;50%</c:v>
                </c:pt>
                <c:pt idx="1">
                  <c:v>LVEF30-50%</c:v>
                </c:pt>
                <c:pt idx="2">
                  <c:v>LVEF&lt;30%</c:v>
                </c:pt>
              </c:strCache>
            </c:strRef>
          </c:cat>
          <c:val>
            <c:numRef>
              <c:f>'ICD 1'!$B$36:$B$38</c:f>
              <c:numCache>
                <c:formatCode>General</c:formatCode>
                <c:ptCount val="3"/>
                <c:pt idx="0">
                  <c:v>45</c:v>
                </c:pt>
                <c:pt idx="1">
                  <c:v>494</c:v>
                </c:pt>
                <c:pt idx="2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B-46DB-A2E0-686741EEB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05824480"/>
        <c:axId val="1205816320"/>
      </c:barChart>
      <c:catAx>
        <c:axId val="120582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16320"/>
        <c:crosses val="autoZero"/>
        <c:auto val="1"/>
        <c:lblAlgn val="ctr"/>
        <c:lblOffset val="100"/>
        <c:noMultiLvlLbl val="0"/>
      </c:catAx>
      <c:valAx>
        <c:axId val="120581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chemeClr val="accent1"/>
      </a:solidFill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400"/>
              <a:t>Základná</a:t>
            </a:r>
            <a:r>
              <a:rPr lang="sk-SK" sz="1400" baseline="0"/>
              <a:t> diagnóza</a:t>
            </a:r>
            <a:endParaRPr lang="sk-SK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'ICD 1'!$A$49:$A$54</c:f>
              <c:strCache>
                <c:ptCount val="6"/>
                <c:pt idx="0">
                  <c:v>Po IM</c:v>
                </c:pt>
                <c:pt idx="1">
                  <c:v>Dil. KMP</c:v>
                </c:pt>
                <c:pt idx="2">
                  <c:v>Kor.ch bez IM </c:v>
                </c:pt>
                <c:pt idx="3">
                  <c:v>Iné KMP</c:v>
                </c:pt>
                <c:pt idx="4">
                  <c:v>Iné dg</c:v>
                </c:pt>
                <c:pt idx="5">
                  <c:v>Neznáma</c:v>
                </c:pt>
              </c:strCache>
            </c:strRef>
          </c:cat>
          <c:val>
            <c:numRef>
              <c:f>'ICD 1'!$C$49:$C$54</c:f>
              <c:numCache>
                <c:formatCode>0</c:formatCode>
                <c:ptCount val="6"/>
                <c:pt idx="0">
                  <c:v>39.974293059125962</c:v>
                </c:pt>
                <c:pt idx="1">
                  <c:v>24.421593830334189</c:v>
                </c:pt>
                <c:pt idx="2">
                  <c:v>10.025706940874036</c:v>
                </c:pt>
                <c:pt idx="3">
                  <c:v>11.311053984575835</c:v>
                </c:pt>
                <c:pt idx="4">
                  <c:v>5.012853470437018</c:v>
                </c:pt>
                <c:pt idx="5">
                  <c:v>9.2544987146529554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0-44C0-8658-BC1831523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24"/>
        <c:axId val="1205825024"/>
        <c:axId val="1205817408"/>
      </c:barChart>
      <c:catAx>
        <c:axId val="120582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sk-SK"/>
          </a:p>
        </c:txPr>
        <c:crossAx val="1205817408"/>
        <c:crosses val="autoZero"/>
        <c:auto val="1"/>
        <c:lblAlgn val="ctr"/>
        <c:lblOffset val="100"/>
        <c:noMultiLvlLbl val="0"/>
      </c:catAx>
      <c:valAx>
        <c:axId val="120581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>
                    <a:latin typeface="+mj-lt"/>
                  </a:rPr>
                  <a:t>%</a:t>
                </a:r>
                <a:endParaRPr lang="sk-SK" sz="1200" b="1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2.0648967551622419E-2"/>
              <c:y val="0.36398256003123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sk-SK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FF0000"/>
      </a:solidFill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sk-SK"/>
              <a:t>I</a:t>
            </a:r>
            <a:r>
              <a:rPr lang="en-US"/>
              <a:t>ntervencie pred implant</a:t>
            </a:r>
            <a:r>
              <a:rPr lang="sk-SK"/>
              <a:t>á</a:t>
            </a:r>
            <a:r>
              <a:rPr lang="en-US"/>
              <a:t>ciou</a:t>
            </a:r>
            <a:r>
              <a:rPr lang="sk-SK"/>
              <a:t> ICD</a:t>
            </a:r>
          </a:p>
        </c:rich>
      </c:tx>
      <c:layout>
        <c:manualLayout>
          <c:xMode val="edge"/>
          <c:yMode val="edge"/>
          <c:x val="0.23242354320971917"/>
          <c:y val="1.90020751096063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8.8116063483627965E-2"/>
          <c:y val="0.1747023855959309"/>
          <c:w val="0.89753997201283109"/>
          <c:h val="0.636856989062768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'ICD 1'!$Q$70:$Q$75</c:f>
              <c:strCache>
                <c:ptCount val="6"/>
                <c:pt idx="0">
                  <c:v>Revaskularizácia </c:v>
                </c:pt>
                <c:pt idx="1">
                  <c:v>Chlopňová chirurgia</c:v>
                </c:pt>
                <c:pt idx="2">
                  <c:v>Katétrová ablácia </c:v>
                </c:pt>
                <c:pt idx="3">
                  <c:v>žiadna intervencia </c:v>
                </c:pt>
                <c:pt idx="4">
                  <c:v>Iná intervencia </c:v>
                </c:pt>
                <c:pt idx="5">
                  <c:v>Nie je znama</c:v>
                </c:pt>
              </c:strCache>
            </c:strRef>
          </c:cat>
          <c:val>
            <c:numRef>
              <c:f>'ICD 1'!$R$70:$R$75</c:f>
              <c:numCache>
                <c:formatCode>0</c:formatCode>
                <c:ptCount val="6"/>
                <c:pt idx="0">
                  <c:v>5.25</c:v>
                </c:pt>
                <c:pt idx="1">
                  <c:v>2.125</c:v>
                </c:pt>
                <c:pt idx="2">
                  <c:v>1</c:v>
                </c:pt>
                <c:pt idx="3">
                  <c:v>78</c:v>
                </c:pt>
                <c:pt idx="4">
                  <c:v>6.375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9-4E07-9F6D-C28EEA66EA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05825568"/>
        <c:axId val="1205814688"/>
      </c:barChart>
      <c:catAx>
        <c:axId val="120582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k-SK"/>
          </a:p>
        </c:txPr>
        <c:crossAx val="1205814688"/>
        <c:crosses val="autoZero"/>
        <c:auto val="1"/>
        <c:lblAlgn val="ctr"/>
        <c:lblOffset val="100"/>
        <c:noMultiLvlLbl val="0"/>
      </c:catAx>
      <c:valAx>
        <c:axId val="120581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k-SK"/>
          </a:p>
        </c:txPr>
        <c:crossAx val="120582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chemeClr val="accent3">
          <a:lumMod val="75000"/>
        </a:schemeClr>
      </a:solidFill>
    </a:ln>
    <a:effectLst/>
  </c:spPr>
  <c:txPr>
    <a:bodyPr/>
    <a:lstStyle/>
    <a:p>
      <a:pPr>
        <a:defRPr sz="1200" b="1">
          <a:solidFill>
            <a:schemeClr val="tx1"/>
          </a:solidFill>
          <a:latin typeface="+mj-lt"/>
        </a:defRPr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72178477690286E-2"/>
          <c:y val="8.8379629629629614E-2"/>
          <c:w val="0.91365004374453196"/>
          <c:h val="0.8213965441819772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'Počty na 1 mil'!$A$4</c:f>
              <c:strCache>
                <c:ptCount val="1"/>
                <c:pt idx="0">
                  <c:v>Počet na milión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BA-454B-A1E6-88B38E21425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BA-454B-A1E6-88B38E21425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BA-454B-A1E6-88B38E21425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BA-454B-A1E6-88B38E21425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4BA-454B-A1E6-88B38E21425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4BA-454B-A1E6-88B38E21425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4BA-454B-A1E6-88B38E21425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4BA-454B-A1E6-88B38E21425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4BA-454B-A1E6-88B38E21425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4BA-454B-A1E6-88B38E21425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4BA-454B-A1E6-88B38E21425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4BA-454B-A1E6-88B38E21425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4BA-454B-A1E6-88B38E21425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4BA-454B-A1E6-88B38E21425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4BA-454B-A1E6-88B38E21425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4BA-454B-A1E6-88B38E21425A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4BA-454B-A1E6-88B38E21425A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4BA-454B-A1E6-88B38E21425A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4BA-454B-A1E6-88B38E21425A}"/>
              </c:ext>
            </c:extLst>
          </c:dPt>
          <c:dLbls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4BA-454B-A1E6-88B38E21425A}"/>
                </c:ext>
              </c:extLst>
            </c:dLbl>
            <c:dLbl>
              <c:idx val="1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4BA-454B-A1E6-88B38E21425A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4BA-454B-A1E6-88B38E2142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'Počty na 1 mil'!$B$3:$T$3</c:f>
              <c:strCache>
                <c:ptCount val="19"/>
                <c:pt idx="0">
                  <c:v>1993</c:v>
                </c:pt>
                <c:pt idx="1">
                  <c:v>2000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strCache>
            </c:strRef>
          </c:cat>
          <c:val>
            <c:numRef>
              <c:f>'Počty na 1 mil'!$B$4:$T$4</c:f>
              <c:numCache>
                <c:formatCode>General</c:formatCode>
                <c:ptCount val="19"/>
                <c:pt idx="0">
                  <c:v>229</c:v>
                </c:pt>
                <c:pt idx="1">
                  <c:v>207</c:v>
                </c:pt>
                <c:pt idx="2">
                  <c:v>288</c:v>
                </c:pt>
                <c:pt idx="3">
                  <c:v>333</c:v>
                </c:pt>
                <c:pt idx="4">
                  <c:v>348</c:v>
                </c:pt>
                <c:pt idx="5">
                  <c:v>381</c:v>
                </c:pt>
                <c:pt idx="6">
                  <c:v>418</c:v>
                </c:pt>
                <c:pt idx="7">
                  <c:v>444</c:v>
                </c:pt>
                <c:pt idx="8">
                  <c:v>488</c:v>
                </c:pt>
                <c:pt idx="9">
                  <c:v>492</c:v>
                </c:pt>
                <c:pt idx="10">
                  <c:v>475</c:v>
                </c:pt>
                <c:pt idx="11">
                  <c:v>525</c:v>
                </c:pt>
                <c:pt idx="12">
                  <c:v>499</c:v>
                </c:pt>
                <c:pt idx="13">
                  <c:v>518</c:v>
                </c:pt>
                <c:pt idx="14">
                  <c:v>535</c:v>
                </c:pt>
                <c:pt idx="15">
                  <c:v>510</c:v>
                </c:pt>
                <c:pt idx="16">
                  <c:v>525</c:v>
                </c:pt>
                <c:pt idx="17">
                  <c:v>527</c:v>
                </c:pt>
                <c:pt idx="18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44BA-454B-A1E6-88B38E214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068169440"/>
        <c:axId val="1068184672"/>
      </c:barChart>
      <c:catAx>
        <c:axId val="10681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68184672"/>
        <c:crosses val="autoZero"/>
        <c:auto val="1"/>
        <c:lblAlgn val="ctr"/>
        <c:lblOffset val="100"/>
        <c:noMultiLvlLbl val="0"/>
      </c:catAx>
      <c:valAx>
        <c:axId val="106818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681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k-SK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4880684277725"/>
          <c:y val="2.4040442265674183E-2"/>
          <c:w val="0.88996761626091103"/>
          <c:h val="0.75019162158734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ICD!$B$79</c:f>
              <c:strCache>
                <c:ptCount val="1"/>
                <c:pt idx="0">
                  <c:v>primárna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ICD!$A$80:$A$83</c:f>
              <c:strCache>
                <c:ptCount val="4"/>
                <c:pt idx="0">
                  <c:v>CRT</c:v>
                </c:pt>
                <c:pt idx="1">
                  <c:v>DDD</c:v>
                </c:pt>
                <c:pt idx="2">
                  <c:v>VVI</c:v>
                </c:pt>
                <c:pt idx="3">
                  <c:v>Spolu</c:v>
                </c:pt>
              </c:strCache>
            </c:strRef>
          </c:cat>
          <c:val>
            <c:numRef>
              <c:f>ICD!$B$80:$B$83</c:f>
              <c:numCache>
                <c:formatCode>General</c:formatCode>
                <c:ptCount val="4"/>
                <c:pt idx="0">
                  <c:v>185</c:v>
                </c:pt>
                <c:pt idx="1">
                  <c:v>46</c:v>
                </c:pt>
                <c:pt idx="2">
                  <c:v>343</c:v>
                </c:pt>
                <c:pt idx="3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9-487E-B5C3-F649C8058DF5}"/>
            </c:ext>
          </c:extLst>
        </c:ser>
        <c:ser>
          <c:idx val="1"/>
          <c:order val="1"/>
          <c:tx>
            <c:strRef>
              <c:f>ICD!$C$79</c:f>
              <c:strCache>
                <c:ptCount val="1"/>
                <c:pt idx="0">
                  <c:v>sekundárna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ICD!$A$80:$A$83</c:f>
              <c:strCache>
                <c:ptCount val="4"/>
                <c:pt idx="0">
                  <c:v>CRT</c:v>
                </c:pt>
                <c:pt idx="1">
                  <c:v>DDD</c:v>
                </c:pt>
                <c:pt idx="2">
                  <c:v>VVI</c:v>
                </c:pt>
                <c:pt idx="3">
                  <c:v>Spolu</c:v>
                </c:pt>
              </c:strCache>
            </c:strRef>
          </c:cat>
          <c:val>
            <c:numRef>
              <c:f>ICD!$C$80:$C$83</c:f>
              <c:numCache>
                <c:formatCode>General</c:formatCode>
                <c:ptCount val="4"/>
                <c:pt idx="0">
                  <c:v>25</c:v>
                </c:pt>
                <c:pt idx="1">
                  <c:v>34</c:v>
                </c:pt>
                <c:pt idx="2">
                  <c:v>145</c:v>
                </c:pt>
                <c:pt idx="3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9-487E-B5C3-F649C8058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05820128"/>
        <c:axId val="1205826112"/>
      </c:barChart>
      <c:catAx>
        <c:axId val="120582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6112"/>
        <c:crosses val="autoZero"/>
        <c:auto val="1"/>
        <c:lblAlgn val="ctr"/>
        <c:lblOffset val="100"/>
        <c:noMultiLvlLbl val="0"/>
      </c:catAx>
      <c:valAx>
        <c:axId val="120582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 w="28575">
      <a:solidFill>
        <a:srgbClr val="00B050"/>
      </a:solidFill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sk-SK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12748742146319"/>
          <c:y val="0"/>
          <c:w val="0.77791086107858087"/>
          <c:h val="0.86354925210330169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ICD!$C$71:$C$76</c:f>
              <c:strCache>
                <c:ptCount val="6"/>
                <c:pt idx="0">
                  <c:v>NUSCH</c:v>
                </c:pt>
                <c:pt idx="1">
                  <c:v>SUSCCH</c:v>
                </c:pt>
                <c:pt idx="2">
                  <c:v>VUSCH</c:v>
                </c:pt>
                <c:pt idx="3">
                  <c:v>DKC</c:v>
                </c:pt>
                <c:pt idx="4">
                  <c:v>Iné</c:v>
                </c:pt>
                <c:pt idx="5">
                  <c:v>SR</c:v>
                </c:pt>
              </c:strCache>
            </c:strRef>
          </c:cat>
          <c:val>
            <c:numRef>
              <c:f>ICD!$D$71:$D$76</c:f>
              <c:numCache>
                <c:formatCode>General</c:formatCode>
                <c:ptCount val="6"/>
                <c:pt idx="0">
                  <c:v>245</c:v>
                </c:pt>
                <c:pt idx="1">
                  <c:v>184</c:v>
                </c:pt>
                <c:pt idx="2">
                  <c:v>127</c:v>
                </c:pt>
                <c:pt idx="3">
                  <c:v>2</c:v>
                </c:pt>
                <c:pt idx="4">
                  <c:v>16</c:v>
                </c:pt>
                <c:pt idx="5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8-43E0-9C3C-AF35277A2A5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ICD!$C$71:$C$76</c:f>
              <c:strCache>
                <c:ptCount val="6"/>
                <c:pt idx="0">
                  <c:v>NUSCH</c:v>
                </c:pt>
                <c:pt idx="1">
                  <c:v>SUSCCH</c:v>
                </c:pt>
                <c:pt idx="2">
                  <c:v>VUSCH</c:v>
                </c:pt>
                <c:pt idx="3">
                  <c:v>DKC</c:v>
                </c:pt>
                <c:pt idx="4">
                  <c:v>Iné</c:v>
                </c:pt>
                <c:pt idx="5">
                  <c:v>SR</c:v>
                </c:pt>
              </c:strCache>
            </c:strRef>
          </c:cat>
          <c:val>
            <c:numRef>
              <c:f>ICD!$E$71:$E$76</c:f>
              <c:numCache>
                <c:formatCode>General</c:formatCode>
                <c:ptCount val="6"/>
                <c:pt idx="0">
                  <c:v>54</c:v>
                </c:pt>
                <c:pt idx="1">
                  <c:v>73</c:v>
                </c:pt>
                <c:pt idx="2">
                  <c:v>70</c:v>
                </c:pt>
                <c:pt idx="3">
                  <c:v>0</c:v>
                </c:pt>
                <c:pt idx="4">
                  <c:v>7</c:v>
                </c:pt>
                <c:pt idx="5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E8-43E0-9C3C-AF35277A2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100"/>
        <c:axId val="1205826656"/>
        <c:axId val="1205827200"/>
      </c:barChart>
      <c:catAx>
        <c:axId val="120582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sk-SK"/>
          </a:p>
        </c:txPr>
        <c:crossAx val="1205827200"/>
        <c:crosses val="autoZero"/>
        <c:auto val="1"/>
        <c:lblAlgn val="ctr"/>
        <c:lblOffset val="100"/>
        <c:noMultiLvlLbl val="0"/>
      </c:catAx>
      <c:valAx>
        <c:axId val="1205827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sk-SK"/>
          </a:p>
        </c:txPr>
        <c:crossAx val="120582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rgbClr val="00B050"/>
      </a:solidFill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95151121573723"/>
          <c:y val="0.1955872703412074"/>
          <c:w val="0.51902508320480556"/>
          <c:h val="0.699242125984251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E88-41B5-BF6F-65A0951BB0F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E88-41B5-BF6F-65A0951BB0F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E88-41B5-BF6F-65A0951BB0F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E88-41B5-BF6F-65A0951BB0F1}"/>
              </c:ext>
            </c:extLst>
          </c:dPt>
          <c:dLbls>
            <c:dLbl>
              <c:idx val="0"/>
              <c:layout>
                <c:manualLayout>
                  <c:x val="9.1420023418882723E-2"/>
                  <c:y val="-3.11204565052413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88-41B5-BF6F-65A0951BB0F1}"/>
                </c:ext>
              </c:extLst>
            </c:dLbl>
            <c:dLbl>
              <c:idx val="1"/>
              <c:layout>
                <c:manualLayout>
                  <c:x val="-5.2925749253420279E-2"/>
                  <c:y val="0.105655910179011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88-41B5-BF6F-65A0951BB0F1}"/>
                </c:ext>
              </c:extLst>
            </c:dLbl>
            <c:dLbl>
              <c:idx val="2"/>
              <c:layout>
                <c:manualLayout>
                  <c:x val="2.4054982817869386E-2"/>
                  <c:y val="-4.16666666666666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88-41B5-BF6F-65A0951BB0F1}"/>
                </c:ext>
              </c:extLst>
            </c:dLbl>
            <c:dLbl>
              <c:idx val="3"/>
              <c:layout>
                <c:manualLayout>
                  <c:x val="3.9180010036663986E-2"/>
                  <c:y val="-7.1316888965724386E-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88-41B5-BF6F-65A0951BB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'ICD 1'!$A$109:$A$112</c:f>
              <c:strCache>
                <c:ptCount val="4"/>
                <c:pt idx="0">
                  <c:v>Normálne EOL</c:v>
                </c:pt>
                <c:pt idx="1">
                  <c:v>Predčasné EOL</c:v>
                </c:pt>
                <c:pt idx="2">
                  <c:v>Upgrade</c:v>
                </c:pt>
                <c:pt idx="3">
                  <c:v>Iné </c:v>
                </c:pt>
              </c:strCache>
            </c:strRef>
          </c:cat>
          <c:val>
            <c:numRef>
              <c:f>'ICD 1'!$B$109:$B$112</c:f>
              <c:numCache>
                <c:formatCode>General</c:formatCode>
                <c:ptCount val="4"/>
                <c:pt idx="0">
                  <c:v>269</c:v>
                </c:pt>
                <c:pt idx="1">
                  <c:v>6</c:v>
                </c:pt>
                <c:pt idx="2">
                  <c:v>21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88-41B5-BF6F-65A0951BB0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37903206024483E-2"/>
          <c:y val="2.8785511059240869E-2"/>
          <c:w val="0.93842814040768263"/>
          <c:h val="0.83708266160272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CRT!$B$47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969-412B-B0D9-051CBAFB40F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969-412B-B0D9-051CBAFB40FD}"/>
              </c:ext>
            </c:extLst>
          </c:dPt>
          <c:dPt>
            <c:idx val="7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969-412B-B0D9-051CBAFB40FD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969-412B-B0D9-051CBAFB40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CRT!$A$48:$A$56</c:f>
              <c:strCache>
                <c:ptCount val="9"/>
                <c:pt idx="0">
                  <c:v>CRT-P prvoimpl.</c:v>
                </c:pt>
                <c:pt idx="2">
                  <c:v>CRT-P výmena</c:v>
                </c:pt>
                <c:pt idx="3">
                  <c:v>z toho upgrade na CRT-P</c:v>
                </c:pt>
                <c:pt idx="5">
                  <c:v>CRT-D prvoimpl.</c:v>
                </c:pt>
                <c:pt idx="7">
                  <c:v>CRT-D výmena</c:v>
                </c:pt>
                <c:pt idx="8">
                  <c:v>z toho upgrade</c:v>
                </c:pt>
              </c:strCache>
            </c:strRef>
          </c:cat>
          <c:val>
            <c:numRef>
              <c:f>CRT!$B$48:$B$56</c:f>
              <c:numCache>
                <c:formatCode>General</c:formatCode>
                <c:ptCount val="9"/>
                <c:pt idx="0">
                  <c:v>103</c:v>
                </c:pt>
                <c:pt idx="2">
                  <c:v>46</c:v>
                </c:pt>
                <c:pt idx="3">
                  <c:v>19</c:v>
                </c:pt>
                <c:pt idx="5">
                  <c:v>211</c:v>
                </c:pt>
                <c:pt idx="7">
                  <c:v>130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69-412B-B0D9-051CBAFB40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205817952"/>
        <c:axId val="1205819584"/>
      </c:barChart>
      <c:catAx>
        <c:axId val="12058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19584"/>
        <c:crosses val="autoZero"/>
        <c:auto val="1"/>
        <c:lblAlgn val="ctr"/>
        <c:lblOffset val="100"/>
        <c:noMultiLvlLbl val="0"/>
      </c:catAx>
      <c:valAx>
        <c:axId val="120581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1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sk-SK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03A-4EC3-B60B-77ECFB44221B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03A-4EC3-B60B-77ECFB44221B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03A-4EC3-B60B-77ECFB44221B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03A-4EC3-B60B-77ECFB44221B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103A-4EC3-B60B-77ECFB44221B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103A-4EC3-B60B-77ECFB44221B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103A-4EC3-B60B-77ECFB44221B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103A-4EC3-B60B-77ECFB44221B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103A-4EC3-B60B-77ECFB44221B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103A-4EC3-B60B-77ECFB44221B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103A-4EC3-B60B-77ECFB44221B}"/>
              </c:ext>
            </c:extLst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103A-4EC3-B60B-77ECFB44221B}"/>
              </c:ext>
            </c:extLst>
          </c:dPt>
          <c:dPt>
            <c:idx val="12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103A-4EC3-B60B-77ECFB44221B}"/>
              </c:ext>
            </c:extLst>
          </c:dPt>
          <c:dPt>
            <c:idx val="13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B-103A-4EC3-B60B-77ECFB44221B}"/>
              </c:ext>
            </c:extLst>
          </c:dPt>
          <c:dPt>
            <c:idx val="14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D-103A-4EC3-B60B-77ECFB44221B}"/>
              </c:ext>
            </c:extLst>
          </c:dPt>
          <c:dPt>
            <c:idx val="15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F-103A-4EC3-B60B-77ECFB44221B}"/>
              </c:ext>
            </c:extLst>
          </c:dPt>
          <c:dLbls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03A-4EC3-B60B-77ECFB44221B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03A-4EC3-B60B-77ECFB44221B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03A-4EC3-B60B-77ECFB442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CRT!$B$26:$Q$26</c:f>
              <c:strCache>
                <c:ptCount val="16"/>
                <c:pt idx="0">
                  <c:v> 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strCache>
            </c:strRef>
          </c:cat>
          <c:val>
            <c:numRef>
              <c:f>CRT!$B$27:$Q$27</c:f>
              <c:numCache>
                <c:formatCode>0</c:formatCode>
                <c:ptCount val="16"/>
                <c:pt idx="0">
                  <c:v>8.6637142448973936</c:v>
                </c:pt>
                <c:pt idx="1">
                  <c:v>12.350401157619691</c:v>
                </c:pt>
                <c:pt idx="2">
                  <c:v>19.723774983064281</c:v>
                </c:pt>
                <c:pt idx="3">
                  <c:v>36.129531744678502</c:v>
                </c:pt>
                <c:pt idx="4">
                  <c:v>48.848601593570422</c:v>
                </c:pt>
                <c:pt idx="5">
                  <c:v>64.517020972640168</c:v>
                </c:pt>
                <c:pt idx="6">
                  <c:v>60.092996677373421</c:v>
                </c:pt>
                <c:pt idx="7">
                  <c:v>61.199002751190115</c:v>
                </c:pt>
                <c:pt idx="8">
                  <c:v>58</c:v>
                </c:pt>
                <c:pt idx="9">
                  <c:v>69</c:v>
                </c:pt>
                <c:pt idx="10">
                  <c:v>70</c:v>
                </c:pt>
                <c:pt idx="11">
                  <c:v>56</c:v>
                </c:pt>
                <c:pt idx="12">
                  <c:v>66</c:v>
                </c:pt>
                <c:pt idx="13">
                  <c:v>60</c:v>
                </c:pt>
                <c:pt idx="14">
                  <c:v>56</c:v>
                </c:pt>
                <c:pt idx="1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03A-4EC3-B60B-77ECFB442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8725168"/>
        <c:axId val="1218717008"/>
      </c:barChart>
      <c:catAx>
        <c:axId val="121872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717008"/>
        <c:crosses val="autoZero"/>
        <c:auto val="1"/>
        <c:lblAlgn val="ctr"/>
        <c:lblOffset val="100"/>
        <c:noMultiLvlLbl val="0"/>
      </c:catAx>
      <c:valAx>
        <c:axId val="121871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72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accent1">
              <a:lumMod val="50000"/>
            </a:schemeClr>
          </a:solidFill>
        </a:defRPr>
      </a:pPr>
      <a:endParaRPr lang="sk-SK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6551837270348E-2"/>
          <c:y val="0.12732813900876075"/>
          <c:w val="0.89019685039370078"/>
          <c:h val="0.760950045929460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CRT!$A$3</c:f>
              <c:strCache>
                <c:ptCount val="1"/>
                <c:pt idx="0">
                  <c:v>CRT-P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CRT!$B$2:$Q$2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strCache>
            </c:strRef>
          </c:cat>
          <c:val>
            <c:numRef>
              <c:f>CRT!$B$3:$Q$3</c:f>
              <c:numCache>
                <c:formatCode>General</c:formatCode>
                <c:ptCount val="16"/>
                <c:pt idx="0">
                  <c:v>28</c:v>
                </c:pt>
                <c:pt idx="1">
                  <c:v>35</c:v>
                </c:pt>
                <c:pt idx="2">
                  <c:v>30</c:v>
                </c:pt>
                <c:pt idx="3">
                  <c:v>34</c:v>
                </c:pt>
                <c:pt idx="4">
                  <c:v>64</c:v>
                </c:pt>
                <c:pt idx="5">
                  <c:v>73</c:v>
                </c:pt>
                <c:pt idx="6">
                  <c:v>78</c:v>
                </c:pt>
                <c:pt idx="7">
                  <c:v>70</c:v>
                </c:pt>
                <c:pt idx="8">
                  <c:v>81</c:v>
                </c:pt>
                <c:pt idx="9">
                  <c:v>109</c:v>
                </c:pt>
                <c:pt idx="10">
                  <c:v>144</c:v>
                </c:pt>
                <c:pt idx="11">
                  <c:v>110</c:v>
                </c:pt>
                <c:pt idx="12">
                  <c:v>120</c:v>
                </c:pt>
                <c:pt idx="13">
                  <c:v>109</c:v>
                </c:pt>
                <c:pt idx="14">
                  <c:v>88</c:v>
                </c:pt>
                <c:pt idx="15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C-4B74-B986-277F6B7AD742}"/>
            </c:ext>
          </c:extLst>
        </c:ser>
        <c:ser>
          <c:idx val="1"/>
          <c:order val="1"/>
          <c:tx>
            <c:strRef>
              <c:f>CRT!$A$4</c:f>
              <c:strCache>
                <c:ptCount val="1"/>
                <c:pt idx="0">
                  <c:v>CRT-D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CRT!$B$2:$Q$2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strCache>
            </c:strRef>
          </c:cat>
          <c:val>
            <c:numRef>
              <c:f>CRT!$B$4:$Q$4</c:f>
              <c:numCache>
                <c:formatCode>General</c:formatCode>
                <c:ptCount val="16"/>
                <c:pt idx="0">
                  <c:v>19</c:v>
                </c:pt>
                <c:pt idx="1">
                  <c:v>32</c:v>
                </c:pt>
                <c:pt idx="2">
                  <c:v>77</c:v>
                </c:pt>
                <c:pt idx="3">
                  <c:v>162</c:v>
                </c:pt>
                <c:pt idx="4">
                  <c:v>201</c:v>
                </c:pt>
                <c:pt idx="5">
                  <c:v>277</c:v>
                </c:pt>
                <c:pt idx="6">
                  <c:v>250</c:v>
                </c:pt>
                <c:pt idx="7">
                  <c:v>262</c:v>
                </c:pt>
                <c:pt idx="8">
                  <c:v>234</c:v>
                </c:pt>
                <c:pt idx="9">
                  <c:v>263</c:v>
                </c:pt>
                <c:pt idx="10">
                  <c:v>244</c:v>
                </c:pt>
                <c:pt idx="11">
                  <c:v>194</c:v>
                </c:pt>
                <c:pt idx="12">
                  <c:v>251</c:v>
                </c:pt>
                <c:pt idx="13">
                  <c:v>211</c:v>
                </c:pt>
                <c:pt idx="14">
                  <c:v>215</c:v>
                </c:pt>
                <c:pt idx="15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1C-4B74-B986-277F6B7AD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1218725712"/>
        <c:axId val="1218722448"/>
      </c:barChart>
      <c:catAx>
        <c:axId val="121872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722448"/>
        <c:crosses val="autoZero"/>
        <c:auto val="1"/>
        <c:lblAlgn val="ctr"/>
        <c:lblOffset val="100"/>
        <c:noMultiLvlLbl val="0"/>
      </c:catAx>
      <c:valAx>
        <c:axId val="1218722448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72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601130006270492"/>
          <c:y val="0"/>
          <c:w val="0.21202777777777781"/>
          <c:h val="7.8125546806649182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accent1">
              <a:lumMod val="50000"/>
            </a:schemeClr>
          </a:solidFill>
        </a:defRPr>
      </a:pPr>
      <a:endParaRPr lang="sk-SK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0.10659200259800193"/>
          <c:w val="0.89019685039370078"/>
          <c:h val="0.7591487697948091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CRT!$B$64:$B$77</c:f>
              <c:numCache>
                <c:formatCode>General</c:formatCode>
                <c:ptCount val="14"/>
                <c:pt idx="0">
                  <c:v>0</c:v>
                </c:pt>
                <c:pt idx="3">
                  <c:v>0</c:v>
                </c:pt>
                <c:pt idx="6">
                  <c:v>0</c:v>
                </c:pt>
                <c:pt idx="9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81-44FC-BC10-279DFC4F3AB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481-44FC-BC10-279DFC4F3A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481-44FC-BC10-279DFC4F3A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481-44FC-BC10-279DFC4F3AB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481-44FC-BC10-279DFC4F3AB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481-44FC-BC10-279DFC4F3AB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481-44FC-BC10-279DFC4F3AB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481-44FC-BC10-279DFC4F3AB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481-44FC-BC10-279DFC4F3A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CRT!$C$64:$C$77</c:f>
              <c:numCache>
                <c:formatCode>General</c:formatCode>
                <c:ptCount val="14"/>
                <c:pt idx="0">
                  <c:v>150</c:v>
                </c:pt>
                <c:pt idx="1">
                  <c:v>97</c:v>
                </c:pt>
                <c:pt idx="3">
                  <c:v>68</c:v>
                </c:pt>
                <c:pt idx="4">
                  <c:v>31</c:v>
                </c:pt>
                <c:pt idx="6">
                  <c:v>75</c:v>
                </c:pt>
                <c:pt idx="7">
                  <c:v>48</c:v>
                </c:pt>
                <c:pt idx="9">
                  <c:v>20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481-44FC-BC10-279DFC4F3AB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CRT!$D$64:$D$77</c:f>
              <c:numCache>
                <c:formatCode>General</c:formatCode>
                <c:ptCount val="14"/>
                <c:pt idx="1">
                  <c:v>30</c:v>
                </c:pt>
                <c:pt idx="4">
                  <c:v>4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481-44FC-BC10-279DFC4F3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100"/>
        <c:axId val="1218727344"/>
        <c:axId val="1218721360"/>
      </c:barChart>
      <c:catAx>
        <c:axId val="1218727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218721360"/>
        <c:crosses val="autoZero"/>
        <c:auto val="1"/>
        <c:lblAlgn val="ctr"/>
        <c:lblOffset val="100"/>
        <c:noMultiLvlLbl val="0"/>
      </c:catAx>
      <c:valAx>
        <c:axId val="121872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72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accent1">
              <a:lumMod val="50000"/>
            </a:schemeClr>
          </a:solidFill>
        </a:defRPr>
      </a:pPr>
      <a:endParaRPr lang="sk-SK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46265229789285"/>
          <c:y val="2.9394882050142578E-2"/>
          <c:w val="0.81150821205051293"/>
          <c:h val="0.901162076267620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CRT!$B$31</c:f>
              <c:strCache>
                <c:ptCount val="1"/>
                <c:pt idx="0">
                  <c:v>CRT-D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CRT!$A$32:$A$36</c:f>
              <c:strCache>
                <c:ptCount val="5"/>
                <c:pt idx="0">
                  <c:v>NUSCH</c:v>
                </c:pt>
                <c:pt idx="1">
                  <c:v>SÚSCCH</c:v>
                </c:pt>
                <c:pt idx="2">
                  <c:v>VUSCH</c:v>
                </c:pt>
                <c:pt idx="3">
                  <c:v>FN Martin</c:v>
                </c:pt>
                <c:pt idx="4">
                  <c:v>FN Trnava</c:v>
                </c:pt>
              </c:strCache>
            </c:strRef>
          </c:cat>
          <c:val>
            <c:numRef>
              <c:f>CRT!$B$32:$B$36</c:f>
              <c:numCache>
                <c:formatCode>General</c:formatCode>
                <c:ptCount val="5"/>
                <c:pt idx="0">
                  <c:v>97</c:v>
                </c:pt>
                <c:pt idx="1">
                  <c:v>54</c:v>
                </c:pt>
                <c:pt idx="2">
                  <c:v>52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3-4901-B078-2DC574330BF7}"/>
            </c:ext>
          </c:extLst>
        </c:ser>
        <c:ser>
          <c:idx val="1"/>
          <c:order val="1"/>
          <c:tx>
            <c:strRef>
              <c:f>CRT!$C$31</c:f>
              <c:strCache>
                <c:ptCount val="1"/>
                <c:pt idx="0">
                  <c:v>CRT-P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CRT!$A$32:$A$36</c:f>
              <c:strCache>
                <c:ptCount val="5"/>
                <c:pt idx="0">
                  <c:v>NUSCH</c:v>
                </c:pt>
                <c:pt idx="1">
                  <c:v>SÚSCCH</c:v>
                </c:pt>
                <c:pt idx="2">
                  <c:v>VUSCH</c:v>
                </c:pt>
                <c:pt idx="3">
                  <c:v>FN Martin</c:v>
                </c:pt>
                <c:pt idx="4">
                  <c:v>FN Trnava</c:v>
                </c:pt>
              </c:strCache>
            </c:strRef>
          </c:cat>
          <c:val>
            <c:numRef>
              <c:f>CRT!$C$32:$C$36</c:f>
              <c:numCache>
                <c:formatCode>General</c:formatCode>
                <c:ptCount val="5"/>
                <c:pt idx="0">
                  <c:v>53</c:v>
                </c:pt>
                <c:pt idx="1">
                  <c:v>14</c:v>
                </c:pt>
                <c:pt idx="2">
                  <c:v>23</c:v>
                </c:pt>
                <c:pt idx="3">
                  <c:v>12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3-4901-B078-2DC574330B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18718096"/>
        <c:axId val="1218724080"/>
      </c:barChart>
      <c:catAx>
        <c:axId val="1218718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724080"/>
        <c:crosses val="autoZero"/>
        <c:auto val="1"/>
        <c:lblAlgn val="ctr"/>
        <c:lblOffset val="100"/>
        <c:noMultiLvlLbl val="0"/>
      </c:catAx>
      <c:valAx>
        <c:axId val="121872408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71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05518061355189"/>
          <c:y val="3.3740403113104382E-2"/>
          <c:w val="0.14714662753229446"/>
          <c:h val="0.1215578873302576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sk-SK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Predsieňové elektródy</a:t>
            </a:r>
          </a:p>
          <a:p>
            <a:pPr>
              <a:defRPr/>
            </a:pPr>
            <a:r>
              <a:rPr lang="sk-SK"/>
              <a:t>n =1889</a:t>
            </a:r>
          </a:p>
        </c:rich>
      </c:tx>
      <c:layout>
        <c:manualLayout>
          <c:xMode val="edge"/>
          <c:yMode val="edge"/>
          <c:x val="0.28970525710818457"/>
          <c:y val="4.655038329074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E8-48F0-8B1C-D5C7D0BC989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E8-48F0-8B1C-D5C7D0BC9897}"/>
              </c:ext>
            </c:extLst>
          </c:dPt>
          <c:dLbls>
            <c:dLbl>
              <c:idx val="0"/>
              <c:layout>
                <c:manualLayout>
                  <c:x val="1.7654199475065618E-2"/>
                  <c:y val="4.57385578282004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E8-48F0-8B1C-D5C7D0BC9897}"/>
                </c:ext>
              </c:extLst>
            </c:dLbl>
            <c:dLbl>
              <c:idx val="1"/>
              <c:layout>
                <c:manualLayout>
                  <c:x val="-8.4703505166092652E-2"/>
                  <c:y val="-0.127502248288356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E8-48F0-8B1C-D5C7D0BC9897}"/>
                </c:ext>
              </c:extLst>
            </c:dLbl>
            <c:spPr>
              <a:noFill/>
              <a:ln w="381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Elektrody!$B$4:$C$4</c:f>
              <c:strCache>
                <c:ptCount val="2"/>
                <c:pt idx="0">
                  <c:v>pasívne</c:v>
                </c:pt>
                <c:pt idx="1">
                  <c:v>aktívne</c:v>
                </c:pt>
              </c:strCache>
            </c:strRef>
          </c:cat>
          <c:val>
            <c:numRef>
              <c:f>Elektrody!$B$5:$C$5</c:f>
              <c:numCache>
                <c:formatCode>General</c:formatCode>
                <c:ptCount val="2"/>
                <c:pt idx="0">
                  <c:v>304</c:v>
                </c:pt>
                <c:pt idx="1">
                  <c:v>1585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E8-48F0-8B1C-D5C7D0BC98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chemeClr val="accent1">
          <a:lumMod val="75000"/>
        </a:schemeClr>
      </a:solidFill>
    </a:ln>
    <a:effectLst/>
  </c:spPr>
  <c:txPr>
    <a:bodyPr/>
    <a:lstStyle/>
    <a:p>
      <a:pPr>
        <a:defRPr b="1">
          <a:solidFill>
            <a:schemeClr val="accent1">
              <a:lumMod val="50000"/>
            </a:schemeClr>
          </a:solidFill>
        </a:defRPr>
      </a:pPr>
      <a:endParaRPr lang="sk-SK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Ľavokomorové elektródy</a:t>
            </a:r>
          </a:p>
          <a:p>
            <a:pPr>
              <a:defRPr/>
            </a:pPr>
            <a:r>
              <a:rPr lang="sk-SK"/>
              <a:t>n = 288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6C-4A98-BD37-A7BA562239B1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6C-4A98-BD37-A7BA562239B1}"/>
              </c:ext>
            </c:extLst>
          </c:dPt>
          <c:dLbls>
            <c:dLbl>
              <c:idx val="0"/>
              <c:layout>
                <c:manualLayout>
                  <c:x val="1.9198818897637797E-2"/>
                  <c:y val="4.6640055409740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6C-4A98-BD37-A7BA562239B1}"/>
                </c:ext>
              </c:extLst>
            </c:dLbl>
            <c:dLbl>
              <c:idx val="1"/>
              <c:layout>
                <c:manualLayout>
                  <c:x val="-5.6006342957130362E-2"/>
                  <c:y val="-8.69634004082822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6C-4A98-BD37-A7BA562239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Elektrody!$B$8:$C$8</c:f>
              <c:strCache>
                <c:ptCount val="2"/>
                <c:pt idx="0">
                  <c:v>IS1</c:v>
                </c:pt>
                <c:pt idx="1">
                  <c:v>IS4</c:v>
                </c:pt>
              </c:strCache>
            </c:strRef>
          </c:cat>
          <c:val>
            <c:numRef>
              <c:f>Elektrody!$B$9:$C$9</c:f>
              <c:numCache>
                <c:formatCode>General</c:formatCode>
                <c:ptCount val="2"/>
                <c:pt idx="0">
                  <c:v>50</c:v>
                </c:pt>
                <c:pt idx="1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6C-4A98-BD37-A7BA562239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chemeClr val="accent1">
          <a:lumMod val="75000"/>
        </a:schemeClr>
      </a:solidFill>
    </a:ln>
    <a:effectLst/>
  </c:spPr>
  <c:txPr>
    <a:bodyPr/>
    <a:lstStyle/>
    <a:p>
      <a:pPr>
        <a:defRPr sz="1100" b="1">
          <a:solidFill>
            <a:schemeClr val="accent1">
              <a:lumMod val="50000"/>
            </a:schemeClr>
          </a:solidFill>
        </a:defRPr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sk-SK" sz="2400"/>
              <a:t>Kardiostimulátory - aktivity centier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4749738737249612"/>
          <c:y val="0.15562112948748516"/>
          <c:w val="0.83082209474466706"/>
          <c:h val="0.796673184877086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Centrá!$B$22</c:f>
              <c:strCache>
                <c:ptCount val="1"/>
                <c:pt idx="0">
                  <c:v>AAI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Centrá!$A$23:$A$37</c:f>
              <c:strCache>
                <c:ptCount val="15"/>
                <c:pt idx="0">
                  <c:v>DKC Bratislava</c:v>
                </c:pt>
                <c:pt idx="1">
                  <c:v>FN Nitra</c:v>
                </c:pt>
                <c:pt idx="2">
                  <c:v>FN Nové Zámky</c:v>
                </c:pt>
                <c:pt idx="3">
                  <c:v>FN Trnava</c:v>
                </c:pt>
                <c:pt idx="4">
                  <c:v>FN Žilina</c:v>
                </c:pt>
                <c:pt idx="5">
                  <c:v>FN Prešov</c:v>
                </c:pt>
                <c:pt idx="6">
                  <c:v>FN Trenčín</c:v>
                </c:pt>
                <c:pt idx="7">
                  <c:v>KC Nitra </c:v>
                </c:pt>
                <c:pt idx="8">
                  <c:v>NUSCH</c:v>
                </c:pt>
                <c:pt idx="9">
                  <c:v>SUSCCH</c:v>
                </c:pt>
                <c:pt idx="10">
                  <c:v>UN Bratislava - St.Mesto</c:v>
                </c:pt>
                <c:pt idx="11">
                  <c:v>UN Bratislava - Ružinov</c:v>
                </c:pt>
                <c:pt idx="12">
                  <c:v>UN L. Pasteura Košice</c:v>
                </c:pt>
                <c:pt idx="13">
                  <c:v>UN Martin</c:v>
                </c:pt>
                <c:pt idx="14">
                  <c:v>VUSCH</c:v>
                </c:pt>
              </c:strCache>
            </c:strRef>
          </c:cat>
          <c:val>
            <c:numRef>
              <c:f>Centrá!$B$23:$B$37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4-4FA4-8D51-7BD1EE6B2233}"/>
            </c:ext>
          </c:extLst>
        </c:ser>
        <c:ser>
          <c:idx val="1"/>
          <c:order val="1"/>
          <c:tx>
            <c:strRef>
              <c:f>Centrá!$C$22</c:f>
              <c:strCache>
                <c:ptCount val="1"/>
                <c:pt idx="0">
                  <c:v>VVI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Centrá!$A$23:$A$37</c:f>
              <c:strCache>
                <c:ptCount val="15"/>
                <c:pt idx="0">
                  <c:v>DKC Bratislava</c:v>
                </c:pt>
                <c:pt idx="1">
                  <c:v>FN Nitra</c:v>
                </c:pt>
                <c:pt idx="2">
                  <c:v>FN Nové Zámky</c:v>
                </c:pt>
                <c:pt idx="3">
                  <c:v>FN Trnava</c:v>
                </c:pt>
                <c:pt idx="4">
                  <c:v>FN Žilina</c:v>
                </c:pt>
                <c:pt idx="5">
                  <c:v>FN Prešov</c:v>
                </c:pt>
                <c:pt idx="6">
                  <c:v>FN Trenčín</c:v>
                </c:pt>
                <c:pt idx="7">
                  <c:v>KC Nitra </c:v>
                </c:pt>
                <c:pt idx="8">
                  <c:v>NUSCH</c:v>
                </c:pt>
                <c:pt idx="9">
                  <c:v>SUSCCH</c:v>
                </c:pt>
                <c:pt idx="10">
                  <c:v>UN Bratislava - St.Mesto</c:v>
                </c:pt>
                <c:pt idx="11">
                  <c:v>UN Bratislava - Ružinov</c:v>
                </c:pt>
                <c:pt idx="12">
                  <c:v>UN L. Pasteura Košice</c:v>
                </c:pt>
                <c:pt idx="13">
                  <c:v>UN Martin</c:v>
                </c:pt>
                <c:pt idx="14">
                  <c:v>VUSCH</c:v>
                </c:pt>
              </c:strCache>
            </c:strRef>
          </c:cat>
          <c:val>
            <c:numRef>
              <c:f>Centrá!$C$23:$C$37</c:f>
              <c:numCache>
                <c:formatCode>General</c:formatCode>
                <c:ptCount val="15"/>
                <c:pt idx="0">
                  <c:v>6</c:v>
                </c:pt>
                <c:pt idx="1">
                  <c:v>27</c:v>
                </c:pt>
                <c:pt idx="2">
                  <c:v>88</c:v>
                </c:pt>
                <c:pt idx="3">
                  <c:v>41</c:v>
                </c:pt>
                <c:pt idx="4">
                  <c:v>49</c:v>
                </c:pt>
                <c:pt idx="5">
                  <c:v>33</c:v>
                </c:pt>
                <c:pt idx="6">
                  <c:v>12</c:v>
                </c:pt>
                <c:pt idx="7">
                  <c:v>82</c:v>
                </c:pt>
                <c:pt idx="8">
                  <c:v>36</c:v>
                </c:pt>
                <c:pt idx="9">
                  <c:v>155</c:v>
                </c:pt>
                <c:pt idx="10">
                  <c:v>13</c:v>
                </c:pt>
                <c:pt idx="11">
                  <c:v>59</c:v>
                </c:pt>
                <c:pt idx="12">
                  <c:v>11</c:v>
                </c:pt>
                <c:pt idx="13">
                  <c:v>68</c:v>
                </c:pt>
                <c:pt idx="1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84-4FA4-8D51-7BD1EE6B2233}"/>
            </c:ext>
          </c:extLst>
        </c:ser>
        <c:ser>
          <c:idx val="2"/>
          <c:order val="2"/>
          <c:tx>
            <c:strRef>
              <c:f>Centrá!$D$22</c:f>
              <c:strCache>
                <c:ptCount val="1"/>
                <c:pt idx="0">
                  <c:v>VVI bezelektrorodý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Centrá!$A$23:$A$37</c:f>
              <c:strCache>
                <c:ptCount val="15"/>
                <c:pt idx="0">
                  <c:v>DKC Bratislava</c:v>
                </c:pt>
                <c:pt idx="1">
                  <c:v>FN Nitra</c:v>
                </c:pt>
                <c:pt idx="2">
                  <c:v>FN Nové Zámky</c:v>
                </c:pt>
                <c:pt idx="3">
                  <c:v>FN Trnava</c:v>
                </c:pt>
                <c:pt idx="4">
                  <c:v>FN Žilina</c:v>
                </c:pt>
                <c:pt idx="5">
                  <c:v>FN Prešov</c:v>
                </c:pt>
                <c:pt idx="6">
                  <c:v>FN Trenčín</c:v>
                </c:pt>
                <c:pt idx="7">
                  <c:v>KC Nitra </c:v>
                </c:pt>
                <c:pt idx="8">
                  <c:v>NUSCH</c:v>
                </c:pt>
                <c:pt idx="9">
                  <c:v>SUSCCH</c:v>
                </c:pt>
                <c:pt idx="10">
                  <c:v>UN Bratislava - St.Mesto</c:v>
                </c:pt>
                <c:pt idx="11">
                  <c:v>UN Bratislava - Ružinov</c:v>
                </c:pt>
                <c:pt idx="12">
                  <c:v>UN L. Pasteura Košice</c:v>
                </c:pt>
                <c:pt idx="13">
                  <c:v>UN Martin</c:v>
                </c:pt>
                <c:pt idx="14">
                  <c:v>VUSCH</c:v>
                </c:pt>
              </c:strCache>
            </c:strRef>
          </c:cat>
          <c:val>
            <c:numRef>
              <c:f>Centrá!$D$23:$D$37</c:f>
              <c:numCache>
                <c:formatCode>General</c:formatCode>
                <c:ptCount val="15"/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84-4FA4-8D51-7BD1EE6B2233}"/>
            </c:ext>
          </c:extLst>
        </c:ser>
        <c:ser>
          <c:idx val="3"/>
          <c:order val="3"/>
          <c:tx>
            <c:strRef>
              <c:f>Centrá!$E$22</c:f>
              <c:strCache>
                <c:ptCount val="1"/>
                <c:pt idx="0">
                  <c:v>VDD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Centrá!$A$23:$A$37</c:f>
              <c:strCache>
                <c:ptCount val="15"/>
                <c:pt idx="0">
                  <c:v>DKC Bratislava</c:v>
                </c:pt>
                <c:pt idx="1">
                  <c:v>FN Nitra</c:v>
                </c:pt>
                <c:pt idx="2">
                  <c:v>FN Nové Zámky</c:v>
                </c:pt>
                <c:pt idx="3">
                  <c:v>FN Trnava</c:v>
                </c:pt>
                <c:pt idx="4">
                  <c:v>FN Žilina</c:v>
                </c:pt>
                <c:pt idx="5">
                  <c:v>FN Prešov</c:v>
                </c:pt>
                <c:pt idx="6">
                  <c:v>FN Trenčín</c:v>
                </c:pt>
                <c:pt idx="7">
                  <c:v>KC Nitra </c:v>
                </c:pt>
                <c:pt idx="8">
                  <c:v>NUSCH</c:v>
                </c:pt>
                <c:pt idx="9">
                  <c:v>SUSCCH</c:v>
                </c:pt>
                <c:pt idx="10">
                  <c:v>UN Bratislava - St.Mesto</c:v>
                </c:pt>
                <c:pt idx="11">
                  <c:v>UN Bratislava - Ružinov</c:v>
                </c:pt>
                <c:pt idx="12">
                  <c:v>UN L. Pasteura Košice</c:v>
                </c:pt>
                <c:pt idx="13">
                  <c:v>UN Martin</c:v>
                </c:pt>
                <c:pt idx="14">
                  <c:v>VUSCH</c:v>
                </c:pt>
              </c:strCache>
            </c:strRef>
          </c:cat>
          <c:val>
            <c:numRef>
              <c:f>Centrá!$E$23:$E$37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16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84-4FA4-8D51-7BD1EE6B2233}"/>
            </c:ext>
          </c:extLst>
        </c:ser>
        <c:ser>
          <c:idx val="4"/>
          <c:order val="4"/>
          <c:tx>
            <c:strRef>
              <c:f>Centrá!$F$22</c:f>
              <c:strCache>
                <c:ptCount val="1"/>
                <c:pt idx="0">
                  <c:v>DDD</c:v>
                </c:pt>
              </c:strCache>
            </c:strRef>
          </c:tx>
          <c:spPr>
            <a:solidFill>
              <a:srgbClr val="2E6EB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Centrá!$A$23:$A$37</c:f>
              <c:strCache>
                <c:ptCount val="15"/>
                <c:pt idx="0">
                  <c:v>DKC Bratislava</c:v>
                </c:pt>
                <c:pt idx="1">
                  <c:v>FN Nitra</c:v>
                </c:pt>
                <c:pt idx="2">
                  <c:v>FN Nové Zámky</c:v>
                </c:pt>
                <c:pt idx="3">
                  <c:v>FN Trnava</c:v>
                </c:pt>
                <c:pt idx="4">
                  <c:v>FN Žilina</c:v>
                </c:pt>
                <c:pt idx="5">
                  <c:v>FN Prešov</c:v>
                </c:pt>
                <c:pt idx="6">
                  <c:v>FN Trenčín</c:v>
                </c:pt>
                <c:pt idx="7">
                  <c:v>KC Nitra </c:v>
                </c:pt>
                <c:pt idx="8">
                  <c:v>NUSCH</c:v>
                </c:pt>
                <c:pt idx="9">
                  <c:v>SUSCCH</c:v>
                </c:pt>
                <c:pt idx="10">
                  <c:v>UN Bratislava - St.Mesto</c:v>
                </c:pt>
                <c:pt idx="11">
                  <c:v>UN Bratislava - Ružinov</c:v>
                </c:pt>
                <c:pt idx="12">
                  <c:v>UN L. Pasteura Košice</c:v>
                </c:pt>
                <c:pt idx="13">
                  <c:v>UN Martin</c:v>
                </c:pt>
                <c:pt idx="14">
                  <c:v>VUSCH</c:v>
                </c:pt>
              </c:strCache>
            </c:strRef>
          </c:cat>
          <c:val>
            <c:numRef>
              <c:f>Centrá!$F$23:$F$37</c:f>
              <c:numCache>
                <c:formatCode>General</c:formatCode>
                <c:ptCount val="15"/>
                <c:pt idx="0">
                  <c:v>5</c:v>
                </c:pt>
                <c:pt idx="1">
                  <c:v>62</c:v>
                </c:pt>
                <c:pt idx="2">
                  <c:v>65</c:v>
                </c:pt>
                <c:pt idx="3">
                  <c:v>108</c:v>
                </c:pt>
                <c:pt idx="4">
                  <c:v>16</c:v>
                </c:pt>
                <c:pt idx="5">
                  <c:v>189</c:v>
                </c:pt>
                <c:pt idx="6">
                  <c:v>33</c:v>
                </c:pt>
                <c:pt idx="7">
                  <c:v>88</c:v>
                </c:pt>
                <c:pt idx="8">
                  <c:v>150</c:v>
                </c:pt>
                <c:pt idx="9">
                  <c:v>196</c:v>
                </c:pt>
                <c:pt idx="10">
                  <c:v>164</c:v>
                </c:pt>
                <c:pt idx="11">
                  <c:v>113</c:v>
                </c:pt>
                <c:pt idx="12">
                  <c:v>24</c:v>
                </c:pt>
                <c:pt idx="13">
                  <c:v>90</c:v>
                </c:pt>
                <c:pt idx="1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84-4FA4-8D51-7BD1EE6B2233}"/>
            </c:ext>
          </c:extLst>
        </c:ser>
        <c:ser>
          <c:idx val="5"/>
          <c:order val="5"/>
          <c:tx>
            <c:strRef>
              <c:f>Centrá!$G$22</c:f>
              <c:strCache>
                <c:ptCount val="1"/>
                <c:pt idx="0">
                  <c:v>CRTP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Centrá!$A$23:$A$37</c:f>
              <c:strCache>
                <c:ptCount val="15"/>
                <c:pt idx="0">
                  <c:v>DKC Bratislava</c:v>
                </c:pt>
                <c:pt idx="1">
                  <c:v>FN Nitra</c:v>
                </c:pt>
                <c:pt idx="2">
                  <c:v>FN Nové Zámky</c:v>
                </c:pt>
                <c:pt idx="3">
                  <c:v>FN Trnava</c:v>
                </c:pt>
                <c:pt idx="4">
                  <c:v>FN Žilina</c:v>
                </c:pt>
                <c:pt idx="5">
                  <c:v>FN Prešov</c:v>
                </c:pt>
                <c:pt idx="6">
                  <c:v>FN Trenčín</c:v>
                </c:pt>
                <c:pt idx="7">
                  <c:v>KC Nitra </c:v>
                </c:pt>
                <c:pt idx="8">
                  <c:v>NUSCH</c:v>
                </c:pt>
                <c:pt idx="9">
                  <c:v>SUSCCH</c:v>
                </c:pt>
                <c:pt idx="10">
                  <c:v>UN Bratislava - St.Mesto</c:v>
                </c:pt>
                <c:pt idx="11">
                  <c:v>UN Bratislava - Ružinov</c:v>
                </c:pt>
                <c:pt idx="12">
                  <c:v>UN L. Pasteura Košice</c:v>
                </c:pt>
                <c:pt idx="13">
                  <c:v>UN Martin</c:v>
                </c:pt>
                <c:pt idx="14">
                  <c:v>VUSCH</c:v>
                </c:pt>
              </c:strCache>
            </c:strRef>
          </c:cat>
          <c:val>
            <c:numRef>
              <c:f>Centrá!$G$23:$G$37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53</c:v>
                </c:pt>
                <c:pt idx="9">
                  <c:v>14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12</c:v>
                </c:pt>
                <c:pt idx="1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4-4FA4-8D51-7BD1EE6B2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218720816"/>
        <c:axId val="1218730608"/>
      </c:barChart>
      <c:catAx>
        <c:axId val="121872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730608"/>
        <c:crosses val="autoZero"/>
        <c:auto val="1"/>
        <c:lblAlgn val="ctr"/>
        <c:lblOffset val="100"/>
        <c:noMultiLvlLbl val="0"/>
      </c:catAx>
      <c:valAx>
        <c:axId val="121873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72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70048043442323"/>
          <c:y val="7.6785787846294237E-2"/>
          <c:w val="0.47056176233354374"/>
          <c:h val="3.3441040883097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sk-SK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Pravokomorové stimulačné elektrody </a:t>
            </a:r>
          </a:p>
          <a:p>
            <a:pPr>
              <a:defRPr/>
            </a:pPr>
            <a:r>
              <a:rPr lang="sk-SK"/>
              <a:t>n = 2565 </a:t>
            </a:r>
          </a:p>
        </c:rich>
      </c:tx>
      <c:layout>
        <c:manualLayout>
          <c:xMode val="edge"/>
          <c:yMode val="edge"/>
          <c:x val="0.15981412428001596"/>
          <c:y val="2.7229331876037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313785240969565"/>
          <c:y val="0.29538647357500825"/>
          <c:w val="0.45854029067453062"/>
          <c:h val="0.635549878842290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58-4B6B-9EBC-EDFB7245CC0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58-4B6B-9EBC-EDFB7245CC08}"/>
              </c:ext>
            </c:extLst>
          </c:dPt>
          <c:dLbls>
            <c:dLbl>
              <c:idx val="0"/>
              <c:layout>
                <c:manualLayout>
                  <c:x val="0.12538757958075059"/>
                  <c:y val="9.9639829808699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58-4B6B-9EBC-EDFB7245CC08}"/>
                </c:ext>
              </c:extLst>
            </c:dLbl>
            <c:dLbl>
              <c:idx val="1"/>
              <c:layout>
                <c:manualLayout>
                  <c:x val="-0.2363205056339516"/>
                  <c:y val="-0.106483288643604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58-4B6B-9EBC-EDFB7245C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Elektrody!$B$6:$C$6</c:f>
              <c:strCache>
                <c:ptCount val="2"/>
                <c:pt idx="0">
                  <c:v>pasívne</c:v>
                </c:pt>
                <c:pt idx="1">
                  <c:v>aktívne</c:v>
                </c:pt>
              </c:strCache>
            </c:strRef>
          </c:cat>
          <c:val>
            <c:numRef>
              <c:f>Elektrody!$B$7:$C$7</c:f>
              <c:numCache>
                <c:formatCode>General</c:formatCode>
                <c:ptCount val="2"/>
                <c:pt idx="0">
                  <c:v>93</c:v>
                </c:pt>
                <c:pt idx="1">
                  <c:v>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58-4B6B-9EBC-EDFB7245CC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chemeClr val="tx2"/>
      </a:solidFill>
    </a:ln>
    <a:effectLst/>
  </c:spPr>
  <c:txPr>
    <a:bodyPr/>
    <a:lstStyle/>
    <a:p>
      <a:pPr>
        <a:defRPr sz="1200" b="1">
          <a:solidFill>
            <a:schemeClr val="accent1">
              <a:lumMod val="50000"/>
            </a:schemeClr>
          </a:solidFill>
        </a:defRPr>
      </a:pPr>
      <a:endParaRPr lang="sk-SK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400" err="1"/>
              <a:t>Pravokomorové</a:t>
            </a:r>
            <a:r>
              <a:rPr lang="sk-SK" sz="1400"/>
              <a:t> </a:t>
            </a:r>
            <a:r>
              <a:rPr lang="sk-SK" sz="1400" err="1"/>
              <a:t>defibrilačné</a:t>
            </a:r>
            <a:r>
              <a:rPr lang="sk-SK" sz="1400"/>
              <a:t> elektródy</a:t>
            </a:r>
          </a:p>
          <a:p>
            <a:pPr>
              <a:defRPr sz="1400"/>
            </a:pPr>
            <a:r>
              <a:rPr lang="sk-SK" sz="1400"/>
              <a:t>n = 778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28153502188807394"/>
          <c:y val="0.31214202350078724"/>
          <c:w val="0.45804330954216949"/>
          <c:h val="0.619168438289833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5-4C86-8969-9E065F09F30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5-4C86-8969-9E065F09F300}"/>
              </c:ext>
            </c:extLst>
          </c:dPt>
          <c:dLbls>
            <c:dLbl>
              <c:idx val="0"/>
              <c:layout>
                <c:manualLayout>
                  <c:x val="8.2082563161480757E-2"/>
                  <c:y val="5.4951780387644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75-4C86-8969-9E065F09F300}"/>
                </c:ext>
              </c:extLst>
            </c:dLbl>
            <c:dLbl>
              <c:idx val="1"/>
              <c:layout>
                <c:manualLayout>
                  <c:x val="-0.17371114724873052"/>
                  <c:y val="-8.45023049828680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5-4C86-8969-9E065F09F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Elektrody!$B$10:$C$10</c:f>
              <c:strCache>
                <c:ptCount val="2"/>
                <c:pt idx="0">
                  <c:v>DF1</c:v>
                </c:pt>
                <c:pt idx="1">
                  <c:v>DF4</c:v>
                </c:pt>
              </c:strCache>
            </c:strRef>
          </c:cat>
          <c:val>
            <c:numRef>
              <c:f>Elektrody!$B$11:$C$11</c:f>
              <c:numCache>
                <c:formatCode>General</c:formatCode>
                <c:ptCount val="2"/>
                <c:pt idx="0">
                  <c:v>31</c:v>
                </c:pt>
                <c:pt idx="1">
                  <c:v>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75-4C86-8969-9E065F09F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chemeClr val="tx2"/>
      </a:solidFill>
    </a:ln>
    <a:effectLst/>
  </c:spPr>
  <c:txPr>
    <a:bodyPr/>
    <a:lstStyle/>
    <a:p>
      <a:pPr>
        <a:defRPr sz="1100" b="1">
          <a:solidFill>
            <a:schemeClr val="accent1">
              <a:lumMod val="50000"/>
            </a:schemeClr>
          </a:solidFill>
        </a:defRPr>
      </a:pPr>
      <a:endParaRPr lang="sk-SK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17452398744127"/>
          <c:y val="0.2179559025032077"/>
          <c:w val="0.72222222222222221"/>
          <c:h val="0.58350138524351136"/>
        </c:manualLayout>
      </c:layout>
      <c:pie3DChart>
        <c:varyColors val="1"/>
        <c:ser>
          <c:idx val="0"/>
          <c:order val="0"/>
          <c:spPr>
            <a:ln w="38100">
              <a:solidFill>
                <a:schemeClr val="accent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38100"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A7-48DC-9D50-9F831CA5095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38100"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A7-48DC-9D50-9F831CA5095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38100"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A7-48DC-9D50-9F831CA5095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38100"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8A7-48DC-9D50-9F831CA5095B}"/>
              </c:ext>
            </c:extLst>
          </c:dPt>
          <c:dLbls>
            <c:dLbl>
              <c:idx val="0"/>
              <c:layout>
                <c:manualLayout>
                  <c:x val="-3.0583989501313355E-3"/>
                  <c:y val="1.17053076698745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A7-48DC-9D50-9F831CA5095B}"/>
                </c:ext>
              </c:extLst>
            </c:dLbl>
            <c:dLbl>
              <c:idx val="1"/>
              <c:layout>
                <c:manualLayout>
                  <c:x val="8.3239610673665684E-2"/>
                  <c:y val="-2.10414843977836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27777777777772"/>
                      <c:h val="0.18340296004666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8A7-48DC-9D50-9F831CA5095B}"/>
                </c:ext>
              </c:extLst>
            </c:dLbl>
            <c:dLbl>
              <c:idx val="3"/>
              <c:layout>
                <c:manualLayout>
                  <c:x val="3.3093066491688541E-2"/>
                  <c:y val="-9.744823563721201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2222222222219"/>
                      <c:h val="0.18340296004666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8A7-48DC-9D50-9F831CA509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Elektrody!$A$40:$A$43</c:f>
              <c:strCache>
                <c:ptCount val="4"/>
                <c:pt idx="0">
                  <c:v>Predsieňová stimulačná</c:v>
                </c:pt>
                <c:pt idx="1">
                  <c:v>Pravokomorová stimulačná</c:v>
                </c:pt>
                <c:pt idx="2">
                  <c:v>Ľavokomorová stimulačná</c:v>
                </c:pt>
                <c:pt idx="3">
                  <c:v>Pravokomorová defibrilačná</c:v>
                </c:pt>
              </c:strCache>
            </c:strRef>
          </c:cat>
          <c:val>
            <c:numRef>
              <c:f>Elektrody!$B$40:$B$43</c:f>
              <c:numCache>
                <c:formatCode>General</c:formatCode>
                <c:ptCount val="4"/>
                <c:pt idx="0">
                  <c:v>42</c:v>
                </c:pt>
                <c:pt idx="1">
                  <c:v>49</c:v>
                </c:pt>
                <c:pt idx="2">
                  <c:v>13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A7-48DC-9D50-9F831CA5095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38100">
      <a:solidFill>
        <a:schemeClr val="accent1"/>
      </a:solidFill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4008698487054"/>
          <c:y val="2.8300823717999583E-2"/>
          <c:w val="0.84739673733883847"/>
          <c:h val="0.8588984160490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Regiony!$B$12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Regiony!$A$13:$A$21</c:f>
              <c:strCache>
                <c:ptCount val="9"/>
                <c:pt idx="0">
                  <c:v>Ban Bystrica</c:v>
                </c:pt>
                <c:pt idx="1">
                  <c:v>Bratislava</c:v>
                </c:pt>
                <c:pt idx="2">
                  <c:v>Košice</c:v>
                </c:pt>
                <c:pt idx="3">
                  <c:v>Nitra</c:v>
                </c:pt>
                <c:pt idx="4">
                  <c:v>Prešov</c:v>
                </c:pt>
                <c:pt idx="5">
                  <c:v>Trenčín</c:v>
                </c:pt>
                <c:pt idx="6">
                  <c:v>Trnava</c:v>
                </c:pt>
                <c:pt idx="7">
                  <c:v>Žilina</c:v>
                </c:pt>
                <c:pt idx="8">
                  <c:v>SR</c:v>
                </c:pt>
              </c:strCache>
            </c:strRef>
          </c:cat>
          <c:val>
            <c:numRef>
              <c:f>Regiony!$B$13:$B$21</c:f>
              <c:numCache>
                <c:formatCode>0</c:formatCode>
                <c:ptCount val="9"/>
                <c:pt idx="0">
                  <c:v>497.01022112324313</c:v>
                </c:pt>
                <c:pt idx="1">
                  <c:v>597.33352739092595</c:v>
                </c:pt>
                <c:pt idx="2">
                  <c:v>414.78534858210878</c:v>
                </c:pt>
                <c:pt idx="3">
                  <c:v>631.02950912702158</c:v>
                </c:pt>
                <c:pt idx="4">
                  <c:v>511.50151147484547</c:v>
                </c:pt>
                <c:pt idx="5">
                  <c:v>488.15290450978182</c:v>
                </c:pt>
                <c:pt idx="6">
                  <c:v>475.52214283052786</c:v>
                </c:pt>
                <c:pt idx="7">
                  <c:v>438.26153365501443</c:v>
                </c:pt>
                <c:pt idx="8">
                  <c:v>505.28206903650192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C-436E-BFD2-619F14078760}"/>
            </c:ext>
          </c:extLst>
        </c:ser>
        <c:ser>
          <c:idx val="1"/>
          <c:order val="1"/>
          <c:tx>
            <c:strRef>
              <c:f>Regiony!$C$12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Regiony!$A$13:$A$21</c:f>
              <c:strCache>
                <c:ptCount val="9"/>
                <c:pt idx="0">
                  <c:v>Ban Bystrica</c:v>
                </c:pt>
                <c:pt idx="1">
                  <c:v>Bratislava</c:v>
                </c:pt>
                <c:pt idx="2">
                  <c:v>Košice</c:v>
                </c:pt>
                <c:pt idx="3">
                  <c:v>Nitra</c:v>
                </c:pt>
                <c:pt idx="4">
                  <c:v>Prešov</c:v>
                </c:pt>
                <c:pt idx="5">
                  <c:v>Trenčín</c:v>
                </c:pt>
                <c:pt idx="6">
                  <c:v>Trnava</c:v>
                </c:pt>
                <c:pt idx="7">
                  <c:v>Žilina</c:v>
                </c:pt>
                <c:pt idx="8">
                  <c:v>SR</c:v>
                </c:pt>
              </c:strCache>
            </c:strRef>
          </c:cat>
          <c:val>
            <c:numRef>
              <c:f>Regiony!$C$13:$C$21</c:f>
              <c:numCache>
                <c:formatCode>0</c:formatCode>
                <c:ptCount val="9"/>
                <c:pt idx="0">
                  <c:v>514.22197604671635</c:v>
                </c:pt>
                <c:pt idx="1">
                  <c:v>615.83544876808912</c:v>
                </c:pt>
                <c:pt idx="2">
                  <c:v>477.64796088314597</c:v>
                </c:pt>
                <c:pt idx="3">
                  <c:v>597.14828841824317</c:v>
                </c:pt>
                <c:pt idx="4">
                  <c:v>459.76899352055</c:v>
                </c:pt>
                <c:pt idx="5">
                  <c:v>526.01935277631662</c:v>
                </c:pt>
                <c:pt idx="6">
                  <c:v>558.46222414740544</c:v>
                </c:pt>
                <c:pt idx="7">
                  <c:v>499.67484926475385</c:v>
                </c:pt>
                <c:pt idx="8">
                  <c:v>526.80615101518094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BC-436E-BFD2-619F140787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68171616"/>
        <c:axId val="1205821216"/>
      </c:barChart>
      <c:catAx>
        <c:axId val="1068171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1216"/>
        <c:crosses val="autoZero"/>
        <c:auto val="1"/>
        <c:lblAlgn val="ctr"/>
        <c:lblOffset val="100"/>
        <c:noMultiLvlLbl val="0"/>
      </c:catAx>
      <c:valAx>
        <c:axId val="1205821216"/>
        <c:scaling>
          <c:orientation val="minMax"/>
          <c:max val="70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6817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91180897933016536"/>
          <c:y val="1.5710555969971597E-2"/>
          <c:w val="8.6238409388015691E-2"/>
          <c:h val="0.13138654661567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002060"/>
          </a:solidFill>
        </a:defRPr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69816272965873E-2"/>
          <c:y val="5.0925925925925923E-2"/>
          <c:w val="0.9014023321520529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'PM mode'!$B$2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'PM mode'!$A$4:$A$12</c:f>
              <c:strCache>
                <c:ptCount val="9"/>
                <c:pt idx="0">
                  <c:v>AAIR</c:v>
                </c:pt>
                <c:pt idx="1">
                  <c:v>DDD</c:v>
                </c:pt>
                <c:pt idx="2">
                  <c:v>DDDR</c:v>
                </c:pt>
                <c:pt idx="3">
                  <c:v>VDD</c:v>
                </c:pt>
                <c:pt idx="4">
                  <c:v>VDDR</c:v>
                </c:pt>
                <c:pt idx="5">
                  <c:v>VVI</c:v>
                </c:pt>
                <c:pt idx="6">
                  <c:v>VVIR</c:v>
                </c:pt>
                <c:pt idx="7">
                  <c:v>z toho bezelekttr.</c:v>
                </c:pt>
                <c:pt idx="8">
                  <c:v>CRTP</c:v>
                </c:pt>
              </c:strCache>
            </c:strRef>
          </c:cat>
          <c:val>
            <c:numRef>
              <c:f>'PM mode'!$B$4:$B$12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1712</c:v>
                </c:pt>
                <c:pt idx="3">
                  <c:v>0</c:v>
                </c:pt>
                <c:pt idx="4">
                  <c:v>21</c:v>
                </c:pt>
                <c:pt idx="5">
                  <c:v>0</c:v>
                </c:pt>
                <c:pt idx="6">
                  <c:v>723</c:v>
                </c:pt>
                <c:pt idx="7">
                  <c:v>7</c:v>
                </c:pt>
                <c:pt idx="8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1-448F-81FC-AE4C8198EA74}"/>
            </c:ext>
          </c:extLst>
        </c:ser>
        <c:ser>
          <c:idx val="1"/>
          <c:order val="1"/>
          <c:tx>
            <c:strRef>
              <c:f>'PM mode'!$C$2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8A5E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'PM mode'!$A$4:$A$12</c:f>
              <c:strCache>
                <c:ptCount val="9"/>
                <c:pt idx="0">
                  <c:v>AAIR</c:v>
                </c:pt>
                <c:pt idx="1">
                  <c:v>DDD</c:v>
                </c:pt>
                <c:pt idx="2">
                  <c:v>DDDR</c:v>
                </c:pt>
                <c:pt idx="3">
                  <c:v>VDD</c:v>
                </c:pt>
                <c:pt idx="4">
                  <c:v>VDDR</c:v>
                </c:pt>
                <c:pt idx="5">
                  <c:v>VVI</c:v>
                </c:pt>
                <c:pt idx="6">
                  <c:v>VVIR</c:v>
                </c:pt>
                <c:pt idx="7">
                  <c:v>z toho bezelekttr.</c:v>
                </c:pt>
                <c:pt idx="8">
                  <c:v>CRTP</c:v>
                </c:pt>
              </c:strCache>
            </c:strRef>
          </c:cat>
          <c:val>
            <c:numRef>
              <c:f>'PM mode'!$C$4:$C$12</c:f>
              <c:numCache>
                <c:formatCode>General</c:formatCode>
                <c:ptCount val="9"/>
                <c:pt idx="0">
                  <c:v>1</c:v>
                </c:pt>
                <c:pt idx="1">
                  <c:v>19</c:v>
                </c:pt>
                <c:pt idx="2">
                  <c:v>1861</c:v>
                </c:pt>
                <c:pt idx="3">
                  <c:v>0</c:v>
                </c:pt>
                <c:pt idx="4">
                  <c:v>42</c:v>
                </c:pt>
                <c:pt idx="5">
                  <c:v>9</c:v>
                </c:pt>
                <c:pt idx="6">
                  <c:v>845</c:v>
                </c:pt>
                <c:pt idx="8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1-448F-81FC-AE4C8198E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5"/>
        <c:axId val="1205815232"/>
        <c:axId val="1205822304"/>
      </c:barChart>
      <c:catAx>
        <c:axId val="12058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2304"/>
        <c:crosses val="autoZero"/>
        <c:auto val="1"/>
        <c:lblAlgn val="ctr"/>
        <c:lblOffset val="100"/>
        <c:noMultiLvlLbl val="0"/>
      </c:catAx>
      <c:valAx>
        <c:axId val="120582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1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735605314960631"/>
          <c:y val="8.9900965403082719E-2"/>
          <c:w val="0.18596039131472203"/>
          <c:h val="6.036529461719271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'PM mode'!$A$71</c:f>
              <c:strCache>
                <c:ptCount val="1"/>
                <c:pt idx="0">
                  <c:v>AAI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'PM mode'!$B$70:$L$70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'PM mode'!$B$71:$L$71</c:f>
              <c:numCache>
                <c:formatCode>General</c:formatCode>
                <c:ptCount val="11"/>
                <c:pt idx="0">
                  <c:v>57</c:v>
                </c:pt>
                <c:pt idx="1">
                  <c:v>36</c:v>
                </c:pt>
                <c:pt idx="2">
                  <c:v>10</c:v>
                </c:pt>
                <c:pt idx="3">
                  <c:v>11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14</c:v>
                </c:pt>
                <c:pt idx="8">
                  <c:v>3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3D-48F8-9893-7D7E9010D5C8}"/>
            </c:ext>
          </c:extLst>
        </c:ser>
        <c:ser>
          <c:idx val="1"/>
          <c:order val="1"/>
          <c:tx>
            <c:strRef>
              <c:f>'PM mode'!$A$72</c:f>
              <c:strCache>
                <c:ptCount val="1"/>
                <c:pt idx="0">
                  <c:v>DDD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'PM mode'!$B$70:$L$70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'PM mode'!$B$72:$L$72</c:f>
              <c:numCache>
                <c:formatCode>General</c:formatCode>
                <c:ptCount val="11"/>
                <c:pt idx="0">
                  <c:v>1095</c:v>
                </c:pt>
                <c:pt idx="1">
                  <c:v>1249</c:v>
                </c:pt>
                <c:pt idx="2">
                  <c:v>1262</c:v>
                </c:pt>
                <c:pt idx="3">
                  <c:v>1512</c:v>
                </c:pt>
                <c:pt idx="4">
                  <c:v>1470</c:v>
                </c:pt>
                <c:pt idx="5">
                  <c:v>1710</c:v>
                </c:pt>
                <c:pt idx="6">
                  <c:v>1718</c:v>
                </c:pt>
                <c:pt idx="7">
                  <c:v>1678</c:v>
                </c:pt>
                <c:pt idx="8">
                  <c:v>1801</c:v>
                </c:pt>
                <c:pt idx="9">
                  <c:v>1880</c:v>
                </c:pt>
                <c:pt idx="10">
                  <c:v>1712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3D-48F8-9893-7D7E9010D5C8}"/>
            </c:ext>
          </c:extLst>
        </c:ser>
        <c:ser>
          <c:idx val="2"/>
          <c:order val="2"/>
          <c:tx>
            <c:strRef>
              <c:f>'PM mode'!$A$73</c:f>
              <c:strCache>
                <c:ptCount val="1"/>
                <c:pt idx="0">
                  <c:v>VDD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'PM mode'!$B$70:$L$70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'PM mode'!$B$73:$L$73</c:f>
              <c:numCache>
                <c:formatCode>General</c:formatCode>
                <c:ptCount val="11"/>
                <c:pt idx="0">
                  <c:v>57</c:v>
                </c:pt>
                <c:pt idx="1">
                  <c:v>55</c:v>
                </c:pt>
                <c:pt idx="2">
                  <c:v>43</c:v>
                </c:pt>
                <c:pt idx="3">
                  <c:v>25</c:v>
                </c:pt>
                <c:pt idx="4">
                  <c:v>16</c:v>
                </c:pt>
                <c:pt idx="5">
                  <c:v>35</c:v>
                </c:pt>
                <c:pt idx="6">
                  <c:v>40</c:v>
                </c:pt>
                <c:pt idx="7">
                  <c:v>28</c:v>
                </c:pt>
                <c:pt idx="8">
                  <c:v>28</c:v>
                </c:pt>
                <c:pt idx="9">
                  <c:v>42</c:v>
                </c:pt>
                <c:pt idx="10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3D-48F8-9893-7D7E9010D5C8}"/>
            </c:ext>
          </c:extLst>
        </c:ser>
        <c:ser>
          <c:idx val="3"/>
          <c:order val="3"/>
          <c:tx>
            <c:strRef>
              <c:f>'PM mode'!$A$74</c:f>
              <c:strCache>
                <c:ptCount val="1"/>
                <c:pt idx="0">
                  <c:v>VVI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'PM mode'!$B$70:$L$70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'PM mode'!$B$74:$L$74</c:f>
              <c:numCache>
                <c:formatCode>General</c:formatCode>
                <c:ptCount val="11"/>
                <c:pt idx="0">
                  <c:v>1352</c:v>
                </c:pt>
                <c:pt idx="1">
                  <c:v>1246</c:v>
                </c:pt>
                <c:pt idx="2">
                  <c:v>1194</c:v>
                </c:pt>
                <c:pt idx="3">
                  <c:v>1208</c:v>
                </c:pt>
                <c:pt idx="4">
                  <c:v>1038</c:v>
                </c:pt>
                <c:pt idx="5">
                  <c:v>919</c:v>
                </c:pt>
                <c:pt idx="6">
                  <c:v>1038</c:v>
                </c:pt>
                <c:pt idx="7">
                  <c:v>923</c:v>
                </c:pt>
                <c:pt idx="8">
                  <c:v>880</c:v>
                </c:pt>
                <c:pt idx="9">
                  <c:v>854</c:v>
                </c:pt>
                <c:pt idx="10">
                  <c:v>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3D-48F8-9893-7D7E9010D5C8}"/>
            </c:ext>
          </c:extLst>
        </c:ser>
        <c:ser>
          <c:idx val="4"/>
          <c:order val="4"/>
          <c:tx>
            <c:strRef>
              <c:f>'PM mode'!$A$75</c:f>
              <c:strCache>
                <c:ptCount val="1"/>
                <c:pt idx="0">
                  <c:v>Z toho bezelektr.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'PM mode'!$B$70:$L$70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'PM mode'!$B$75:$L$75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3D-48F8-9893-7D7E9010D5C8}"/>
            </c:ext>
          </c:extLst>
        </c:ser>
        <c:ser>
          <c:idx val="5"/>
          <c:order val="5"/>
          <c:tx>
            <c:strRef>
              <c:f>'PM mode'!$A$76</c:f>
              <c:strCache>
                <c:ptCount val="1"/>
                <c:pt idx="0">
                  <c:v>CRTP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'PM mode'!$B$70:$L$70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'PM mode'!$B$76:$L$76</c:f>
              <c:numCache>
                <c:formatCode>General</c:formatCode>
                <c:ptCount val="11"/>
                <c:pt idx="0">
                  <c:v>73</c:v>
                </c:pt>
                <c:pt idx="1">
                  <c:v>78</c:v>
                </c:pt>
                <c:pt idx="2">
                  <c:v>70</c:v>
                </c:pt>
                <c:pt idx="3">
                  <c:v>81</c:v>
                </c:pt>
                <c:pt idx="4">
                  <c:v>109</c:v>
                </c:pt>
                <c:pt idx="5">
                  <c:v>144</c:v>
                </c:pt>
                <c:pt idx="6">
                  <c:v>110</c:v>
                </c:pt>
                <c:pt idx="7">
                  <c:v>120</c:v>
                </c:pt>
                <c:pt idx="8">
                  <c:v>109</c:v>
                </c:pt>
                <c:pt idx="9">
                  <c:v>88</c:v>
                </c:pt>
                <c:pt idx="10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3D-48F8-9893-7D7E9010D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821760"/>
        <c:axId val="1205829376"/>
      </c:lineChart>
      <c:catAx>
        <c:axId val="12058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9376"/>
        <c:crosses val="autoZero"/>
        <c:auto val="1"/>
        <c:lblAlgn val="ctr"/>
        <c:lblOffset val="100"/>
        <c:noMultiLvlLbl val="0"/>
      </c:catAx>
      <c:valAx>
        <c:axId val="120582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0582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8C8-4ACD-8C94-A313167819E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58C8-4ACD-8C94-A313167819E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58C8-4ACD-8C94-A313167819E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58C8-4ACD-8C94-A313167819E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58C8-4ACD-8C94-A313167819EA}"/>
              </c:ext>
            </c:extLst>
          </c:dPt>
          <c:dLbls>
            <c:dLbl>
              <c:idx val="0"/>
              <c:layout>
                <c:manualLayout>
                  <c:x val="0.11467348302596705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C8-4ACD-8C94-A313167819EA}"/>
                </c:ext>
              </c:extLst>
            </c:dLbl>
            <c:dLbl>
              <c:idx val="1"/>
              <c:layout>
                <c:manualLayout>
                  <c:x val="-4.2996500437445318E-3"/>
                  <c:y val="3.11916739574219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C8-4ACD-8C94-A313167819EA}"/>
                </c:ext>
              </c:extLst>
            </c:dLbl>
            <c:dLbl>
              <c:idx val="3"/>
              <c:layout>
                <c:manualLayout>
                  <c:x val="-1.5986220472440946E-2"/>
                  <c:y val="1.75211431904344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C8-4ACD-8C94-A313167819EA}"/>
                </c:ext>
              </c:extLst>
            </c:dLbl>
            <c:dLbl>
              <c:idx val="4"/>
              <c:layout>
                <c:manualLayout>
                  <c:x val="-5.8595691163604552E-2"/>
                  <c:y val="1.10352872557596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C8-4ACD-8C94-A31316781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'PM mode'!$M$5:$M$9</c:f>
              <c:strCache>
                <c:ptCount val="5"/>
                <c:pt idx="0">
                  <c:v>AAIR</c:v>
                </c:pt>
                <c:pt idx="1">
                  <c:v>DDDR</c:v>
                </c:pt>
                <c:pt idx="2">
                  <c:v>VDDR</c:v>
                </c:pt>
                <c:pt idx="3">
                  <c:v>VVIR</c:v>
                </c:pt>
                <c:pt idx="4">
                  <c:v>CRTP</c:v>
                </c:pt>
              </c:strCache>
            </c:strRef>
          </c:cat>
          <c:val>
            <c:numRef>
              <c:f>'PM mode'!$N$5:$N$9</c:f>
              <c:numCache>
                <c:formatCode>General</c:formatCode>
                <c:ptCount val="5"/>
                <c:pt idx="0">
                  <c:v>1</c:v>
                </c:pt>
                <c:pt idx="1">
                  <c:v>1713</c:v>
                </c:pt>
                <c:pt idx="2">
                  <c:v>21</c:v>
                </c:pt>
                <c:pt idx="3">
                  <c:v>723</c:v>
                </c:pt>
                <c:pt idx="4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C8-4ACD-8C94-A313167819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89850645840263"/>
          <c:y val="0.25958442694663164"/>
          <c:w val="0.57130043531155728"/>
          <c:h val="0.6691622922134733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EBF-4EC7-8E66-4E9F48A520C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EBF-4EC7-8E66-4E9F48A520C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EBF-4EC7-8E66-4E9F48A520C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EBF-4EC7-8E66-4E9F48A520C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EBF-4EC7-8E66-4E9F48A520C6}"/>
              </c:ext>
            </c:extLst>
          </c:dPt>
          <c:dLbls>
            <c:dLbl>
              <c:idx val="0"/>
              <c:layout>
                <c:manualLayout>
                  <c:x val="8.4682990046064527E-3"/>
                  <c:y val="5.638305628463108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BF-4EC7-8E66-4E9F48A520C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BF-4EC7-8E66-4E9F48A520C6}"/>
                </c:ext>
              </c:extLst>
            </c:dLbl>
            <c:dLbl>
              <c:idx val="3"/>
              <c:layout>
                <c:manualLayout>
                  <c:x val="-9.3005790978870573E-2"/>
                  <c:y val="-0.150574146981627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BF-4EC7-8E66-4E9F48A520C6}"/>
                </c:ext>
              </c:extLst>
            </c:dLbl>
            <c:dLbl>
              <c:idx val="4"/>
              <c:layout>
                <c:manualLayout>
                  <c:x val="-9.1386171801010885E-2"/>
                  <c:y val="1.74252697579469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BF-4EC7-8E66-4E9F48A5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'PM mode'!$B$107:$F$107</c:f>
              <c:strCache>
                <c:ptCount val="5"/>
                <c:pt idx="0">
                  <c:v>VVIR</c:v>
                </c:pt>
                <c:pt idx="1">
                  <c:v>VVIR bezelektródový</c:v>
                </c:pt>
                <c:pt idx="2">
                  <c:v>VDD</c:v>
                </c:pt>
                <c:pt idx="3">
                  <c:v>DDDR</c:v>
                </c:pt>
                <c:pt idx="4">
                  <c:v>CRTP</c:v>
                </c:pt>
              </c:strCache>
            </c:strRef>
          </c:cat>
          <c:val>
            <c:numRef>
              <c:f>'PM mode'!$B$108:$F$108</c:f>
              <c:numCache>
                <c:formatCode>General</c:formatCode>
                <c:ptCount val="5"/>
                <c:pt idx="0">
                  <c:v>191</c:v>
                </c:pt>
                <c:pt idx="1">
                  <c:v>7</c:v>
                </c:pt>
                <c:pt idx="2">
                  <c:v>0</c:v>
                </c:pt>
                <c:pt idx="3">
                  <c:v>606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BF-4EC7-8E66-4E9F48A520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93844-F54F-45B7-8B96-56C67898EB77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k-SK"/>
        </a:p>
      </dgm:t>
    </dgm:pt>
    <dgm:pt modelId="{E55B9032-E2DD-4405-B538-69AB78623CFF}">
      <dgm:prSet custT="1"/>
      <dgm:spPr/>
      <dgm:t>
        <a:bodyPr/>
        <a:lstStyle/>
        <a:p>
          <a:pPr rtl="0"/>
          <a:r>
            <a:rPr lang="en-US" sz="1800"/>
            <a:t>Nov</a:t>
          </a:r>
          <a:r>
            <a:rPr lang="sk-SK" sz="1800"/>
            <a:t>é elektródy pri výmene ICD</a:t>
          </a:r>
        </a:p>
      </dgm:t>
    </dgm:pt>
    <dgm:pt modelId="{1BD91801-D374-47E2-9E35-3C87E263D945}" type="parTrans" cxnId="{962D64E2-DD55-46F2-A1AC-5E2F1D2D14F8}">
      <dgm:prSet/>
      <dgm:spPr/>
      <dgm:t>
        <a:bodyPr/>
        <a:lstStyle/>
        <a:p>
          <a:endParaRPr lang="sk-SK" sz="1600"/>
        </a:p>
      </dgm:t>
    </dgm:pt>
    <dgm:pt modelId="{40A938C2-98A0-4D2F-8FC6-877504BD2264}" type="sibTrans" cxnId="{962D64E2-DD55-46F2-A1AC-5E2F1D2D14F8}">
      <dgm:prSet/>
      <dgm:spPr/>
      <dgm:t>
        <a:bodyPr/>
        <a:lstStyle/>
        <a:p>
          <a:endParaRPr lang="sk-SK" sz="1600"/>
        </a:p>
      </dgm:t>
    </dgm:pt>
    <dgm:pt modelId="{B5DF7728-2D58-4C92-A988-7E3A51262ADA}">
      <dgm:prSet custT="1"/>
      <dgm:spPr/>
      <dgm:t>
        <a:bodyPr/>
        <a:lstStyle/>
        <a:p>
          <a:pPr rtl="0"/>
          <a:r>
            <a:rPr lang="sk-SK" sz="1600"/>
            <a:t>   Predsieň</a:t>
          </a:r>
          <a:br>
            <a:rPr lang="sk-SK" sz="1600"/>
          </a:br>
          <a:r>
            <a:rPr lang="sk-SK" sz="1600"/>
            <a:t>17</a:t>
          </a:r>
        </a:p>
        <a:p>
          <a:pPr rtl="0"/>
          <a:endParaRPr lang="sk-SK" sz="1600"/>
        </a:p>
      </dgm:t>
    </dgm:pt>
    <dgm:pt modelId="{CA0C5D59-50C0-4C6A-8624-9F68B158B6A2}" type="parTrans" cxnId="{9F136519-A9A5-477F-85F5-BE60F5380146}">
      <dgm:prSet/>
      <dgm:spPr/>
      <dgm:t>
        <a:bodyPr/>
        <a:lstStyle/>
        <a:p>
          <a:endParaRPr lang="sk-SK" sz="1600"/>
        </a:p>
      </dgm:t>
    </dgm:pt>
    <dgm:pt modelId="{EACDE33E-8338-4E70-9274-D5FFB0942F7D}" type="sibTrans" cxnId="{9F136519-A9A5-477F-85F5-BE60F5380146}">
      <dgm:prSet/>
      <dgm:spPr/>
      <dgm:t>
        <a:bodyPr/>
        <a:lstStyle/>
        <a:p>
          <a:endParaRPr lang="sk-SK" sz="1600"/>
        </a:p>
      </dgm:t>
    </dgm:pt>
    <dgm:pt modelId="{DB81D212-2C67-432F-BC0D-3BBBBA21B642}">
      <dgm:prSet custT="1"/>
      <dgm:spPr/>
      <dgm:t>
        <a:bodyPr/>
        <a:lstStyle/>
        <a:p>
          <a:pPr rtl="0"/>
          <a:r>
            <a:rPr lang="sk-SK" sz="1600"/>
            <a:t>RV</a:t>
          </a:r>
          <a:br>
            <a:rPr lang="sk-SK" sz="1600"/>
          </a:br>
          <a:r>
            <a:rPr lang="sk-SK" sz="1600"/>
            <a:t>6</a:t>
          </a:r>
        </a:p>
      </dgm:t>
    </dgm:pt>
    <dgm:pt modelId="{7D20EEA2-1A9D-426E-864C-5B74C9CDB1B5}" type="parTrans" cxnId="{6EC95C10-0741-4392-A025-DA5708785909}">
      <dgm:prSet/>
      <dgm:spPr/>
      <dgm:t>
        <a:bodyPr/>
        <a:lstStyle/>
        <a:p>
          <a:endParaRPr lang="sk-SK" sz="1600"/>
        </a:p>
      </dgm:t>
    </dgm:pt>
    <dgm:pt modelId="{EF3275EE-ACFB-47EB-8CB2-FE1BADA10B55}" type="sibTrans" cxnId="{6EC95C10-0741-4392-A025-DA5708785909}">
      <dgm:prSet/>
      <dgm:spPr/>
      <dgm:t>
        <a:bodyPr/>
        <a:lstStyle/>
        <a:p>
          <a:endParaRPr lang="sk-SK" sz="1600"/>
        </a:p>
      </dgm:t>
    </dgm:pt>
    <dgm:pt modelId="{5E3F14BC-B312-4D10-89D8-C0F85D6FFFB6}">
      <dgm:prSet custT="1"/>
      <dgm:spPr/>
      <dgm:t>
        <a:bodyPr/>
        <a:lstStyle/>
        <a:p>
          <a:pPr rtl="0"/>
          <a:r>
            <a:rPr lang="sk-SK" sz="1600"/>
            <a:t>LV</a:t>
          </a:r>
          <a:br>
            <a:rPr lang="sk-SK" sz="1600"/>
          </a:br>
          <a:r>
            <a:rPr lang="sk-SK" sz="1600"/>
            <a:t>     34	</a:t>
          </a:r>
        </a:p>
      </dgm:t>
    </dgm:pt>
    <dgm:pt modelId="{2E3EBB10-D78C-4948-9B8B-5107A1CC1B5E}" type="parTrans" cxnId="{E24BA4AD-1E34-4C87-A7AA-48B32ABE06BC}">
      <dgm:prSet/>
      <dgm:spPr/>
      <dgm:t>
        <a:bodyPr/>
        <a:lstStyle/>
        <a:p>
          <a:endParaRPr lang="sk-SK" sz="1600"/>
        </a:p>
      </dgm:t>
    </dgm:pt>
    <dgm:pt modelId="{EFB586A6-5B53-4D5F-A005-5FEAAD849AC5}" type="sibTrans" cxnId="{E24BA4AD-1E34-4C87-A7AA-48B32ABE06BC}">
      <dgm:prSet/>
      <dgm:spPr/>
      <dgm:t>
        <a:bodyPr/>
        <a:lstStyle/>
        <a:p>
          <a:endParaRPr lang="sk-SK" sz="1600"/>
        </a:p>
      </dgm:t>
    </dgm:pt>
    <dgm:pt modelId="{628A239E-EDEA-4790-8090-2F9A5D1B8E95}" type="pres">
      <dgm:prSet presAssocID="{C3893844-F54F-45B7-8B96-56C67898EB7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34FB0B-ECA8-42B3-A74A-97E8A7F858C4}" type="pres">
      <dgm:prSet presAssocID="{E55B9032-E2DD-4405-B538-69AB78623CFF}" presName="vertOne" presStyleCnt="0"/>
      <dgm:spPr/>
    </dgm:pt>
    <dgm:pt modelId="{E0E99B72-403B-47A6-BF5E-0F4E8F1BEC84}" type="pres">
      <dgm:prSet presAssocID="{E55B9032-E2DD-4405-B538-69AB78623CFF}" presName="txOne" presStyleLbl="node0" presStyleIdx="0" presStyleCnt="1">
        <dgm:presLayoutVars>
          <dgm:chPref val="3"/>
        </dgm:presLayoutVars>
      </dgm:prSet>
      <dgm:spPr/>
    </dgm:pt>
    <dgm:pt modelId="{C6E3604E-C62D-4F4D-A6E4-23075B37928F}" type="pres">
      <dgm:prSet presAssocID="{E55B9032-E2DD-4405-B538-69AB78623CFF}" presName="parTransOne" presStyleCnt="0"/>
      <dgm:spPr/>
    </dgm:pt>
    <dgm:pt modelId="{91551F36-B28E-473E-B271-F9ED96C09F8D}" type="pres">
      <dgm:prSet presAssocID="{E55B9032-E2DD-4405-B538-69AB78623CFF}" presName="horzOne" presStyleCnt="0"/>
      <dgm:spPr/>
    </dgm:pt>
    <dgm:pt modelId="{CD3A2AB5-F939-4A47-8790-BAF80FCC98CB}" type="pres">
      <dgm:prSet presAssocID="{B5DF7728-2D58-4C92-A988-7E3A51262ADA}" presName="vertTwo" presStyleCnt="0"/>
      <dgm:spPr/>
    </dgm:pt>
    <dgm:pt modelId="{D47B1E28-F984-4C5F-97B5-9A94AC2D9DE5}" type="pres">
      <dgm:prSet presAssocID="{B5DF7728-2D58-4C92-A988-7E3A51262ADA}" presName="txTwo" presStyleLbl="node2" presStyleIdx="0" presStyleCnt="3">
        <dgm:presLayoutVars>
          <dgm:chPref val="3"/>
        </dgm:presLayoutVars>
      </dgm:prSet>
      <dgm:spPr/>
    </dgm:pt>
    <dgm:pt modelId="{88FE26E6-FA94-4EA7-9CE0-01D9840E7ACF}" type="pres">
      <dgm:prSet presAssocID="{B5DF7728-2D58-4C92-A988-7E3A51262ADA}" presName="horzTwo" presStyleCnt="0"/>
      <dgm:spPr/>
    </dgm:pt>
    <dgm:pt modelId="{BA488C98-786A-4B25-A775-4833C9E4A898}" type="pres">
      <dgm:prSet presAssocID="{EACDE33E-8338-4E70-9274-D5FFB0942F7D}" presName="sibSpaceTwo" presStyleCnt="0"/>
      <dgm:spPr/>
    </dgm:pt>
    <dgm:pt modelId="{08D2A082-7B1F-4AAE-BB66-08FD7E473D40}" type="pres">
      <dgm:prSet presAssocID="{DB81D212-2C67-432F-BC0D-3BBBBA21B642}" presName="vertTwo" presStyleCnt="0"/>
      <dgm:spPr/>
    </dgm:pt>
    <dgm:pt modelId="{0F133F9A-D53F-4B73-A0D8-B843A41DCC7A}" type="pres">
      <dgm:prSet presAssocID="{DB81D212-2C67-432F-BC0D-3BBBBA21B642}" presName="txTwo" presStyleLbl="node2" presStyleIdx="1" presStyleCnt="3">
        <dgm:presLayoutVars>
          <dgm:chPref val="3"/>
        </dgm:presLayoutVars>
      </dgm:prSet>
      <dgm:spPr/>
    </dgm:pt>
    <dgm:pt modelId="{CA645025-4885-435E-A46C-4740F0548312}" type="pres">
      <dgm:prSet presAssocID="{DB81D212-2C67-432F-BC0D-3BBBBA21B642}" presName="horzTwo" presStyleCnt="0"/>
      <dgm:spPr/>
    </dgm:pt>
    <dgm:pt modelId="{7DE19392-B418-4920-B87E-CAA91120C09A}" type="pres">
      <dgm:prSet presAssocID="{EF3275EE-ACFB-47EB-8CB2-FE1BADA10B55}" presName="sibSpaceTwo" presStyleCnt="0"/>
      <dgm:spPr/>
    </dgm:pt>
    <dgm:pt modelId="{3FCA5C54-E7AF-49B2-9598-169C399EB902}" type="pres">
      <dgm:prSet presAssocID="{5E3F14BC-B312-4D10-89D8-C0F85D6FFFB6}" presName="vertTwo" presStyleCnt="0"/>
      <dgm:spPr/>
    </dgm:pt>
    <dgm:pt modelId="{EFFF91D1-E342-46DF-90C0-8916A4B65EC3}" type="pres">
      <dgm:prSet presAssocID="{5E3F14BC-B312-4D10-89D8-C0F85D6FFFB6}" presName="txTwo" presStyleLbl="node2" presStyleIdx="2" presStyleCnt="3">
        <dgm:presLayoutVars>
          <dgm:chPref val="3"/>
        </dgm:presLayoutVars>
      </dgm:prSet>
      <dgm:spPr/>
    </dgm:pt>
    <dgm:pt modelId="{829C71CD-0F8D-41BA-B512-D4EBBA4EB613}" type="pres">
      <dgm:prSet presAssocID="{5E3F14BC-B312-4D10-89D8-C0F85D6FFFB6}" presName="horzTwo" presStyleCnt="0"/>
      <dgm:spPr/>
    </dgm:pt>
  </dgm:ptLst>
  <dgm:cxnLst>
    <dgm:cxn modelId="{040DDA03-87E2-4C2F-9A5A-64801A61A912}" type="presOf" srcId="{B5DF7728-2D58-4C92-A988-7E3A51262ADA}" destId="{D47B1E28-F984-4C5F-97B5-9A94AC2D9DE5}" srcOrd="0" destOrd="0" presId="urn:microsoft.com/office/officeart/2005/8/layout/hierarchy4"/>
    <dgm:cxn modelId="{6EC95C10-0741-4392-A025-DA5708785909}" srcId="{E55B9032-E2DD-4405-B538-69AB78623CFF}" destId="{DB81D212-2C67-432F-BC0D-3BBBBA21B642}" srcOrd="1" destOrd="0" parTransId="{7D20EEA2-1A9D-426E-864C-5B74C9CDB1B5}" sibTransId="{EF3275EE-ACFB-47EB-8CB2-FE1BADA10B55}"/>
    <dgm:cxn modelId="{9F136519-A9A5-477F-85F5-BE60F5380146}" srcId="{E55B9032-E2DD-4405-B538-69AB78623CFF}" destId="{B5DF7728-2D58-4C92-A988-7E3A51262ADA}" srcOrd="0" destOrd="0" parTransId="{CA0C5D59-50C0-4C6A-8624-9F68B158B6A2}" sibTransId="{EACDE33E-8338-4E70-9274-D5FFB0942F7D}"/>
    <dgm:cxn modelId="{4C648637-BF16-414E-8AE0-50D32F32145F}" type="presOf" srcId="{DB81D212-2C67-432F-BC0D-3BBBBA21B642}" destId="{0F133F9A-D53F-4B73-A0D8-B843A41DCC7A}" srcOrd="0" destOrd="0" presId="urn:microsoft.com/office/officeart/2005/8/layout/hierarchy4"/>
    <dgm:cxn modelId="{6AD29079-945C-4832-93DA-89A0935E1EF0}" type="presOf" srcId="{5E3F14BC-B312-4D10-89D8-C0F85D6FFFB6}" destId="{EFFF91D1-E342-46DF-90C0-8916A4B65EC3}" srcOrd="0" destOrd="0" presId="urn:microsoft.com/office/officeart/2005/8/layout/hierarchy4"/>
    <dgm:cxn modelId="{BF3CB780-B29C-4528-9159-18C1920DAE76}" type="presOf" srcId="{E55B9032-E2DD-4405-B538-69AB78623CFF}" destId="{E0E99B72-403B-47A6-BF5E-0F4E8F1BEC84}" srcOrd="0" destOrd="0" presId="urn:microsoft.com/office/officeart/2005/8/layout/hierarchy4"/>
    <dgm:cxn modelId="{28645183-910F-4E43-918C-E0F2432BDBF7}" type="presOf" srcId="{C3893844-F54F-45B7-8B96-56C67898EB77}" destId="{628A239E-EDEA-4790-8090-2F9A5D1B8E95}" srcOrd="0" destOrd="0" presId="urn:microsoft.com/office/officeart/2005/8/layout/hierarchy4"/>
    <dgm:cxn modelId="{E24BA4AD-1E34-4C87-A7AA-48B32ABE06BC}" srcId="{E55B9032-E2DD-4405-B538-69AB78623CFF}" destId="{5E3F14BC-B312-4D10-89D8-C0F85D6FFFB6}" srcOrd="2" destOrd="0" parTransId="{2E3EBB10-D78C-4948-9B8B-5107A1CC1B5E}" sibTransId="{EFB586A6-5B53-4D5F-A005-5FEAAD849AC5}"/>
    <dgm:cxn modelId="{962D64E2-DD55-46F2-A1AC-5E2F1D2D14F8}" srcId="{C3893844-F54F-45B7-8B96-56C67898EB77}" destId="{E55B9032-E2DD-4405-B538-69AB78623CFF}" srcOrd="0" destOrd="0" parTransId="{1BD91801-D374-47E2-9E35-3C87E263D945}" sibTransId="{40A938C2-98A0-4D2F-8FC6-877504BD2264}"/>
    <dgm:cxn modelId="{BC608F0D-2155-4A63-9B70-489A405E450C}" type="presParOf" srcId="{628A239E-EDEA-4790-8090-2F9A5D1B8E95}" destId="{EB34FB0B-ECA8-42B3-A74A-97E8A7F858C4}" srcOrd="0" destOrd="0" presId="urn:microsoft.com/office/officeart/2005/8/layout/hierarchy4"/>
    <dgm:cxn modelId="{47981030-3B7B-479C-B58F-A3959DD474D6}" type="presParOf" srcId="{EB34FB0B-ECA8-42B3-A74A-97E8A7F858C4}" destId="{E0E99B72-403B-47A6-BF5E-0F4E8F1BEC84}" srcOrd="0" destOrd="0" presId="urn:microsoft.com/office/officeart/2005/8/layout/hierarchy4"/>
    <dgm:cxn modelId="{DCEAE50E-CDF3-4A4B-A50D-9AA79C782A97}" type="presParOf" srcId="{EB34FB0B-ECA8-42B3-A74A-97E8A7F858C4}" destId="{C6E3604E-C62D-4F4D-A6E4-23075B37928F}" srcOrd="1" destOrd="0" presId="urn:microsoft.com/office/officeart/2005/8/layout/hierarchy4"/>
    <dgm:cxn modelId="{DD9A21A6-0C8C-4582-B1B3-17B037F0D8FE}" type="presParOf" srcId="{EB34FB0B-ECA8-42B3-A74A-97E8A7F858C4}" destId="{91551F36-B28E-473E-B271-F9ED96C09F8D}" srcOrd="2" destOrd="0" presId="urn:microsoft.com/office/officeart/2005/8/layout/hierarchy4"/>
    <dgm:cxn modelId="{BFCA0045-FD62-463F-B0AE-23779A083B94}" type="presParOf" srcId="{91551F36-B28E-473E-B271-F9ED96C09F8D}" destId="{CD3A2AB5-F939-4A47-8790-BAF80FCC98CB}" srcOrd="0" destOrd="0" presId="urn:microsoft.com/office/officeart/2005/8/layout/hierarchy4"/>
    <dgm:cxn modelId="{6CB9EA1C-354F-4EED-A7E9-595E11668D98}" type="presParOf" srcId="{CD3A2AB5-F939-4A47-8790-BAF80FCC98CB}" destId="{D47B1E28-F984-4C5F-97B5-9A94AC2D9DE5}" srcOrd="0" destOrd="0" presId="urn:microsoft.com/office/officeart/2005/8/layout/hierarchy4"/>
    <dgm:cxn modelId="{B68549B6-9F92-4A10-9621-9ED68990A14B}" type="presParOf" srcId="{CD3A2AB5-F939-4A47-8790-BAF80FCC98CB}" destId="{88FE26E6-FA94-4EA7-9CE0-01D9840E7ACF}" srcOrd="1" destOrd="0" presId="urn:microsoft.com/office/officeart/2005/8/layout/hierarchy4"/>
    <dgm:cxn modelId="{BC0045E3-669B-47DC-9800-D74051952A89}" type="presParOf" srcId="{91551F36-B28E-473E-B271-F9ED96C09F8D}" destId="{BA488C98-786A-4B25-A775-4833C9E4A898}" srcOrd="1" destOrd="0" presId="urn:microsoft.com/office/officeart/2005/8/layout/hierarchy4"/>
    <dgm:cxn modelId="{F25C148C-03C1-45B2-B922-17854E22D3AE}" type="presParOf" srcId="{91551F36-B28E-473E-B271-F9ED96C09F8D}" destId="{08D2A082-7B1F-4AAE-BB66-08FD7E473D40}" srcOrd="2" destOrd="0" presId="urn:microsoft.com/office/officeart/2005/8/layout/hierarchy4"/>
    <dgm:cxn modelId="{8E3E65DB-6FBC-4131-BE00-7719172E9438}" type="presParOf" srcId="{08D2A082-7B1F-4AAE-BB66-08FD7E473D40}" destId="{0F133F9A-D53F-4B73-A0D8-B843A41DCC7A}" srcOrd="0" destOrd="0" presId="urn:microsoft.com/office/officeart/2005/8/layout/hierarchy4"/>
    <dgm:cxn modelId="{C6FFC757-253F-4139-99C4-02877789937A}" type="presParOf" srcId="{08D2A082-7B1F-4AAE-BB66-08FD7E473D40}" destId="{CA645025-4885-435E-A46C-4740F0548312}" srcOrd="1" destOrd="0" presId="urn:microsoft.com/office/officeart/2005/8/layout/hierarchy4"/>
    <dgm:cxn modelId="{8FDFE82F-3827-42EF-90E5-D223EB4FE230}" type="presParOf" srcId="{91551F36-B28E-473E-B271-F9ED96C09F8D}" destId="{7DE19392-B418-4920-B87E-CAA91120C09A}" srcOrd="3" destOrd="0" presId="urn:microsoft.com/office/officeart/2005/8/layout/hierarchy4"/>
    <dgm:cxn modelId="{60779042-D3B0-4B00-A886-789FF5BD3F20}" type="presParOf" srcId="{91551F36-B28E-473E-B271-F9ED96C09F8D}" destId="{3FCA5C54-E7AF-49B2-9598-169C399EB902}" srcOrd="4" destOrd="0" presId="urn:microsoft.com/office/officeart/2005/8/layout/hierarchy4"/>
    <dgm:cxn modelId="{63E36A99-9C00-4A0A-BAC7-8E10EBD4F947}" type="presParOf" srcId="{3FCA5C54-E7AF-49B2-9598-169C399EB902}" destId="{EFFF91D1-E342-46DF-90C0-8916A4B65EC3}" srcOrd="0" destOrd="0" presId="urn:microsoft.com/office/officeart/2005/8/layout/hierarchy4"/>
    <dgm:cxn modelId="{351C7287-66BA-4F27-B093-ED8248342319}" type="presParOf" srcId="{3FCA5C54-E7AF-49B2-9598-169C399EB902}" destId="{829C71CD-0F8D-41BA-B512-D4EBBA4EB61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488D0-1C26-4741-B5C2-A34D7C07AF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D688912B-8DDB-4B43-8CCB-D99DE9EE243C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sk-SK" sz="2800">
              <a:latin typeface="+mj-lt"/>
            </a:rPr>
            <a:t>Centrá</a:t>
          </a:r>
        </a:p>
      </dgm:t>
    </dgm:pt>
    <dgm:pt modelId="{C849585F-8D91-4803-BF4C-D8B25651380A}" type="parTrans" cxnId="{2C1ED298-5CFB-4AEB-9DBD-41157E76175A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8B05D5AE-C80B-4EC2-8C19-C81FB148523C}" type="sibTrans" cxnId="{2C1ED298-5CFB-4AEB-9DBD-41157E76175A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F600FBB7-686C-4DE4-8055-6440F4756E00}">
      <dgm:prSet custT="1"/>
      <dgm:spPr/>
      <dgm:t>
        <a:bodyPr/>
        <a:lstStyle/>
        <a:p>
          <a:pPr rtl="0"/>
          <a:r>
            <a:rPr lang="sk-SK" sz="2000">
              <a:latin typeface="+mj-lt"/>
            </a:rPr>
            <a:t>CRT-D: </a:t>
          </a:r>
          <a:r>
            <a:rPr lang="en-US" sz="2000">
              <a:latin typeface="+mj-lt"/>
            </a:rPr>
            <a:t>4</a:t>
          </a:r>
          <a:r>
            <a:rPr lang="sk-SK" sz="2000">
              <a:latin typeface="+mj-lt"/>
            </a:rPr>
            <a:t> centrá </a:t>
          </a:r>
        </a:p>
      </dgm:t>
    </dgm:pt>
    <dgm:pt modelId="{CD394A32-0309-4A04-9306-0A45CB38FD6D}" type="parTrans" cxnId="{715B9814-CD0E-4902-A287-67085324449F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994BB50B-B50E-4C4C-B562-D4E55EF029AA}" type="sibTrans" cxnId="{715B9814-CD0E-4902-A287-67085324449F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73309768-2392-44FE-BA1F-7981B40A8060}">
      <dgm:prSet custT="1"/>
      <dgm:spPr/>
      <dgm:t>
        <a:bodyPr/>
        <a:lstStyle/>
        <a:p>
          <a:pPr rtl="0"/>
          <a:r>
            <a:rPr lang="sk-SK" sz="2000">
              <a:latin typeface="+mj-lt"/>
            </a:rPr>
            <a:t>CRT-P:  5 centier</a:t>
          </a:r>
        </a:p>
      </dgm:t>
    </dgm:pt>
    <dgm:pt modelId="{508C55B3-AF78-4C50-9E54-8288B395FEDA}" type="parTrans" cxnId="{16503187-A726-4565-802A-0AC1291310CB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57FF4419-1E1D-44D7-91F7-123F6F77E69F}" type="sibTrans" cxnId="{16503187-A726-4565-802A-0AC1291310CB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1AFDB0DA-4CAC-455C-9CA5-ABEC11FC20E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sk-SK" sz="2800">
              <a:latin typeface="+mj-lt"/>
            </a:rPr>
            <a:t>490 prístrojov </a:t>
          </a:r>
        </a:p>
      </dgm:t>
    </dgm:pt>
    <dgm:pt modelId="{12BFE85D-5FEB-4F95-AD08-986F043B96DA}" type="parTrans" cxnId="{8431AAB8-3D60-4F52-B2E5-1421E55EECD9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0985459D-F533-461F-B5EB-07442B80E6BC}" type="sibTrans" cxnId="{8431AAB8-3D60-4F52-B2E5-1421E55EECD9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2645A1C7-07BD-4638-8B80-92EFF90C82B4}">
      <dgm:prSet custT="1"/>
      <dgm:spPr/>
      <dgm:t>
        <a:bodyPr/>
        <a:lstStyle/>
        <a:p>
          <a:pPr rtl="0"/>
          <a:r>
            <a:rPr lang="sk-SK" sz="2000">
              <a:latin typeface="+mj-lt"/>
            </a:rPr>
            <a:t>314 prvoimplantácií</a:t>
          </a:r>
        </a:p>
      </dgm:t>
    </dgm:pt>
    <dgm:pt modelId="{EBE5DCED-F5D7-4ACF-BA29-0F5027A3C103}" type="parTrans" cxnId="{CDF74F30-6C4A-4730-851E-07D58900F7FD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E14562C0-3C48-44BD-9664-6C7E1C92B1F3}" type="sibTrans" cxnId="{CDF74F30-6C4A-4730-851E-07D58900F7FD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D72BD21A-F1B9-4F9B-BBE5-491689BAD358}">
      <dgm:prSet custT="1"/>
      <dgm:spPr/>
      <dgm:t>
        <a:bodyPr/>
        <a:lstStyle/>
        <a:p>
          <a:pPr rtl="0"/>
          <a:r>
            <a:rPr lang="sk-SK" sz="2000">
              <a:latin typeface="+mj-lt"/>
            </a:rPr>
            <a:t>176  výmeny + rozšírenia systémov (36%)</a:t>
          </a:r>
        </a:p>
      </dgm:t>
    </dgm:pt>
    <dgm:pt modelId="{0D89D691-77EF-40BD-BACA-3ED539FD58BA}" type="parTrans" cxnId="{CD1F5F58-EDE0-484F-ABDB-B16A95F68988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B16133E5-5533-4A55-9DE8-451B357A7133}" type="sibTrans" cxnId="{CD1F5F58-EDE0-484F-ABDB-B16A95F68988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44D8E50B-DAEC-4B84-BAAC-8840BDD28D6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sk-SK" sz="2800">
              <a:latin typeface="+mj-lt"/>
            </a:rPr>
            <a:t>CRT-D: 67,2%</a:t>
          </a:r>
        </a:p>
      </dgm:t>
    </dgm:pt>
    <dgm:pt modelId="{1797E1AE-4DF7-4D90-8F99-250234815CA7}" type="parTrans" cxnId="{4EDE8F21-6B39-4540-B2D1-29B557C3548D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D259B4AE-DA6C-4A0A-89B2-574E4470D9D3}" type="sibTrans" cxnId="{4EDE8F21-6B39-4540-B2D1-29B557C3548D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F56220CD-0A33-4A41-8A45-5394086769E4}" type="pres">
      <dgm:prSet presAssocID="{EA6488D0-1C26-4741-B5C2-A34D7C07AF86}" presName="linear" presStyleCnt="0">
        <dgm:presLayoutVars>
          <dgm:animLvl val="lvl"/>
          <dgm:resizeHandles val="exact"/>
        </dgm:presLayoutVars>
      </dgm:prSet>
      <dgm:spPr/>
    </dgm:pt>
    <dgm:pt modelId="{730B659B-E420-4A09-BA06-2BB353CEA058}" type="pres">
      <dgm:prSet presAssocID="{D688912B-8DDB-4B43-8CCB-D99DE9EE243C}" presName="parentText" presStyleLbl="node1" presStyleIdx="0" presStyleCnt="3" custLinFactNeighborX="1275" custLinFactNeighborY="2443">
        <dgm:presLayoutVars>
          <dgm:chMax val="0"/>
          <dgm:bulletEnabled val="1"/>
        </dgm:presLayoutVars>
      </dgm:prSet>
      <dgm:spPr/>
    </dgm:pt>
    <dgm:pt modelId="{4CA68049-1C4B-46FB-87FE-D60811F765BF}" type="pres">
      <dgm:prSet presAssocID="{D688912B-8DDB-4B43-8CCB-D99DE9EE243C}" presName="childText" presStyleLbl="revTx" presStyleIdx="0" presStyleCnt="2">
        <dgm:presLayoutVars>
          <dgm:bulletEnabled val="1"/>
        </dgm:presLayoutVars>
      </dgm:prSet>
      <dgm:spPr/>
    </dgm:pt>
    <dgm:pt modelId="{E2CC7C1D-5AB2-442B-AE1C-E249F14C439D}" type="pres">
      <dgm:prSet presAssocID="{1AFDB0DA-4CAC-455C-9CA5-ABEC11FC20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EC5A4F-C89A-4400-AC25-A8FF0BF9BCF2}" type="pres">
      <dgm:prSet presAssocID="{1AFDB0DA-4CAC-455C-9CA5-ABEC11FC20E4}" presName="childText" presStyleLbl="revTx" presStyleIdx="1" presStyleCnt="2">
        <dgm:presLayoutVars>
          <dgm:bulletEnabled val="1"/>
        </dgm:presLayoutVars>
      </dgm:prSet>
      <dgm:spPr/>
    </dgm:pt>
    <dgm:pt modelId="{050A8386-7042-461E-BE80-2F507D87F290}" type="pres">
      <dgm:prSet presAssocID="{44D8E50B-DAEC-4B84-BAAC-8840BDD28D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5B9814-CD0E-4902-A287-67085324449F}" srcId="{D688912B-8DDB-4B43-8CCB-D99DE9EE243C}" destId="{F600FBB7-686C-4DE4-8055-6440F4756E00}" srcOrd="0" destOrd="0" parTransId="{CD394A32-0309-4A04-9306-0A45CB38FD6D}" sibTransId="{994BB50B-B50E-4C4C-B562-D4E55EF029AA}"/>
    <dgm:cxn modelId="{4EDE8F21-6B39-4540-B2D1-29B557C3548D}" srcId="{EA6488D0-1C26-4741-B5C2-A34D7C07AF86}" destId="{44D8E50B-DAEC-4B84-BAAC-8840BDD28D63}" srcOrd="2" destOrd="0" parTransId="{1797E1AE-4DF7-4D90-8F99-250234815CA7}" sibTransId="{D259B4AE-DA6C-4A0A-89B2-574E4470D9D3}"/>
    <dgm:cxn modelId="{CDF74F30-6C4A-4730-851E-07D58900F7FD}" srcId="{1AFDB0DA-4CAC-455C-9CA5-ABEC11FC20E4}" destId="{2645A1C7-07BD-4638-8B80-92EFF90C82B4}" srcOrd="0" destOrd="0" parTransId="{EBE5DCED-F5D7-4ACF-BA29-0F5027A3C103}" sibTransId="{E14562C0-3C48-44BD-9664-6C7E1C92B1F3}"/>
    <dgm:cxn modelId="{5B0FB14D-1E6A-47A8-A69A-AA706469D4DA}" type="presOf" srcId="{D688912B-8DDB-4B43-8CCB-D99DE9EE243C}" destId="{730B659B-E420-4A09-BA06-2BB353CEA058}" srcOrd="0" destOrd="0" presId="urn:microsoft.com/office/officeart/2005/8/layout/vList2"/>
    <dgm:cxn modelId="{ACC0C376-EF19-4231-B40A-63D131E59075}" type="presOf" srcId="{F600FBB7-686C-4DE4-8055-6440F4756E00}" destId="{4CA68049-1C4B-46FB-87FE-D60811F765BF}" srcOrd="0" destOrd="0" presId="urn:microsoft.com/office/officeart/2005/8/layout/vList2"/>
    <dgm:cxn modelId="{CD1F5F58-EDE0-484F-ABDB-B16A95F68988}" srcId="{1AFDB0DA-4CAC-455C-9CA5-ABEC11FC20E4}" destId="{D72BD21A-F1B9-4F9B-BBE5-491689BAD358}" srcOrd="1" destOrd="0" parTransId="{0D89D691-77EF-40BD-BACA-3ED539FD58BA}" sibTransId="{B16133E5-5533-4A55-9DE8-451B357A7133}"/>
    <dgm:cxn modelId="{16503187-A726-4565-802A-0AC1291310CB}" srcId="{D688912B-8DDB-4B43-8CCB-D99DE9EE243C}" destId="{73309768-2392-44FE-BA1F-7981B40A8060}" srcOrd="1" destOrd="0" parTransId="{508C55B3-AF78-4C50-9E54-8288B395FEDA}" sibTransId="{57FF4419-1E1D-44D7-91F7-123F6F77E69F}"/>
    <dgm:cxn modelId="{2C1ED298-5CFB-4AEB-9DBD-41157E76175A}" srcId="{EA6488D0-1C26-4741-B5C2-A34D7C07AF86}" destId="{D688912B-8DDB-4B43-8CCB-D99DE9EE243C}" srcOrd="0" destOrd="0" parTransId="{C849585F-8D91-4803-BF4C-D8B25651380A}" sibTransId="{8B05D5AE-C80B-4EC2-8C19-C81FB148523C}"/>
    <dgm:cxn modelId="{5C03AF9E-AEE4-4301-8DE3-385C25A291A0}" type="presOf" srcId="{1AFDB0DA-4CAC-455C-9CA5-ABEC11FC20E4}" destId="{E2CC7C1D-5AB2-442B-AE1C-E249F14C439D}" srcOrd="0" destOrd="0" presId="urn:microsoft.com/office/officeart/2005/8/layout/vList2"/>
    <dgm:cxn modelId="{4F591EA2-2423-467C-98AA-38FD047A5B4C}" type="presOf" srcId="{44D8E50B-DAEC-4B84-BAAC-8840BDD28D63}" destId="{050A8386-7042-461E-BE80-2F507D87F290}" srcOrd="0" destOrd="0" presId="urn:microsoft.com/office/officeart/2005/8/layout/vList2"/>
    <dgm:cxn modelId="{53DDAAAE-0C51-4988-A618-03E6CB8DEC43}" type="presOf" srcId="{D72BD21A-F1B9-4F9B-BBE5-491689BAD358}" destId="{98EC5A4F-C89A-4400-AC25-A8FF0BF9BCF2}" srcOrd="0" destOrd="1" presId="urn:microsoft.com/office/officeart/2005/8/layout/vList2"/>
    <dgm:cxn modelId="{8431AAB8-3D60-4F52-B2E5-1421E55EECD9}" srcId="{EA6488D0-1C26-4741-B5C2-A34D7C07AF86}" destId="{1AFDB0DA-4CAC-455C-9CA5-ABEC11FC20E4}" srcOrd="1" destOrd="0" parTransId="{12BFE85D-5FEB-4F95-AD08-986F043B96DA}" sibTransId="{0985459D-F533-461F-B5EB-07442B80E6BC}"/>
    <dgm:cxn modelId="{B9F983C4-5EF0-41BB-83AA-50870A75B253}" type="presOf" srcId="{EA6488D0-1C26-4741-B5C2-A34D7C07AF86}" destId="{F56220CD-0A33-4A41-8A45-5394086769E4}" srcOrd="0" destOrd="0" presId="urn:microsoft.com/office/officeart/2005/8/layout/vList2"/>
    <dgm:cxn modelId="{C2751AD3-83D9-44C1-8A76-CA1D93A93A5E}" type="presOf" srcId="{2645A1C7-07BD-4638-8B80-92EFF90C82B4}" destId="{98EC5A4F-C89A-4400-AC25-A8FF0BF9BCF2}" srcOrd="0" destOrd="0" presId="urn:microsoft.com/office/officeart/2005/8/layout/vList2"/>
    <dgm:cxn modelId="{C65870FC-8568-463D-964B-D1F4D32856B9}" type="presOf" srcId="{73309768-2392-44FE-BA1F-7981B40A8060}" destId="{4CA68049-1C4B-46FB-87FE-D60811F765BF}" srcOrd="0" destOrd="1" presId="urn:microsoft.com/office/officeart/2005/8/layout/vList2"/>
    <dgm:cxn modelId="{5A7A137C-FD6A-46CC-B53E-26B9FE6B65BD}" type="presParOf" srcId="{F56220CD-0A33-4A41-8A45-5394086769E4}" destId="{730B659B-E420-4A09-BA06-2BB353CEA058}" srcOrd="0" destOrd="0" presId="urn:microsoft.com/office/officeart/2005/8/layout/vList2"/>
    <dgm:cxn modelId="{A6EE1376-FF8F-44D2-8B04-2D6BD6788387}" type="presParOf" srcId="{F56220CD-0A33-4A41-8A45-5394086769E4}" destId="{4CA68049-1C4B-46FB-87FE-D60811F765BF}" srcOrd="1" destOrd="0" presId="urn:microsoft.com/office/officeart/2005/8/layout/vList2"/>
    <dgm:cxn modelId="{EBD4A877-AEF0-4D5B-9FB8-1FEE91453B9A}" type="presParOf" srcId="{F56220CD-0A33-4A41-8A45-5394086769E4}" destId="{E2CC7C1D-5AB2-442B-AE1C-E249F14C439D}" srcOrd="2" destOrd="0" presId="urn:microsoft.com/office/officeart/2005/8/layout/vList2"/>
    <dgm:cxn modelId="{A55247DF-6FA5-4678-9329-4C8F9EA0156C}" type="presParOf" srcId="{F56220CD-0A33-4A41-8A45-5394086769E4}" destId="{98EC5A4F-C89A-4400-AC25-A8FF0BF9BCF2}" srcOrd="3" destOrd="0" presId="urn:microsoft.com/office/officeart/2005/8/layout/vList2"/>
    <dgm:cxn modelId="{F226D993-4748-48AB-B116-E3031E91A512}" type="presParOf" srcId="{F56220CD-0A33-4A41-8A45-5394086769E4}" destId="{050A8386-7042-461E-BE80-2F507D87F2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6488D0-1C26-4741-B5C2-A34D7C07AF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D688912B-8DDB-4B43-8CCB-D99DE9EE243C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sk-SK" sz="2000">
              <a:latin typeface="+mj-lt"/>
            </a:rPr>
            <a:t>Centrá</a:t>
          </a:r>
        </a:p>
      </dgm:t>
    </dgm:pt>
    <dgm:pt modelId="{C849585F-8D91-4803-BF4C-D8B25651380A}" type="parTrans" cxnId="{2C1ED298-5CFB-4AEB-9DBD-41157E76175A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8B05D5AE-C80B-4EC2-8C19-C81FB148523C}" type="sibTrans" cxnId="{2C1ED298-5CFB-4AEB-9DBD-41157E76175A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F600FBB7-686C-4DE4-8055-6440F4756E00}">
      <dgm:prSet custT="1"/>
      <dgm:spPr/>
      <dgm:t>
        <a:bodyPr/>
        <a:lstStyle/>
        <a:p>
          <a:pPr rtl="0"/>
          <a:r>
            <a:rPr lang="sk-SK" sz="1600">
              <a:latin typeface="+mj-lt"/>
            </a:rPr>
            <a:t>CRT-D: 3 + 1 centrá </a:t>
          </a:r>
        </a:p>
      </dgm:t>
    </dgm:pt>
    <dgm:pt modelId="{CD394A32-0309-4A04-9306-0A45CB38FD6D}" type="parTrans" cxnId="{715B9814-CD0E-4902-A287-67085324449F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994BB50B-B50E-4C4C-B562-D4E55EF029AA}" type="sibTrans" cxnId="{715B9814-CD0E-4902-A287-67085324449F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73309768-2392-44FE-BA1F-7981B40A8060}">
      <dgm:prSet custT="1"/>
      <dgm:spPr/>
      <dgm:t>
        <a:bodyPr/>
        <a:lstStyle/>
        <a:p>
          <a:pPr rtl="0"/>
          <a:r>
            <a:rPr lang="sk-SK" sz="1600">
              <a:latin typeface="+mj-lt"/>
            </a:rPr>
            <a:t>CRT-P:  6 centier</a:t>
          </a:r>
        </a:p>
      </dgm:t>
    </dgm:pt>
    <dgm:pt modelId="{508C55B3-AF78-4C50-9E54-8288B395FEDA}" type="parTrans" cxnId="{16503187-A726-4565-802A-0AC1291310CB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57FF4419-1E1D-44D7-91F7-123F6F77E69F}" type="sibTrans" cxnId="{16503187-A726-4565-802A-0AC1291310CB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1AFDB0DA-4CAC-455C-9CA5-ABEC11FC20E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sk-SK" sz="2000">
              <a:latin typeface="+mj-lt"/>
            </a:rPr>
            <a:t>504 prístrojov </a:t>
          </a:r>
        </a:p>
      </dgm:t>
    </dgm:pt>
    <dgm:pt modelId="{12BFE85D-5FEB-4F95-AD08-986F043B96DA}" type="parTrans" cxnId="{8431AAB8-3D60-4F52-B2E5-1421E55EECD9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0985459D-F533-461F-B5EB-07442B80E6BC}" type="sibTrans" cxnId="{8431AAB8-3D60-4F52-B2E5-1421E55EECD9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2645A1C7-07BD-4638-8B80-92EFF90C82B4}">
      <dgm:prSet custT="1"/>
      <dgm:spPr/>
      <dgm:t>
        <a:bodyPr/>
        <a:lstStyle/>
        <a:p>
          <a:pPr rtl="0"/>
          <a:r>
            <a:rPr lang="sk-SK" sz="1600">
              <a:latin typeface="+mj-lt"/>
            </a:rPr>
            <a:t>303 prvoimplantácií</a:t>
          </a:r>
        </a:p>
      </dgm:t>
    </dgm:pt>
    <dgm:pt modelId="{EBE5DCED-F5D7-4ACF-BA29-0F5027A3C103}" type="parTrans" cxnId="{CDF74F30-6C4A-4730-851E-07D58900F7FD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E14562C0-3C48-44BD-9664-6C7E1C92B1F3}" type="sibTrans" cxnId="{CDF74F30-6C4A-4730-851E-07D58900F7FD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D72BD21A-F1B9-4F9B-BBE5-491689BAD358}">
      <dgm:prSet custT="1"/>
      <dgm:spPr/>
      <dgm:t>
        <a:bodyPr/>
        <a:lstStyle/>
        <a:p>
          <a:pPr rtl="0"/>
          <a:r>
            <a:rPr lang="sk-SK" sz="1600">
              <a:latin typeface="+mj-lt"/>
            </a:rPr>
            <a:t>201  výmeny + rozšírenia systémov (40%)</a:t>
          </a:r>
        </a:p>
      </dgm:t>
    </dgm:pt>
    <dgm:pt modelId="{0D89D691-77EF-40BD-BACA-3ED539FD58BA}" type="parTrans" cxnId="{CD1F5F58-EDE0-484F-ABDB-B16A95F68988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B16133E5-5533-4A55-9DE8-451B357A7133}" type="sibTrans" cxnId="{CD1F5F58-EDE0-484F-ABDB-B16A95F68988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44D8E50B-DAEC-4B84-BAAC-8840BDD28D6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sk-SK" sz="2000">
              <a:latin typeface="+mj-lt"/>
            </a:rPr>
            <a:t>CRT-D: 70%</a:t>
          </a:r>
        </a:p>
      </dgm:t>
    </dgm:pt>
    <dgm:pt modelId="{1797E1AE-4DF7-4D90-8F99-250234815CA7}" type="parTrans" cxnId="{4EDE8F21-6B39-4540-B2D1-29B557C3548D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D259B4AE-DA6C-4A0A-89B2-574E4470D9D3}" type="sibTrans" cxnId="{4EDE8F21-6B39-4540-B2D1-29B557C3548D}">
      <dgm:prSet/>
      <dgm:spPr/>
      <dgm:t>
        <a:bodyPr/>
        <a:lstStyle/>
        <a:p>
          <a:endParaRPr lang="sk-SK" sz="1200">
            <a:latin typeface="+mj-lt"/>
          </a:endParaRPr>
        </a:p>
      </dgm:t>
    </dgm:pt>
    <dgm:pt modelId="{F56220CD-0A33-4A41-8A45-5394086769E4}" type="pres">
      <dgm:prSet presAssocID="{EA6488D0-1C26-4741-B5C2-A34D7C07AF86}" presName="linear" presStyleCnt="0">
        <dgm:presLayoutVars>
          <dgm:animLvl val="lvl"/>
          <dgm:resizeHandles val="exact"/>
        </dgm:presLayoutVars>
      </dgm:prSet>
      <dgm:spPr/>
    </dgm:pt>
    <dgm:pt modelId="{730B659B-E420-4A09-BA06-2BB353CEA058}" type="pres">
      <dgm:prSet presAssocID="{D688912B-8DDB-4B43-8CCB-D99DE9EE243C}" presName="parentText" presStyleLbl="node1" presStyleIdx="0" presStyleCnt="3" custLinFactNeighborX="1275" custLinFactNeighborY="2443">
        <dgm:presLayoutVars>
          <dgm:chMax val="0"/>
          <dgm:bulletEnabled val="1"/>
        </dgm:presLayoutVars>
      </dgm:prSet>
      <dgm:spPr/>
    </dgm:pt>
    <dgm:pt modelId="{4CA68049-1C4B-46FB-87FE-D60811F765BF}" type="pres">
      <dgm:prSet presAssocID="{D688912B-8DDB-4B43-8CCB-D99DE9EE243C}" presName="childText" presStyleLbl="revTx" presStyleIdx="0" presStyleCnt="2">
        <dgm:presLayoutVars>
          <dgm:bulletEnabled val="1"/>
        </dgm:presLayoutVars>
      </dgm:prSet>
      <dgm:spPr/>
    </dgm:pt>
    <dgm:pt modelId="{E2CC7C1D-5AB2-442B-AE1C-E249F14C439D}" type="pres">
      <dgm:prSet presAssocID="{1AFDB0DA-4CAC-455C-9CA5-ABEC11FC20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EC5A4F-C89A-4400-AC25-A8FF0BF9BCF2}" type="pres">
      <dgm:prSet presAssocID="{1AFDB0DA-4CAC-455C-9CA5-ABEC11FC20E4}" presName="childText" presStyleLbl="revTx" presStyleIdx="1" presStyleCnt="2">
        <dgm:presLayoutVars>
          <dgm:bulletEnabled val="1"/>
        </dgm:presLayoutVars>
      </dgm:prSet>
      <dgm:spPr/>
    </dgm:pt>
    <dgm:pt modelId="{050A8386-7042-461E-BE80-2F507D87F290}" type="pres">
      <dgm:prSet presAssocID="{44D8E50B-DAEC-4B84-BAAC-8840BDD28D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5B9814-CD0E-4902-A287-67085324449F}" srcId="{D688912B-8DDB-4B43-8CCB-D99DE9EE243C}" destId="{F600FBB7-686C-4DE4-8055-6440F4756E00}" srcOrd="0" destOrd="0" parTransId="{CD394A32-0309-4A04-9306-0A45CB38FD6D}" sibTransId="{994BB50B-B50E-4C4C-B562-D4E55EF029AA}"/>
    <dgm:cxn modelId="{E71FCB1E-BFC9-4794-9354-4E6E4652083E}" type="presOf" srcId="{D72BD21A-F1B9-4F9B-BBE5-491689BAD358}" destId="{98EC5A4F-C89A-4400-AC25-A8FF0BF9BCF2}" srcOrd="0" destOrd="1" presId="urn:microsoft.com/office/officeart/2005/8/layout/vList2"/>
    <dgm:cxn modelId="{4EDE8F21-6B39-4540-B2D1-29B557C3548D}" srcId="{EA6488D0-1C26-4741-B5C2-A34D7C07AF86}" destId="{44D8E50B-DAEC-4B84-BAAC-8840BDD28D63}" srcOrd="2" destOrd="0" parTransId="{1797E1AE-4DF7-4D90-8F99-250234815CA7}" sibTransId="{D259B4AE-DA6C-4A0A-89B2-574E4470D9D3}"/>
    <dgm:cxn modelId="{CDF74F30-6C4A-4730-851E-07D58900F7FD}" srcId="{1AFDB0DA-4CAC-455C-9CA5-ABEC11FC20E4}" destId="{2645A1C7-07BD-4638-8B80-92EFF90C82B4}" srcOrd="0" destOrd="0" parTransId="{EBE5DCED-F5D7-4ACF-BA29-0F5027A3C103}" sibTransId="{E14562C0-3C48-44BD-9664-6C7E1C92B1F3}"/>
    <dgm:cxn modelId="{9F337962-EAEE-4EEA-9C02-AD43013ABAA7}" type="presOf" srcId="{D688912B-8DDB-4B43-8CCB-D99DE9EE243C}" destId="{730B659B-E420-4A09-BA06-2BB353CEA058}" srcOrd="0" destOrd="0" presId="urn:microsoft.com/office/officeart/2005/8/layout/vList2"/>
    <dgm:cxn modelId="{3F1A0771-884C-4BCB-BD38-1E6F531AA36F}" type="presOf" srcId="{F600FBB7-686C-4DE4-8055-6440F4756E00}" destId="{4CA68049-1C4B-46FB-87FE-D60811F765BF}" srcOrd="0" destOrd="0" presId="urn:microsoft.com/office/officeart/2005/8/layout/vList2"/>
    <dgm:cxn modelId="{88A08174-93DC-449B-A22A-09EA148F898C}" type="presOf" srcId="{EA6488D0-1C26-4741-B5C2-A34D7C07AF86}" destId="{F56220CD-0A33-4A41-8A45-5394086769E4}" srcOrd="0" destOrd="0" presId="urn:microsoft.com/office/officeart/2005/8/layout/vList2"/>
    <dgm:cxn modelId="{CD1F5F58-EDE0-484F-ABDB-B16A95F68988}" srcId="{1AFDB0DA-4CAC-455C-9CA5-ABEC11FC20E4}" destId="{D72BD21A-F1B9-4F9B-BBE5-491689BAD358}" srcOrd="1" destOrd="0" parTransId="{0D89D691-77EF-40BD-BACA-3ED539FD58BA}" sibTransId="{B16133E5-5533-4A55-9DE8-451B357A7133}"/>
    <dgm:cxn modelId="{16503187-A726-4565-802A-0AC1291310CB}" srcId="{D688912B-8DDB-4B43-8CCB-D99DE9EE243C}" destId="{73309768-2392-44FE-BA1F-7981B40A8060}" srcOrd="1" destOrd="0" parTransId="{508C55B3-AF78-4C50-9E54-8288B395FEDA}" sibTransId="{57FF4419-1E1D-44D7-91F7-123F6F77E69F}"/>
    <dgm:cxn modelId="{5C369495-7F1C-432D-A53A-69194EC082DF}" type="presOf" srcId="{44D8E50B-DAEC-4B84-BAAC-8840BDD28D63}" destId="{050A8386-7042-461E-BE80-2F507D87F290}" srcOrd="0" destOrd="0" presId="urn:microsoft.com/office/officeart/2005/8/layout/vList2"/>
    <dgm:cxn modelId="{2C1ED298-5CFB-4AEB-9DBD-41157E76175A}" srcId="{EA6488D0-1C26-4741-B5C2-A34D7C07AF86}" destId="{D688912B-8DDB-4B43-8CCB-D99DE9EE243C}" srcOrd="0" destOrd="0" parTransId="{C849585F-8D91-4803-BF4C-D8B25651380A}" sibTransId="{8B05D5AE-C80B-4EC2-8C19-C81FB148523C}"/>
    <dgm:cxn modelId="{8431AAB8-3D60-4F52-B2E5-1421E55EECD9}" srcId="{EA6488D0-1C26-4741-B5C2-A34D7C07AF86}" destId="{1AFDB0DA-4CAC-455C-9CA5-ABEC11FC20E4}" srcOrd="1" destOrd="0" parTransId="{12BFE85D-5FEB-4F95-AD08-986F043B96DA}" sibTransId="{0985459D-F533-461F-B5EB-07442B80E6BC}"/>
    <dgm:cxn modelId="{9667ABBB-FB33-4323-941A-BD2444918430}" type="presOf" srcId="{73309768-2392-44FE-BA1F-7981B40A8060}" destId="{4CA68049-1C4B-46FB-87FE-D60811F765BF}" srcOrd="0" destOrd="1" presId="urn:microsoft.com/office/officeart/2005/8/layout/vList2"/>
    <dgm:cxn modelId="{E8454EC4-411E-4D39-88CF-233122A04BA4}" type="presOf" srcId="{1AFDB0DA-4CAC-455C-9CA5-ABEC11FC20E4}" destId="{E2CC7C1D-5AB2-442B-AE1C-E249F14C439D}" srcOrd="0" destOrd="0" presId="urn:microsoft.com/office/officeart/2005/8/layout/vList2"/>
    <dgm:cxn modelId="{123BE3C7-F4E9-47B8-A2F7-AE2295E6A42C}" type="presOf" srcId="{2645A1C7-07BD-4638-8B80-92EFF90C82B4}" destId="{98EC5A4F-C89A-4400-AC25-A8FF0BF9BCF2}" srcOrd="0" destOrd="0" presId="urn:microsoft.com/office/officeart/2005/8/layout/vList2"/>
    <dgm:cxn modelId="{382E90FD-2E9A-469D-A61C-54262F02E2E2}" type="presParOf" srcId="{F56220CD-0A33-4A41-8A45-5394086769E4}" destId="{730B659B-E420-4A09-BA06-2BB353CEA058}" srcOrd="0" destOrd="0" presId="urn:microsoft.com/office/officeart/2005/8/layout/vList2"/>
    <dgm:cxn modelId="{62682F5F-A173-461E-BEBB-558BB97DA331}" type="presParOf" srcId="{F56220CD-0A33-4A41-8A45-5394086769E4}" destId="{4CA68049-1C4B-46FB-87FE-D60811F765BF}" srcOrd="1" destOrd="0" presId="urn:microsoft.com/office/officeart/2005/8/layout/vList2"/>
    <dgm:cxn modelId="{62425034-2D6D-4893-9A7A-52CEEFADE6C5}" type="presParOf" srcId="{F56220CD-0A33-4A41-8A45-5394086769E4}" destId="{E2CC7C1D-5AB2-442B-AE1C-E249F14C439D}" srcOrd="2" destOrd="0" presId="urn:microsoft.com/office/officeart/2005/8/layout/vList2"/>
    <dgm:cxn modelId="{3E95EC0B-24AB-4B11-BC28-57368416EF1C}" type="presParOf" srcId="{F56220CD-0A33-4A41-8A45-5394086769E4}" destId="{98EC5A4F-C89A-4400-AC25-A8FF0BF9BCF2}" srcOrd="3" destOrd="0" presId="urn:microsoft.com/office/officeart/2005/8/layout/vList2"/>
    <dgm:cxn modelId="{8C9DB7BD-DE36-4520-B5F5-829A007FE08A}" type="presParOf" srcId="{F56220CD-0A33-4A41-8A45-5394086769E4}" destId="{050A8386-7042-461E-BE80-2F507D87F2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99B72-403B-47A6-BF5E-0F4E8F1BEC84}">
      <dsp:nvSpPr>
        <dsp:cNvPr id="0" name=""/>
        <dsp:cNvSpPr/>
      </dsp:nvSpPr>
      <dsp:spPr>
        <a:xfrm>
          <a:off x="1169" y="147"/>
          <a:ext cx="3252555" cy="928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Nov</a:t>
          </a:r>
          <a:r>
            <a:rPr lang="sk-SK" sz="1800" kern="1200"/>
            <a:t>é elektródy pri výmene ICD</a:t>
          </a:r>
        </a:p>
      </dsp:txBody>
      <dsp:txXfrm>
        <a:off x="28362" y="27340"/>
        <a:ext cx="3198169" cy="874053"/>
      </dsp:txXfrm>
    </dsp:sp>
    <dsp:sp modelId="{D47B1E28-F984-4C5F-97B5-9A94AC2D9DE5}">
      <dsp:nvSpPr>
        <dsp:cNvPr id="0" name=""/>
        <dsp:cNvSpPr/>
      </dsp:nvSpPr>
      <dsp:spPr>
        <a:xfrm>
          <a:off x="1169" y="1015629"/>
          <a:ext cx="1026690" cy="9284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   Predsieň</a:t>
          </a:r>
          <a:br>
            <a:rPr lang="sk-SK" sz="1600" kern="1200"/>
          </a:br>
          <a:r>
            <a:rPr lang="sk-SK" sz="1600" kern="1200"/>
            <a:t>17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kern="1200"/>
        </a:p>
      </dsp:txBody>
      <dsp:txXfrm>
        <a:off x="28362" y="1042822"/>
        <a:ext cx="972304" cy="874053"/>
      </dsp:txXfrm>
    </dsp:sp>
    <dsp:sp modelId="{0F133F9A-D53F-4B73-A0D8-B843A41DCC7A}">
      <dsp:nvSpPr>
        <dsp:cNvPr id="0" name=""/>
        <dsp:cNvSpPr/>
      </dsp:nvSpPr>
      <dsp:spPr>
        <a:xfrm>
          <a:off x="1114102" y="1015629"/>
          <a:ext cx="1026690" cy="9284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RV</a:t>
          </a:r>
          <a:br>
            <a:rPr lang="sk-SK" sz="1600" kern="1200"/>
          </a:br>
          <a:r>
            <a:rPr lang="sk-SK" sz="1600" kern="1200"/>
            <a:t>6</a:t>
          </a:r>
        </a:p>
      </dsp:txBody>
      <dsp:txXfrm>
        <a:off x="1141295" y="1042822"/>
        <a:ext cx="972304" cy="874053"/>
      </dsp:txXfrm>
    </dsp:sp>
    <dsp:sp modelId="{EFFF91D1-E342-46DF-90C0-8916A4B65EC3}">
      <dsp:nvSpPr>
        <dsp:cNvPr id="0" name=""/>
        <dsp:cNvSpPr/>
      </dsp:nvSpPr>
      <dsp:spPr>
        <a:xfrm>
          <a:off x="2227034" y="1015629"/>
          <a:ext cx="1026690" cy="9284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LV</a:t>
          </a:r>
          <a:br>
            <a:rPr lang="sk-SK" sz="1600" kern="1200"/>
          </a:br>
          <a:r>
            <a:rPr lang="sk-SK" sz="1600" kern="1200"/>
            <a:t>     34	</a:t>
          </a:r>
        </a:p>
      </dsp:txBody>
      <dsp:txXfrm>
        <a:off x="2254227" y="1042822"/>
        <a:ext cx="972304" cy="874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B659B-E420-4A09-BA06-2BB353CEA058}">
      <dsp:nvSpPr>
        <dsp:cNvPr id="0" name=""/>
        <dsp:cNvSpPr/>
      </dsp:nvSpPr>
      <dsp:spPr>
        <a:xfrm>
          <a:off x="0" y="28653"/>
          <a:ext cx="4104456" cy="767520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>
              <a:latin typeface="+mj-lt"/>
            </a:rPr>
            <a:t>Centrá</a:t>
          </a:r>
        </a:p>
      </dsp:txBody>
      <dsp:txXfrm>
        <a:off x="37467" y="66120"/>
        <a:ext cx="4029522" cy="692586"/>
      </dsp:txXfrm>
    </dsp:sp>
    <dsp:sp modelId="{4CA68049-1C4B-46FB-87FE-D60811F765BF}">
      <dsp:nvSpPr>
        <dsp:cNvPr id="0" name=""/>
        <dsp:cNvSpPr/>
      </dsp:nvSpPr>
      <dsp:spPr>
        <a:xfrm>
          <a:off x="0" y="779586"/>
          <a:ext cx="4104456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1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2000" kern="1200">
              <a:latin typeface="+mj-lt"/>
            </a:rPr>
            <a:t>CRT-D: </a:t>
          </a:r>
          <a:r>
            <a:rPr lang="en-US" sz="2000" kern="1200">
              <a:latin typeface="+mj-lt"/>
            </a:rPr>
            <a:t>4</a:t>
          </a:r>
          <a:r>
            <a:rPr lang="sk-SK" sz="2000" kern="1200">
              <a:latin typeface="+mj-lt"/>
            </a:rPr>
            <a:t> centrá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2000" kern="1200">
              <a:latin typeface="+mj-lt"/>
            </a:rPr>
            <a:t>CRT-P:  5 centier</a:t>
          </a:r>
        </a:p>
      </dsp:txBody>
      <dsp:txXfrm>
        <a:off x="0" y="779586"/>
        <a:ext cx="4104456" cy="678960"/>
      </dsp:txXfrm>
    </dsp:sp>
    <dsp:sp modelId="{E2CC7C1D-5AB2-442B-AE1C-E249F14C439D}">
      <dsp:nvSpPr>
        <dsp:cNvPr id="0" name=""/>
        <dsp:cNvSpPr/>
      </dsp:nvSpPr>
      <dsp:spPr>
        <a:xfrm>
          <a:off x="0" y="1458546"/>
          <a:ext cx="4104456" cy="7675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>
              <a:latin typeface="+mj-lt"/>
            </a:rPr>
            <a:t>490 prístrojov </a:t>
          </a:r>
        </a:p>
      </dsp:txBody>
      <dsp:txXfrm>
        <a:off x="37467" y="1496013"/>
        <a:ext cx="4029522" cy="692586"/>
      </dsp:txXfrm>
    </dsp:sp>
    <dsp:sp modelId="{98EC5A4F-C89A-4400-AC25-A8FF0BF9BCF2}">
      <dsp:nvSpPr>
        <dsp:cNvPr id="0" name=""/>
        <dsp:cNvSpPr/>
      </dsp:nvSpPr>
      <dsp:spPr>
        <a:xfrm>
          <a:off x="0" y="2226066"/>
          <a:ext cx="4104456" cy="954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1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2000" kern="1200">
              <a:latin typeface="+mj-lt"/>
            </a:rPr>
            <a:t>314 prvoimplantácií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2000" kern="1200">
              <a:latin typeface="+mj-lt"/>
            </a:rPr>
            <a:t>176  výmeny + rozšírenia systémov (36%)</a:t>
          </a:r>
        </a:p>
      </dsp:txBody>
      <dsp:txXfrm>
        <a:off x="0" y="2226066"/>
        <a:ext cx="4104456" cy="954787"/>
      </dsp:txXfrm>
    </dsp:sp>
    <dsp:sp modelId="{050A8386-7042-461E-BE80-2F507D87F290}">
      <dsp:nvSpPr>
        <dsp:cNvPr id="0" name=""/>
        <dsp:cNvSpPr/>
      </dsp:nvSpPr>
      <dsp:spPr>
        <a:xfrm>
          <a:off x="0" y="3180853"/>
          <a:ext cx="4104456" cy="767520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>
              <a:latin typeface="+mj-lt"/>
            </a:rPr>
            <a:t>CRT-D: 67,2%</a:t>
          </a:r>
        </a:p>
      </dsp:txBody>
      <dsp:txXfrm>
        <a:off x="37467" y="3218320"/>
        <a:ext cx="4029522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B659B-E420-4A09-BA06-2BB353CEA058}">
      <dsp:nvSpPr>
        <dsp:cNvPr id="0" name=""/>
        <dsp:cNvSpPr/>
      </dsp:nvSpPr>
      <dsp:spPr>
        <a:xfrm>
          <a:off x="0" y="50425"/>
          <a:ext cx="3713215" cy="711360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>
              <a:latin typeface="+mj-lt"/>
            </a:rPr>
            <a:t>Centrá</a:t>
          </a:r>
        </a:p>
      </dsp:txBody>
      <dsp:txXfrm>
        <a:off x="34726" y="85151"/>
        <a:ext cx="3643763" cy="641908"/>
      </dsp:txXfrm>
    </dsp:sp>
    <dsp:sp modelId="{4CA68049-1C4B-46FB-87FE-D60811F765BF}">
      <dsp:nvSpPr>
        <dsp:cNvPr id="0" name=""/>
        <dsp:cNvSpPr/>
      </dsp:nvSpPr>
      <dsp:spPr>
        <a:xfrm>
          <a:off x="0" y="746412"/>
          <a:ext cx="3713215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95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600" kern="1200">
              <a:latin typeface="+mj-lt"/>
            </a:rPr>
            <a:t>CRT-D: 3 + 1 centrá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600" kern="1200">
              <a:latin typeface="+mj-lt"/>
            </a:rPr>
            <a:t>CRT-P:  6 centier</a:t>
          </a:r>
        </a:p>
      </dsp:txBody>
      <dsp:txXfrm>
        <a:off x="0" y="746412"/>
        <a:ext cx="3713215" cy="629280"/>
      </dsp:txXfrm>
    </dsp:sp>
    <dsp:sp modelId="{E2CC7C1D-5AB2-442B-AE1C-E249F14C439D}">
      <dsp:nvSpPr>
        <dsp:cNvPr id="0" name=""/>
        <dsp:cNvSpPr/>
      </dsp:nvSpPr>
      <dsp:spPr>
        <a:xfrm>
          <a:off x="0" y="1375692"/>
          <a:ext cx="3713215" cy="71136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>
              <a:latin typeface="+mj-lt"/>
            </a:rPr>
            <a:t>504 prístrojov </a:t>
          </a:r>
        </a:p>
      </dsp:txBody>
      <dsp:txXfrm>
        <a:off x="34726" y="1410418"/>
        <a:ext cx="3643763" cy="641908"/>
      </dsp:txXfrm>
    </dsp:sp>
    <dsp:sp modelId="{98EC5A4F-C89A-4400-AC25-A8FF0BF9BCF2}">
      <dsp:nvSpPr>
        <dsp:cNvPr id="0" name=""/>
        <dsp:cNvSpPr/>
      </dsp:nvSpPr>
      <dsp:spPr>
        <a:xfrm>
          <a:off x="0" y="2087052"/>
          <a:ext cx="3713215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95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600" kern="1200">
              <a:latin typeface="+mj-lt"/>
            </a:rPr>
            <a:t>303 prvoimplantácií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600" kern="1200">
              <a:latin typeface="+mj-lt"/>
            </a:rPr>
            <a:t>201  výmeny + rozšírenia systémov (40%)</a:t>
          </a:r>
        </a:p>
      </dsp:txBody>
      <dsp:txXfrm>
        <a:off x="0" y="2087052"/>
        <a:ext cx="3713215" cy="766935"/>
      </dsp:txXfrm>
    </dsp:sp>
    <dsp:sp modelId="{050A8386-7042-461E-BE80-2F507D87F290}">
      <dsp:nvSpPr>
        <dsp:cNvPr id="0" name=""/>
        <dsp:cNvSpPr/>
      </dsp:nvSpPr>
      <dsp:spPr>
        <a:xfrm>
          <a:off x="0" y="2853987"/>
          <a:ext cx="3713215" cy="711360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>
              <a:latin typeface="+mj-lt"/>
            </a:rPr>
            <a:t>CRT-D: 70%</a:t>
          </a:r>
        </a:p>
      </dsp:txBody>
      <dsp:txXfrm>
        <a:off x="34726" y="2888713"/>
        <a:ext cx="3643763" cy="64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0.62828</cdr:x>
      <cdr:y>0.11601</cdr:y>
    </cdr:from>
    <cdr:to>
      <cdr:x>0.76324</cdr:x>
      <cdr:y>0.92576</cdr:y>
    </cdr:to>
    <cdr:sp macro="" textlink="">
      <cdr:nvSpPr>
        <cdr:cNvPr id="2" name="Obdĺžnik 1"/>
        <cdr:cNvSpPr/>
      </cdr:nvSpPr>
      <cdr:spPr>
        <a:xfrm xmlns:a="http://schemas.openxmlformats.org/drawingml/2006/main">
          <a:off x="2836312" y="393542"/>
          <a:ext cx="609265" cy="27469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k-SK"/>
        </a:p>
      </cdr:txBody>
    </cdr:sp>
  </cdr:relSizeAnchor>
  <cdr:relSizeAnchor xmlns:cdr="http://schemas.openxmlformats.org/drawingml/2006/chartDrawing">
    <cdr:from>
      <cdr:x>0.89683</cdr:x>
      <cdr:y>0.94079</cdr:y>
    </cdr:from>
    <cdr:to>
      <cdr:x>1</cdr:x>
      <cdr:y>1</cdr:y>
    </cdr:to>
    <cdr:sp macro="" textlink="">
      <cdr:nvSpPr>
        <cdr:cNvPr id="3" name="Obdĺžnik 2"/>
        <cdr:cNvSpPr/>
      </cdr:nvSpPr>
      <cdr:spPr>
        <a:xfrm xmlns:a="http://schemas.openxmlformats.org/drawingml/2006/main">
          <a:off x="6763240" y="5151147"/>
          <a:ext cx="451848" cy="200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k-SK" sz="105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0.80775</cdr:x>
      <cdr:y>0.87692</cdr:y>
    </cdr:from>
    <cdr:to>
      <cdr:x>1</cdr:x>
      <cdr:y>0.94686</cdr:y>
    </cdr:to>
    <cdr:sp macro="" textlink="">
      <cdr:nvSpPr>
        <cdr:cNvPr id="2" name="BlokTextu 3"/>
        <cdr:cNvSpPr txBox="1"/>
      </cdr:nvSpPr>
      <cdr:spPr>
        <a:xfrm xmlns:a="http://schemas.openxmlformats.org/drawingml/2006/main">
          <a:off x="3584181" y="3472989"/>
          <a:ext cx="81676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accent1">
                  <a:lumMod val="50000"/>
                </a:schemeClr>
              </a:solidFill>
            </a:rPr>
            <a:t>FN </a:t>
          </a:r>
          <a:r>
            <a:rPr lang="en-US" sz="1200" b="1" dirty="0" err="1">
              <a:solidFill>
                <a:schemeClr val="accent1">
                  <a:lumMod val="50000"/>
                </a:schemeClr>
              </a:solidFill>
            </a:rPr>
            <a:t>Trnava</a:t>
          </a:r>
          <a:endParaRPr lang="sk-SK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D9F64-E475-40CB-87B8-6510EEF5891B}" type="datetimeFigureOut">
              <a:rPr lang="sk-SK" smtClean="0"/>
              <a:t>06.11.2021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DB800-C095-43D1-9330-56E45A73B4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415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  <p:sp>
        <p:nvSpPr>
          <p:cNvPr id="2458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4A259-F820-4238-85D2-BD2F6BF8248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84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B8F5B6-5BA5-4908-A283-50F96E34A09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83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239BD64-A482-4CEB-9D9E-B1F28AC46CB6}" type="datetimeFigureOut">
              <a:rPr lang="sk-SK" smtClean="0"/>
              <a:pPr/>
              <a:t>06.11.2021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A9437E-BBEB-44E6-A06A-1E3224712E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BD64-A482-4CEB-9D9E-B1F28AC46CB6}" type="datetimeFigureOut">
              <a:rPr lang="sk-SK" smtClean="0"/>
              <a:pPr/>
              <a:t>06.11.2021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437E-BBEB-44E6-A06A-1E3224712E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239BD64-A482-4CEB-9D9E-B1F28AC46CB6}" type="datetimeFigureOut">
              <a:rPr lang="sk-SK" smtClean="0"/>
              <a:pPr/>
              <a:t>06.11.2021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BA9437E-BBEB-44E6-A06A-1E3224712E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50" y="692150"/>
            <a:ext cx="8077200" cy="9144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grafu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077200" cy="4495800"/>
          </a:xfrm>
        </p:spPr>
        <p:txBody>
          <a:bodyPr rtlCol="0">
            <a:normAutofit/>
          </a:bodyPr>
          <a:lstStyle/>
          <a:p>
            <a:pPr lvl="0"/>
            <a:endParaRPr lang="sk-SK" noProof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D824-D036-4231-A556-ADB18472AD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24993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BD64-A482-4CEB-9D9E-B1F28AC46CB6}" type="datetimeFigureOut">
              <a:rPr lang="sk-SK" smtClean="0"/>
              <a:pPr/>
              <a:t>06.11.2021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A9437E-BBEB-44E6-A06A-1E3224712E6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BD64-A482-4CEB-9D9E-B1F28AC46CB6}" type="datetimeFigureOut">
              <a:rPr lang="sk-SK" smtClean="0"/>
              <a:pPr/>
              <a:t>06.11.2021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BA9437E-BBEB-44E6-A06A-1E3224712E6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39BD64-A482-4CEB-9D9E-B1F28AC46CB6}" type="datetimeFigureOut">
              <a:rPr lang="sk-SK" smtClean="0"/>
              <a:pPr/>
              <a:t>06.11.2021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A9437E-BBEB-44E6-A06A-1E3224712E6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39BD64-A482-4CEB-9D9E-B1F28AC46CB6}" type="datetimeFigureOut">
              <a:rPr lang="sk-SK" smtClean="0"/>
              <a:pPr/>
              <a:t>06.11.2021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A9437E-BBEB-44E6-A06A-1E3224712E6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BD64-A482-4CEB-9D9E-B1F28AC46CB6}" type="datetimeFigureOut">
              <a:rPr lang="sk-SK" smtClean="0"/>
              <a:pPr/>
              <a:t>06.11.2021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A9437E-BBEB-44E6-A06A-1E3224712E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BD64-A482-4CEB-9D9E-B1F28AC46CB6}" type="datetimeFigureOut">
              <a:rPr lang="sk-SK" smtClean="0"/>
              <a:pPr/>
              <a:t>06.11.2021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A9437E-BBEB-44E6-A06A-1E3224712E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BD64-A482-4CEB-9D9E-B1F28AC46CB6}" type="datetimeFigureOut">
              <a:rPr lang="sk-SK" smtClean="0"/>
              <a:pPr/>
              <a:t>06.11.2021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A9437E-BBEB-44E6-A06A-1E3224712E6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239BD64-A482-4CEB-9D9E-B1F28AC46CB6}" type="datetimeFigureOut">
              <a:rPr lang="sk-SK" smtClean="0"/>
              <a:pPr/>
              <a:t>06.11.2021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BA9437E-BBEB-44E6-A06A-1E3224712E6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39BD64-A482-4CEB-9D9E-B1F28AC46CB6}" type="datetimeFigureOut">
              <a:rPr lang="sk-SK" smtClean="0"/>
              <a:pPr/>
              <a:t>06.11.2021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A9437E-BBEB-44E6-A06A-1E3224712E6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image" Target="../media/image7.jpeg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ytmie.sk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153400" cy="990600"/>
          </a:xfrm>
        </p:spPr>
        <p:txBody>
          <a:bodyPr>
            <a:noAutofit/>
          </a:bodyPr>
          <a:lstStyle/>
          <a:p>
            <a:pPr algn="ctr"/>
            <a:br>
              <a:rPr lang="sk-SK" sz="360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k-SK" sz="360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Register kardiostimulátorov, ICD a CRT</a:t>
            </a:r>
            <a:br>
              <a:rPr lang="sk-SK" sz="360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k-SK" sz="360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Slovenská republika</a:t>
            </a:r>
            <a:br>
              <a:rPr lang="sk-SK" sz="360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k-SK" sz="360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55" y="404664"/>
            <a:ext cx="2616490" cy="40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077072"/>
            <a:ext cx="905836" cy="662134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756885" y="5301208"/>
            <a:ext cx="7630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Gabriela Kaliská</a:t>
            </a:r>
          </a:p>
          <a:p>
            <a:pPr algn="ctr"/>
            <a:r>
              <a:rPr lang="sk-SK" sz="280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Stredoslovenský ústav srdcových a cievnych chorôb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f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300972"/>
              </p:ext>
            </p:extLst>
          </p:nvPr>
        </p:nvGraphicFramePr>
        <p:xfrm>
          <a:off x="4849241" y="1183363"/>
          <a:ext cx="32131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BlokTextu 23"/>
          <p:cNvSpPr txBox="1"/>
          <p:nvPr/>
        </p:nvSpPr>
        <p:spPr>
          <a:xfrm>
            <a:off x="5464069" y="1269906"/>
            <a:ext cx="2027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/>
              <a:t>Centrá </a:t>
            </a:r>
            <a:r>
              <a:rPr lang="en-US" sz="1400" b="1"/>
              <a:t>&gt; 300</a:t>
            </a:r>
            <a:r>
              <a:rPr lang="sk-SK" sz="1400" b="1"/>
              <a:t>  implantácií</a:t>
            </a:r>
          </a:p>
        </p:txBody>
      </p:sp>
      <p:sp>
        <p:nvSpPr>
          <p:cNvPr id="23" name="Obdĺžnik 22"/>
          <p:cNvSpPr/>
          <p:nvPr/>
        </p:nvSpPr>
        <p:spPr>
          <a:xfrm>
            <a:off x="4814037" y="1289651"/>
            <a:ext cx="3314328" cy="25681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sk-SK" sz="3600" b="1"/>
              <a:t>Spôsob stimulácie podľa veľkosti centra</a:t>
            </a: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892770"/>
              </p:ext>
            </p:extLst>
          </p:nvPr>
        </p:nvGraphicFramePr>
        <p:xfrm>
          <a:off x="4574534" y="1327162"/>
          <a:ext cx="435597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137545"/>
              </p:ext>
            </p:extLst>
          </p:nvPr>
        </p:nvGraphicFramePr>
        <p:xfrm>
          <a:off x="395536" y="4289271"/>
          <a:ext cx="4320480" cy="245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1723080" y="1358279"/>
            <a:ext cx="1857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/>
              <a:t>Slovenská republika</a:t>
            </a:r>
          </a:p>
        </p:txBody>
      </p:sp>
      <p:sp>
        <p:nvSpPr>
          <p:cNvPr id="4" name="Obdĺžnik 3"/>
          <p:cNvSpPr/>
          <p:nvPr/>
        </p:nvSpPr>
        <p:spPr>
          <a:xfrm>
            <a:off x="1007096" y="1292914"/>
            <a:ext cx="3314328" cy="25681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850656"/>
              </p:ext>
            </p:extLst>
          </p:nvPr>
        </p:nvGraphicFramePr>
        <p:xfrm>
          <a:off x="1198800" y="1665576"/>
          <a:ext cx="2788195" cy="238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289548"/>
              </p:ext>
            </p:extLst>
          </p:nvPr>
        </p:nvGraphicFramePr>
        <p:xfrm>
          <a:off x="4499992" y="4070176"/>
          <a:ext cx="35623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Obdĺžnik 11"/>
          <p:cNvSpPr/>
          <p:nvPr/>
        </p:nvSpPr>
        <p:spPr>
          <a:xfrm>
            <a:off x="4783526" y="4091169"/>
            <a:ext cx="3314328" cy="25421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/>
          <p:cNvSpPr txBox="1"/>
          <p:nvPr/>
        </p:nvSpPr>
        <p:spPr>
          <a:xfrm>
            <a:off x="5436802" y="4108212"/>
            <a:ext cx="1987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/>
              <a:t>Centrá </a:t>
            </a:r>
            <a:r>
              <a:rPr lang="en-US" sz="1400" b="1"/>
              <a:t>&lt;</a:t>
            </a:r>
            <a:r>
              <a:rPr lang="sk-SK" sz="1400" b="1"/>
              <a:t> 150 implantácií</a:t>
            </a:r>
          </a:p>
        </p:txBody>
      </p:sp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091110"/>
              </p:ext>
            </p:extLst>
          </p:nvPr>
        </p:nvGraphicFramePr>
        <p:xfrm>
          <a:off x="969170" y="4391524"/>
          <a:ext cx="3316288" cy="21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Obdĺžnik 16"/>
          <p:cNvSpPr/>
          <p:nvPr/>
        </p:nvSpPr>
        <p:spPr>
          <a:xfrm>
            <a:off x="1007096" y="4111352"/>
            <a:ext cx="3314328" cy="25681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1655310" y="4093904"/>
            <a:ext cx="2265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/>
              <a:t>Centrá 150 - 300 implantácií</a:t>
            </a:r>
          </a:p>
        </p:txBody>
      </p:sp>
    </p:spTree>
    <p:extLst>
      <p:ext uri="{BB962C8B-B14F-4D97-AF65-F5344CB8AC3E}">
        <p14:creationId xmlns:p14="http://schemas.microsoft.com/office/powerpoint/2010/main" val="398315626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err="1"/>
              <a:t>Kardiostimulácia</a:t>
            </a:r>
            <a:r>
              <a:rPr lang="sk-SK" b="1"/>
              <a:t> - indikácie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2195736" y="1907540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>
                <a:solidFill>
                  <a:srgbClr val="002060"/>
                </a:solidFill>
                <a:latin typeface="+mj-lt"/>
              </a:rPr>
              <a:t>2020				             2019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73907"/>
              </p:ext>
            </p:extLst>
          </p:nvPr>
        </p:nvGraphicFramePr>
        <p:xfrm>
          <a:off x="5076056" y="2924944"/>
          <a:ext cx="3680048" cy="328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753975"/>
              </p:ext>
            </p:extLst>
          </p:nvPr>
        </p:nvGraphicFramePr>
        <p:xfrm>
          <a:off x="0" y="2276872"/>
          <a:ext cx="5039543" cy="385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972898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err="1"/>
              <a:t>Kardiostimulácia</a:t>
            </a:r>
            <a:r>
              <a:rPr lang="sk-SK" sz="3600" b="1"/>
              <a:t> – etiológia </a:t>
            </a:r>
            <a:r>
              <a:rPr lang="sk-SK" sz="3600" b="1" err="1"/>
              <a:t>arytmie</a:t>
            </a:r>
            <a:endParaRPr lang="sk-SK" sz="3600" b="1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112379"/>
              </p:ext>
            </p:extLst>
          </p:nvPr>
        </p:nvGraphicFramePr>
        <p:xfrm>
          <a:off x="1301924" y="1916832"/>
          <a:ext cx="67687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Rovná spojovacia šípka 3"/>
          <p:cNvCxnSpPr/>
          <p:nvPr/>
        </p:nvCxnSpPr>
        <p:spPr>
          <a:xfrm flipV="1">
            <a:off x="5652120" y="2636912"/>
            <a:ext cx="2880320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8460432" y="234888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4205331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357166"/>
            <a:ext cx="7992888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200" b="1">
                <a:latin typeface="Calibri" pitchFamily="34" charset="0"/>
              </a:rPr>
              <a:t>Kardiostimulátory </a:t>
            </a:r>
            <a:r>
              <a:rPr lang="sk-SK" sz="2800" b="1">
                <a:latin typeface="Calibri" pitchFamily="34" charset="0"/>
              </a:rPr>
              <a:t> - </a:t>
            </a:r>
            <a:r>
              <a:rPr lang="sk-SK" sz="3200" b="1">
                <a:latin typeface="Calibri" pitchFamily="34" charset="0"/>
              </a:rPr>
              <a:t>symptómy</a:t>
            </a:r>
            <a:endParaRPr lang="en-GB" sz="2800" b="1">
              <a:latin typeface="Calibri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104627" y="2132856"/>
            <a:ext cx="535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>
                <a:solidFill>
                  <a:srgbClr val="002060"/>
                </a:solidFill>
                <a:latin typeface="+mj-lt"/>
              </a:rPr>
              <a:t>2020</a:t>
            </a:r>
            <a:r>
              <a:rPr lang="sk-SK" b="1">
                <a:solidFill>
                  <a:schemeClr val="accent1"/>
                </a:solidFill>
                <a:latin typeface="+mj-lt"/>
              </a:rPr>
              <a:t>				                 </a:t>
            </a:r>
            <a:r>
              <a:rPr lang="sk-SK" b="1">
                <a:solidFill>
                  <a:srgbClr val="002060"/>
                </a:solidFill>
                <a:latin typeface="+mj-lt"/>
              </a:rPr>
              <a:t>2019</a:t>
            </a:r>
            <a:r>
              <a:rPr lang="sk-SK" b="1">
                <a:solidFill>
                  <a:schemeClr val="accent1"/>
                </a:solidFill>
                <a:latin typeface="+mj-lt"/>
              </a:rPr>
              <a:t>  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351529"/>
              </p:ext>
            </p:extLst>
          </p:nvPr>
        </p:nvGraphicFramePr>
        <p:xfrm>
          <a:off x="4932040" y="2996952"/>
          <a:ext cx="432253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711427"/>
              </p:ext>
            </p:extLst>
          </p:nvPr>
        </p:nvGraphicFramePr>
        <p:xfrm>
          <a:off x="179512" y="2502188"/>
          <a:ext cx="4572000" cy="351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1776673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01356" y="2825307"/>
            <a:ext cx="41811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601356" y="1997508"/>
            <a:ext cx="7901351" cy="33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194" y="404307"/>
            <a:ext cx="7657106" cy="826313"/>
          </a:xfrm>
        </p:spPr>
        <p:txBody>
          <a:bodyPr/>
          <a:lstStyle/>
          <a:p>
            <a:r>
              <a:rPr lang="sk-SK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ICD na Slovensku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34254" y="1701413"/>
            <a:ext cx="4330684" cy="2923877"/>
          </a:xfrm>
          <a:prstGeom prst="rect">
            <a:avLst/>
          </a:prstGeom>
          <a:solidFill>
            <a:schemeClr val="bg1"/>
          </a:solidFill>
          <a:ln w="381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0,7 centra na 1 milión obyvateľov</a:t>
            </a:r>
          </a:p>
          <a:p>
            <a:endParaRPr lang="sk-SK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k-SK" sz="2000" b="1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Požiadavky na centrá</a:t>
            </a:r>
          </a:p>
          <a:p>
            <a:r>
              <a:rPr lang="sk-SK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 </a:t>
            </a:r>
            <a:r>
              <a:rPr lang="sk-SK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srdcocievnych</a:t>
            </a:r>
            <a:r>
              <a:rPr lang="sk-SK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ústavoch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komplexná diagnostika a liečba </a:t>
            </a:r>
            <a:br>
              <a:rPr lang="sk-SK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k-SK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pred implantáciou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manažment  prípadných komplikácií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komplexný manažment po implantácii</a:t>
            </a:r>
            <a:br>
              <a:rPr lang="sk-SK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k-SK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vrátane  komplexných katétrových </a:t>
            </a:r>
            <a:br>
              <a:rPr lang="sk-SK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k-SK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ablácií</a:t>
            </a:r>
            <a:endParaRPr lang="sk-SK" sz="200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071574" y="4154304"/>
            <a:ext cx="3910688" cy="1938992"/>
          </a:xfrm>
          <a:prstGeom prst="rect">
            <a:avLst/>
          </a:prstGeom>
          <a:solidFill>
            <a:srgbClr val="EBFFEB"/>
          </a:solidFill>
          <a:ln w="381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marL="685800" lvl="1" indent="-342900">
              <a:buClr>
                <a:srgbClr val="00B050"/>
              </a:buClr>
              <a:buSzPct val="111000"/>
              <a:buFont typeface="Wingdings" panose="05000000000000000000" pitchFamily="2" charset="2"/>
              <a:buChar char="§"/>
            </a:pPr>
            <a:r>
              <a:rPr lang="sk-SK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NUSCH     295/118	</a:t>
            </a:r>
          </a:p>
          <a:p>
            <a:pPr marL="557213" lvl="1" indent="-214313">
              <a:buClr>
                <a:srgbClr val="00B050"/>
              </a:buClr>
              <a:buSzPct val="111000"/>
              <a:buFont typeface="Wingdings" panose="05000000000000000000" pitchFamily="2" charset="2"/>
              <a:buChar char="§"/>
            </a:pPr>
            <a:r>
              <a:rPr lang="sk-SK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SÚSCCH   256/80	</a:t>
            </a:r>
          </a:p>
          <a:p>
            <a:pPr marL="557213" lvl="1" indent="-214313">
              <a:buClr>
                <a:srgbClr val="00B050"/>
              </a:buClr>
              <a:buSzPct val="111000"/>
              <a:buFont typeface="Wingdings" panose="05000000000000000000" pitchFamily="2" charset="2"/>
              <a:buChar char="§"/>
            </a:pPr>
            <a:r>
              <a:rPr lang="sk-SK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VUSCH     197/106	</a:t>
            </a:r>
          </a:p>
          <a:p>
            <a:pPr marL="557213" lvl="1" indent="-214313">
              <a:buClr>
                <a:srgbClr val="00B050"/>
              </a:buClr>
              <a:buSzPct val="111000"/>
              <a:buFont typeface="Wingdings" panose="05000000000000000000" pitchFamily="2" charset="2"/>
              <a:buChar char="§"/>
            </a:pPr>
            <a:r>
              <a:rPr lang="sk-SK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Iné            28</a:t>
            </a:r>
          </a:p>
          <a:p>
            <a:pPr marL="557213" lvl="1" indent="-214313">
              <a:buClr>
                <a:srgbClr val="00B050"/>
              </a:buClr>
              <a:buSzPct val="111000"/>
              <a:buFont typeface="Wingdings" panose="05000000000000000000" pitchFamily="2" charset="2"/>
              <a:buChar char="§"/>
            </a:pPr>
            <a:r>
              <a:rPr lang="sk-SK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DKC           2/1</a:t>
            </a:r>
          </a:p>
        </p:txBody>
      </p:sp>
      <p:sp>
        <p:nvSpPr>
          <p:cNvPr id="25" name="Obdĺžnik 24"/>
          <p:cNvSpPr/>
          <p:nvPr/>
        </p:nvSpPr>
        <p:spPr>
          <a:xfrm>
            <a:off x="4965720" y="1992353"/>
            <a:ext cx="4016542" cy="1289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BlokTextu 25"/>
          <p:cNvSpPr txBox="1"/>
          <p:nvPr/>
        </p:nvSpPr>
        <p:spPr>
          <a:xfrm>
            <a:off x="4996923" y="1948745"/>
            <a:ext cx="4080534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57175" indent="-257175">
              <a:buClr>
                <a:srgbClr val="00B050"/>
              </a:buClr>
              <a:buSzPct val="126000"/>
              <a:buFont typeface="Wingdings" panose="05000000000000000000" pitchFamily="2" charset="2"/>
              <a:buChar char="§"/>
            </a:pPr>
            <a:r>
              <a:rPr lang="sk-SK" sz="2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778 </a:t>
            </a:r>
            <a:r>
              <a:rPr lang="sk-SK" sz="2800" b="1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prvoimplantácií</a:t>
            </a:r>
            <a:endParaRPr lang="sk-SK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00075" lvl="1" indent="-257175">
              <a:buClr>
                <a:srgbClr val="00B050"/>
              </a:buClr>
              <a:buSzPct val="126000"/>
              <a:buFont typeface="Wingdings" panose="05000000000000000000" pitchFamily="2" charset="2"/>
              <a:buChar char="§"/>
            </a:pPr>
            <a:r>
              <a:rPr lang="sk-SK" sz="2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 nich 7 </a:t>
            </a:r>
            <a:r>
              <a:rPr lang="sk-SK" sz="2800" b="1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subkutánnych</a:t>
            </a:r>
            <a:endParaRPr lang="sk-SK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57175" indent="-257175">
              <a:buClr>
                <a:srgbClr val="00B050"/>
              </a:buClr>
              <a:buSzPct val="126000"/>
              <a:buFont typeface="Wingdings" panose="05000000000000000000" pitchFamily="2" charset="2"/>
              <a:buChar char="§"/>
            </a:pPr>
            <a:r>
              <a:rPr lang="sk-SK" sz="2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305 výmen </a:t>
            </a:r>
          </a:p>
        </p:txBody>
      </p:sp>
      <p:sp>
        <p:nvSpPr>
          <p:cNvPr id="29" name="Obdĺžnik 28"/>
          <p:cNvSpPr/>
          <p:nvPr/>
        </p:nvSpPr>
        <p:spPr>
          <a:xfrm>
            <a:off x="334254" y="5419664"/>
            <a:ext cx="4504349" cy="1289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BlokTextu 30"/>
          <p:cNvSpPr txBox="1"/>
          <p:nvPr/>
        </p:nvSpPr>
        <p:spPr>
          <a:xfrm>
            <a:off x="394831" y="5419664"/>
            <a:ext cx="4104456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400"/>
              </a:buClr>
              <a:buSzPct val="131000"/>
              <a:buFont typeface="Wingdings" panose="05000000000000000000" pitchFamily="2" charset="2"/>
              <a:buChar char="§"/>
            </a:pPr>
            <a:r>
              <a:rPr lang="sk-SK" b="1"/>
              <a:t>Elektródy</a:t>
            </a:r>
          </a:p>
          <a:p>
            <a:pPr marL="742950" lvl="1" indent="-285750">
              <a:buClr>
                <a:srgbClr val="00B400"/>
              </a:buClr>
              <a:buSzPct val="131000"/>
              <a:buFont typeface="Wingdings" panose="05000000000000000000" pitchFamily="2" charset="2"/>
              <a:buChar char="§"/>
            </a:pPr>
            <a:r>
              <a:rPr lang="sk-SK" b="1"/>
              <a:t>aktívna fixácia  A  </a:t>
            </a:r>
            <a:r>
              <a:rPr lang="sk-SK" b="1" err="1"/>
              <a:t>a</a:t>
            </a:r>
            <a:r>
              <a:rPr lang="sk-SK" b="1"/>
              <a:t> RV</a:t>
            </a:r>
          </a:p>
          <a:p>
            <a:pPr marL="742950" lvl="1" indent="-285750">
              <a:buClr>
                <a:srgbClr val="00B400"/>
              </a:buClr>
              <a:buSzPct val="131000"/>
              <a:buFont typeface="Wingdings" panose="05000000000000000000" pitchFamily="2" charset="2"/>
              <a:buChar char="§"/>
            </a:pPr>
            <a:r>
              <a:rPr lang="sk-SK" b="1"/>
              <a:t>DF4  9</a:t>
            </a:r>
            <a:r>
              <a:rPr lang="en-US" b="1"/>
              <a:t>9,1</a:t>
            </a:r>
            <a:r>
              <a:rPr lang="sk-SK" b="1"/>
              <a:t>%</a:t>
            </a:r>
          </a:p>
          <a:p>
            <a:pPr marL="742950" lvl="1" indent="-285750">
              <a:buClr>
                <a:srgbClr val="00B400"/>
              </a:buClr>
              <a:buSzPct val="131000"/>
              <a:buFont typeface="Wingdings" panose="05000000000000000000" pitchFamily="2" charset="2"/>
              <a:buChar char="§"/>
            </a:pPr>
            <a:r>
              <a:rPr lang="en-US" b="1"/>
              <a:t>LV: </a:t>
            </a:r>
            <a:r>
              <a:rPr lang="sk-SK" b="1"/>
              <a:t>IS4    </a:t>
            </a:r>
            <a:r>
              <a:rPr lang="en-US" b="1"/>
              <a:t>78,6</a:t>
            </a:r>
            <a:r>
              <a:rPr lang="sk-SK" b="1"/>
              <a:t>%</a:t>
            </a:r>
          </a:p>
        </p:txBody>
      </p:sp>
      <p:sp>
        <p:nvSpPr>
          <p:cNvPr id="4" name="Šípka nadol 3"/>
          <p:cNvSpPr/>
          <p:nvPr/>
        </p:nvSpPr>
        <p:spPr>
          <a:xfrm>
            <a:off x="6865979" y="3333740"/>
            <a:ext cx="216024" cy="766888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59976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7504" y="116632"/>
            <a:ext cx="40302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604988" y="83492"/>
            <a:ext cx="6127252" cy="1285801"/>
          </a:xfrm>
        </p:spPr>
        <p:txBody>
          <a:bodyPr>
            <a:normAutofit/>
          </a:bodyPr>
          <a:lstStyle/>
          <a:p>
            <a:r>
              <a:rPr lang="sk-SK" sz="3600"/>
              <a:t>ICD - </a:t>
            </a:r>
            <a:r>
              <a:rPr lang="sk-SK" sz="3200"/>
              <a:t>demografické údaje</a:t>
            </a:r>
            <a:endParaRPr lang="sk-SK" sz="3600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747245"/>
              </p:ext>
            </p:extLst>
          </p:nvPr>
        </p:nvGraphicFramePr>
        <p:xfrm>
          <a:off x="4067944" y="2678357"/>
          <a:ext cx="4824536" cy="349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ástupný symbol obsahu 2"/>
          <p:cNvSpPr>
            <a:spLocks noGrp="1"/>
          </p:cNvSpPr>
          <p:nvPr>
            <p:ph sz="quarter" idx="2"/>
          </p:nvPr>
        </p:nvSpPr>
        <p:spPr>
          <a:xfrm>
            <a:off x="604988" y="2834394"/>
            <a:ext cx="3246932" cy="3335238"/>
          </a:xfr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sk-SK" sz="2025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sk-SK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778 pacientov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sk-SK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Muži: 79,7 %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sk-SK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Vek </a:t>
            </a:r>
          </a:p>
          <a:p>
            <a:pPr lvl="1"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sk-SK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priemer 63,8 r. (88r.)</a:t>
            </a:r>
          </a:p>
          <a:p>
            <a:pPr lvl="2"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sk-SK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Muži: 65,6 r.</a:t>
            </a:r>
          </a:p>
          <a:p>
            <a:pPr lvl="2"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sk-SK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Ženy: 62,4 r.</a:t>
            </a:r>
          </a:p>
          <a:p>
            <a:pPr marL="288036" lvl="2" indent="0">
              <a:buClr>
                <a:srgbClr val="FF0000"/>
              </a:buClr>
              <a:buSzPct val="100000"/>
              <a:buNone/>
            </a:pPr>
            <a:endParaRPr lang="sk-SK" sz="1875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Zástupný symbol textu 3"/>
          <p:cNvSpPr>
            <a:spLocks noGrp="1"/>
          </p:cNvSpPr>
          <p:nvPr>
            <p:ph type="body" sz="quarter" idx="1"/>
          </p:nvPr>
        </p:nvSpPr>
        <p:spPr>
          <a:xfrm>
            <a:off x="604988" y="2205990"/>
            <a:ext cx="3246932" cy="64798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sk-SK" sz="2400">
                <a:solidFill>
                  <a:schemeClr val="bg1"/>
                </a:solidFill>
              </a:rPr>
              <a:t>ICD – základné údaje</a:t>
            </a:r>
          </a:p>
        </p:txBody>
      </p:sp>
    </p:spTree>
    <p:extLst>
      <p:ext uri="{BB962C8B-B14F-4D97-AF65-F5344CB8AC3E}">
        <p14:creationId xmlns:p14="http://schemas.microsoft.com/office/powerpoint/2010/main" val="29097638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/>
              <a:t>ICD – celkový počet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394623"/>
              </p:ext>
            </p:extLst>
          </p:nvPr>
        </p:nvGraphicFramePr>
        <p:xfrm>
          <a:off x="179512" y="1772816"/>
          <a:ext cx="8784976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2989353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8758"/>
            <a:ext cx="8373616" cy="1143000"/>
          </a:xfrm>
        </p:spPr>
        <p:txBody>
          <a:bodyPr>
            <a:normAutofit fontScale="90000"/>
          </a:bodyPr>
          <a:lstStyle/>
          <a:p>
            <a:r>
              <a:rPr lang="sk-SK" sz="5300" b="1">
                <a:ln w="18415" cmpd="sng">
                  <a:solidFill>
                    <a:srgbClr val="FFFFFF"/>
                  </a:solidFill>
                  <a:prstDash val="solid"/>
                </a:ln>
              </a:rPr>
              <a:t>ICD</a:t>
            </a:r>
            <a:br>
              <a:rPr lang="sk-SK" b="1"/>
            </a:br>
            <a:r>
              <a:rPr lang="sk-SK" sz="3100" b="1" err="1"/>
              <a:t>Prvoimplantácie</a:t>
            </a:r>
            <a:r>
              <a:rPr lang="sk-SK" sz="3100" b="1"/>
              <a:t>/ 1 milión obyvateľov</a:t>
            </a:r>
            <a:endParaRPr lang="sk-SK" sz="5300" b="1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562320"/>
              </p:ext>
            </p:extLst>
          </p:nvPr>
        </p:nvGraphicFramePr>
        <p:xfrm>
          <a:off x="107504" y="1700808"/>
          <a:ext cx="8928992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9302902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494045" y="2135553"/>
            <a:ext cx="3357875" cy="33896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72686"/>
            <a:ext cx="7543800" cy="697162"/>
          </a:xfrm>
        </p:spPr>
        <p:txBody>
          <a:bodyPr>
            <a:normAutofit fontScale="90000"/>
          </a:bodyPr>
          <a:lstStyle/>
          <a:p>
            <a:r>
              <a:rPr lang="sk-SK" b="1"/>
              <a:t>ICD – centrá a typy prístrojov </a:t>
            </a:r>
            <a:endParaRPr lang="sk-SK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981138"/>
              </p:ext>
            </p:extLst>
          </p:nvPr>
        </p:nvGraphicFramePr>
        <p:xfrm>
          <a:off x="425096" y="2326973"/>
          <a:ext cx="3571649" cy="304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dĺžnik 9"/>
          <p:cNvSpPr/>
          <p:nvPr/>
        </p:nvSpPr>
        <p:spPr>
          <a:xfrm>
            <a:off x="8280920" y="2132856"/>
            <a:ext cx="771365" cy="3392332"/>
          </a:xfrm>
          <a:prstGeom prst="rect">
            <a:avLst/>
          </a:prstGeom>
          <a:solidFill>
            <a:srgbClr val="E9EFF7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802218"/>
              </p:ext>
            </p:extLst>
          </p:nvPr>
        </p:nvGraphicFramePr>
        <p:xfrm>
          <a:off x="3986132" y="2142298"/>
          <a:ext cx="4219858" cy="339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bdĺžnik 11"/>
          <p:cNvSpPr/>
          <p:nvPr/>
        </p:nvSpPr>
        <p:spPr>
          <a:xfrm>
            <a:off x="8424936" y="3210279"/>
            <a:ext cx="451848" cy="200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b="1">
                <a:solidFill>
                  <a:schemeClr val="accent1">
                    <a:lumMod val="50000"/>
                  </a:schemeClr>
                </a:solidFill>
              </a:rPr>
              <a:t>118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8475477" y="3642327"/>
            <a:ext cx="387298" cy="196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b="1">
                <a:solidFill>
                  <a:schemeClr val="accent1">
                    <a:lumMod val="50000"/>
                  </a:schemeClr>
                </a:solidFill>
              </a:rPr>
              <a:t>80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8464933" y="4002367"/>
            <a:ext cx="451848" cy="215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b="1">
                <a:solidFill>
                  <a:schemeClr val="accent1">
                    <a:lumMod val="50000"/>
                  </a:schemeClr>
                </a:solidFill>
              </a:rPr>
              <a:t>106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8277998" y="2275492"/>
            <a:ext cx="830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>
                <a:solidFill>
                  <a:schemeClr val="accent1">
                    <a:lumMod val="50000"/>
                  </a:schemeClr>
                </a:solidFill>
              </a:rPr>
              <a:t>Výmeny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7488832" y="3210279"/>
            <a:ext cx="451848" cy="200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b="1">
                <a:solidFill>
                  <a:schemeClr val="accent1">
                    <a:lumMod val="75000"/>
                  </a:schemeClr>
                </a:solidFill>
              </a:rPr>
              <a:t>295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7128792" y="3657490"/>
            <a:ext cx="451848" cy="200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b="1">
                <a:solidFill>
                  <a:schemeClr val="accent1">
                    <a:lumMod val="75000"/>
                  </a:schemeClr>
                </a:solidFill>
              </a:rPr>
              <a:t>256</a:t>
            </a:r>
          </a:p>
        </p:txBody>
      </p:sp>
      <p:sp>
        <p:nvSpPr>
          <p:cNvPr id="18" name="Obdĺžnik 17"/>
          <p:cNvSpPr/>
          <p:nvPr/>
        </p:nvSpPr>
        <p:spPr>
          <a:xfrm>
            <a:off x="6552728" y="4089538"/>
            <a:ext cx="451848" cy="200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b="1">
                <a:solidFill>
                  <a:schemeClr val="accent1">
                    <a:lumMod val="75000"/>
                  </a:schemeClr>
                </a:solidFill>
              </a:rPr>
              <a:t>197</a:t>
            </a:r>
          </a:p>
        </p:txBody>
      </p:sp>
      <p:sp>
        <p:nvSpPr>
          <p:cNvPr id="19" name="Obdĺžnik 18"/>
          <p:cNvSpPr/>
          <p:nvPr/>
        </p:nvSpPr>
        <p:spPr>
          <a:xfrm>
            <a:off x="4876744" y="4521586"/>
            <a:ext cx="451848" cy="200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accent1">
                    <a:lumMod val="75000"/>
                  </a:schemeClr>
                </a:solidFill>
              </a:rPr>
              <a:t>28</a:t>
            </a:r>
            <a:endParaRPr lang="sk-SK" sz="105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4588712" y="2778231"/>
            <a:ext cx="451848" cy="200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sk-SK" sz="105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8424936" y="2850239"/>
            <a:ext cx="451848" cy="200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b="1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58042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467544" y="1772816"/>
            <a:ext cx="8496944" cy="5040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/>
              <a:t>ICD – regionálna distribúcia</a:t>
            </a:r>
            <a:br>
              <a:rPr lang="sk-SK" sz="3600"/>
            </a:br>
            <a:r>
              <a:rPr lang="sk-SK" sz="2400"/>
              <a:t>počet na 1 milión obyvateľov</a:t>
            </a:r>
            <a:endParaRPr lang="sk-SK" sz="360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575111"/>
              </p:ext>
            </p:extLst>
          </p:nvPr>
        </p:nvGraphicFramePr>
        <p:xfrm>
          <a:off x="609600" y="1772816"/>
          <a:ext cx="81534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5407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57284"/>
            <a:ext cx="8972616" cy="434343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3779912" y="2132856"/>
            <a:ext cx="288032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51920" y="209220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/>
              <a:t>2</a:t>
            </a:r>
          </a:p>
        </p:txBody>
      </p:sp>
      <p:sp>
        <p:nvSpPr>
          <p:cNvPr id="7" name="Ovál 6"/>
          <p:cNvSpPr/>
          <p:nvPr/>
        </p:nvSpPr>
        <p:spPr>
          <a:xfrm>
            <a:off x="7236296" y="3469650"/>
            <a:ext cx="288032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7308304" y="3429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/>
              <a:t>1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067944" y="35637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b="1"/>
          </a:p>
        </p:txBody>
      </p:sp>
      <p:sp>
        <p:nvSpPr>
          <p:cNvPr id="11" name="Ovál 10"/>
          <p:cNvSpPr/>
          <p:nvPr/>
        </p:nvSpPr>
        <p:spPr>
          <a:xfrm>
            <a:off x="1259632" y="4036422"/>
            <a:ext cx="288032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1331640" y="3995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/>
              <a:t>1</a:t>
            </a:r>
          </a:p>
        </p:txBody>
      </p:sp>
      <p:sp>
        <p:nvSpPr>
          <p:cNvPr id="13" name="Ovál 12"/>
          <p:cNvSpPr/>
          <p:nvPr/>
        </p:nvSpPr>
        <p:spPr>
          <a:xfrm>
            <a:off x="2267744" y="2605554"/>
            <a:ext cx="288032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/>
          <p:cNvSpPr txBox="1"/>
          <p:nvPr/>
        </p:nvSpPr>
        <p:spPr>
          <a:xfrm>
            <a:off x="2339752" y="2564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/>
              <a:t>1</a:t>
            </a:r>
          </a:p>
        </p:txBody>
      </p:sp>
      <p:sp>
        <p:nvSpPr>
          <p:cNvPr id="15" name="Ovál 14"/>
          <p:cNvSpPr/>
          <p:nvPr/>
        </p:nvSpPr>
        <p:spPr>
          <a:xfrm>
            <a:off x="6804248" y="2317522"/>
            <a:ext cx="288032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6876256" y="22768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/>
              <a:t>1</a:t>
            </a:r>
          </a:p>
        </p:txBody>
      </p:sp>
      <p:sp>
        <p:nvSpPr>
          <p:cNvPr id="17" name="Ovál 16"/>
          <p:cNvSpPr/>
          <p:nvPr/>
        </p:nvSpPr>
        <p:spPr>
          <a:xfrm>
            <a:off x="251520" y="3756774"/>
            <a:ext cx="288032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323528" y="37161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/>
              <a:t>1</a:t>
            </a:r>
          </a:p>
        </p:txBody>
      </p:sp>
      <p:sp>
        <p:nvSpPr>
          <p:cNvPr id="19" name="Ovál 18"/>
          <p:cNvSpPr/>
          <p:nvPr/>
        </p:nvSpPr>
        <p:spPr>
          <a:xfrm>
            <a:off x="611560" y="3756774"/>
            <a:ext cx="288032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>
            <a:off x="607082" y="3716124"/>
            <a:ext cx="29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/>
              <a:t>3</a:t>
            </a:r>
          </a:p>
        </p:txBody>
      </p:sp>
      <p:sp>
        <p:nvSpPr>
          <p:cNvPr id="21" name="Ovál 20"/>
          <p:cNvSpPr/>
          <p:nvPr/>
        </p:nvSpPr>
        <p:spPr>
          <a:xfrm>
            <a:off x="2123728" y="4468470"/>
            <a:ext cx="288032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BlokTextu 21"/>
          <p:cNvSpPr txBox="1"/>
          <p:nvPr/>
        </p:nvSpPr>
        <p:spPr>
          <a:xfrm>
            <a:off x="2195736" y="44278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/>
              <a:t>3</a:t>
            </a:r>
          </a:p>
        </p:txBody>
      </p:sp>
      <p:sp>
        <p:nvSpPr>
          <p:cNvPr id="23" name="Obdĺžnik 22"/>
          <p:cNvSpPr/>
          <p:nvPr/>
        </p:nvSpPr>
        <p:spPr>
          <a:xfrm>
            <a:off x="5832140" y="6329359"/>
            <a:ext cx="28083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b="1">
                <a:solidFill>
                  <a:srgbClr val="002060"/>
                </a:solidFill>
                <a:latin typeface="+mj-lt"/>
              </a:rPr>
              <a:t>2,6/1 milión </a:t>
            </a:r>
          </a:p>
        </p:txBody>
      </p:sp>
      <p:sp>
        <p:nvSpPr>
          <p:cNvPr id="24" name="Nadpis 3"/>
          <p:cNvSpPr txBox="1">
            <a:spLocks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/>
              <a:t>Implantačné centrá SR</a:t>
            </a:r>
          </a:p>
        </p:txBody>
      </p:sp>
      <p:sp>
        <p:nvSpPr>
          <p:cNvPr id="26" name="Ovál 25"/>
          <p:cNvSpPr/>
          <p:nvPr/>
        </p:nvSpPr>
        <p:spPr>
          <a:xfrm>
            <a:off x="4067944" y="3645024"/>
            <a:ext cx="288032" cy="28803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Ovál 26"/>
          <p:cNvSpPr/>
          <p:nvPr/>
        </p:nvSpPr>
        <p:spPr>
          <a:xfrm>
            <a:off x="7541096" y="3501008"/>
            <a:ext cx="288032" cy="28803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ál 27"/>
          <p:cNvSpPr/>
          <p:nvPr/>
        </p:nvSpPr>
        <p:spPr>
          <a:xfrm>
            <a:off x="467544" y="4005064"/>
            <a:ext cx="288032" cy="28803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ál 28"/>
          <p:cNvSpPr/>
          <p:nvPr/>
        </p:nvSpPr>
        <p:spPr>
          <a:xfrm>
            <a:off x="5940152" y="5885117"/>
            <a:ext cx="288032" cy="28803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" name="Obdĺžnik 1"/>
          <p:cNvSpPr/>
          <p:nvPr/>
        </p:nvSpPr>
        <p:spPr>
          <a:xfrm>
            <a:off x="5724128" y="4961904"/>
            <a:ext cx="2810009" cy="33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/>
          <p:cNvSpPr txBox="1"/>
          <p:nvPr/>
        </p:nvSpPr>
        <p:spPr>
          <a:xfrm>
            <a:off x="6300192" y="5217881"/>
            <a:ext cx="22339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13 pre dospelých</a:t>
            </a:r>
          </a:p>
          <a:p>
            <a:r>
              <a:rPr lang="sk-SK" sz="200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+ 1 detské</a:t>
            </a:r>
          </a:p>
          <a:p>
            <a:r>
              <a:rPr lang="sk-SK" sz="200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3 komplexné centrá</a:t>
            </a:r>
          </a:p>
        </p:txBody>
      </p:sp>
      <p:sp>
        <p:nvSpPr>
          <p:cNvPr id="31" name="Ovál 30"/>
          <p:cNvSpPr/>
          <p:nvPr/>
        </p:nvSpPr>
        <p:spPr>
          <a:xfrm>
            <a:off x="5940152" y="5309053"/>
            <a:ext cx="288032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9557948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6401118-1DE5-4C56-86AB-C5EF2CDC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400"/>
              <a:t>Porovnanie </a:t>
            </a:r>
            <a:r>
              <a:rPr lang="sk-SK" sz="3600"/>
              <a:t>regionálnej distribúcie </a:t>
            </a:r>
            <a:r>
              <a:rPr lang="sk-SK" sz="4400"/>
              <a:t>KS a ICD </a:t>
            </a:r>
            <a:br>
              <a:rPr lang="sk-SK" sz="4400"/>
            </a:br>
            <a:r>
              <a:rPr lang="sk-SK" sz="3200"/>
              <a:t>počet na 1 milión obyvateľov</a:t>
            </a:r>
            <a:endParaRPr lang="sk-SK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1B77312D-B4FD-4BE1-89BD-B3798EBEEF25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9600" y="1700808"/>
            <a:ext cx="3886200" cy="233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3589C6F1-06A1-4194-9F71-85BFBE9E5D0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1700808"/>
            <a:ext cx="3886200" cy="233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Zástupný objekt pre obsah 9">
            <a:extLst>
              <a:ext uri="{FF2B5EF4-FFF2-40B4-BE49-F238E27FC236}">
                <a16:creationId xmlns:a16="http://schemas.microsoft.com/office/drawing/2014/main" id="{19B32614-8A8B-4A92-B3CE-07CF24BB2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261498"/>
            <a:ext cx="3886200" cy="23358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Zástupný objekt pre obsah 10">
            <a:extLst>
              <a:ext uri="{FF2B5EF4-FFF2-40B4-BE49-F238E27FC236}">
                <a16:creationId xmlns:a16="http://schemas.microsoft.com/office/drawing/2014/main" id="{5C27E6B9-013D-4EDA-9B2A-0116AC2F6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4261498"/>
            <a:ext cx="3886200" cy="233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8562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/>
              <a:t>ICD- charakteristika pacientov</a:t>
            </a:r>
            <a:r>
              <a:rPr lang="en-US" sz="4000" b="1"/>
              <a:t> </a:t>
            </a:r>
            <a:r>
              <a:rPr lang="sk-SK" sz="4000" b="1"/>
              <a:t> </a:t>
            </a:r>
          </a:p>
        </p:txBody>
      </p:sp>
      <p:graphicFrame>
        <p:nvGraphicFramePr>
          <p:cNvPr id="39" name="Graf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001719"/>
              </p:ext>
            </p:extLst>
          </p:nvPr>
        </p:nvGraphicFramePr>
        <p:xfrm>
          <a:off x="4728566" y="1692464"/>
          <a:ext cx="4305300" cy="245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Graf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485431"/>
              </p:ext>
            </p:extLst>
          </p:nvPr>
        </p:nvGraphicFramePr>
        <p:xfrm>
          <a:off x="179512" y="1692465"/>
          <a:ext cx="4392488" cy="247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Graf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117706"/>
              </p:ext>
            </p:extLst>
          </p:nvPr>
        </p:nvGraphicFramePr>
        <p:xfrm>
          <a:off x="146368" y="4293096"/>
          <a:ext cx="4425632" cy="248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747892"/>
              </p:ext>
            </p:extLst>
          </p:nvPr>
        </p:nvGraphicFramePr>
        <p:xfrm>
          <a:off x="4728566" y="4293095"/>
          <a:ext cx="4305299" cy="248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2628050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ICD- primárna a sekundárna prevencia NKS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67546" y="1516722"/>
            <a:ext cx="3090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>
                <a:latin typeface="+mj-lt"/>
              </a:rPr>
              <a:t>Primárna prevencia: </a:t>
            </a:r>
            <a:r>
              <a:rPr lang="en-US" sz="2000" b="1">
                <a:latin typeface="+mj-lt"/>
              </a:rPr>
              <a:t>73,8 </a:t>
            </a:r>
            <a:r>
              <a:rPr lang="sk-SK" sz="2000" b="1">
                <a:latin typeface="+mj-lt"/>
              </a:rPr>
              <a:t>%</a:t>
            </a:r>
            <a:endParaRPr lang="en-GB" sz="2000" b="1">
              <a:latin typeface="+mj-lt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506389"/>
              </p:ext>
            </p:extLst>
          </p:nvPr>
        </p:nvGraphicFramePr>
        <p:xfrm>
          <a:off x="251520" y="2276872"/>
          <a:ext cx="4248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315437"/>
              </p:ext>
            </p:extLst>
          </p:nvPr>
        </p:nvGraphicFramePr>
        <p:xfrm>
          <a:off x="4572000" y="2276872"/>
          <a:ext cx="438822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9125657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V</a:t>
            </a:r>
            <a:r>
              <a:rPr lang="sk-SK" sz="4000" b="1"/>
              <a:t>ý</a:t>
            </a:r>
            <a:r>
              <a:rPr lang="en-US" sz="4000" b="1" err="1"/>
              <a:t>meny</a:t>
            </a:r>
            <a:r>
              <a:rPr lang="sk-SK" sz="4000" b="1"/>
              <a:t> ICD</a:t>
            </a:r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090146"/>
              </p:ext>
            </p:extLst>
          </p:nvPr>
        </p:nvGraphicFramePr>
        <p:xfrm>
          <a:off x="-326504" y="2060848"/>
          <a:ext cx="5834608" cy="408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50320089"/>
              </p:ext>
            </p:extLst>
          </p:nvPr>
        </p:nvGraphicFramePr>
        <p:xfrm>
          <a:off x="5436096" y="3129198"/>
          <a:ext cx="3254895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3711065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3528" y="1589211"/>
            <a:ext cx="4464496" cy="50081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err="1"/>
              <a:t>Resynchronizačná</a:t>
            </a:r>
            <a:r>
              <a:rPr lang="sk-SK" sz="4000" b="1"/>
              <a:t> liečba  </a:t>
            </a:r>
            <a:endParaRPr lang="sk-SK" sz="400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38065993"/>
              </p:ext>
            </p:extLst>
          </p:nvPr>
        </p:nvGraphicFramePr>
        <p:xfrm>
          <a:off x="539552" y="2276872"/>
          <a:ext cx="410445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1763688" y="158921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>
                <a:latin typeface="+mj-lt"/>
              </a:rPr>
              <a:t>2020				</a:t>
            </a:r>
          </a:p>
        </p:txBody>
      </p:sp>
      <p:sp>
        <p:nvSpPr>
          <p:cNvPr id="3" name="Obdĺžnik 2"/>
          <p:cNvSpPr/>
          <p:nvPr/>
        </p:nvSpPr>
        <p:spPr>
          <a:xfrm>
            <a:off x="6588224" y="202954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/>
              <a:t>201</a:t>
            </a:r>
            <a:r>
              <a:rPr lang="en-US" b="1"/>
              <a:t>9</a:t>
            </a:r>
            <a:endParaRPr lang="sk-SK" b="1"/>
          </a:p>
        </p:txBody>
      </p:sp>
      <p:graphicFrame>
        <p:nvGraphicFramePr>
          <p:cNvPr id="8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555400"/>
              </p:ext>
            </p:extLst>
          </p:nvPr>
        </p:nvGraphicFramePr>
        <p:xfrm>
          <a:off x="5220071" y="2492896"/>
          <a:ext cx="3713215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59560448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CRT </a:t>
            </a:r>
            <a:r>
              <a:rPr lang="sk-SK" sz="3600" b="1"/>
              <a:t> - </a:t>
            </a:r>
            <a:r>
              <a:rPr lang="en-US" sz="3600" b="1"/>
              <a:t> </a:t>
            </a:r>
            <a:r>
              <a:rPr lang="en-US" sz="3600" b="1" err="1"/>
              <a:t>celkov</a:t>
            </a:r>
            <a:r>
              <a:rPr lang="sk-SK" sz="3600" b="1"/>
              <a:t>ý počet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6062628"/>
              </p:ext>
            </p:extLst>
          </p:nvPr>
        </p:nvGraphicFramePr>
        <p:xfrm>
          <a:off x="612775" y="1600200"/>
          <a:ext cx="81534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3564973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54888" cy="990600"/>
          </a:xfrm>
        </p:spPr>
        <p:txBody>
          <a:bodyPr>
            <a:normAutofit/>
          </a:bodyPr>
          <a:lstStyle/>
          <a:p>
            <a:r>
              <a:rPr lang="sk-SK" sz="3600" b="1"/>
              <a:t>CRT – </a:t>
            </a:r>
            <a:r>
              <a:rPr lang="sk-SK" sz="3200" b="1" err="1"/>
              <a:t>prvoimplantácie</a:t>
            </a:r>
            <a:r>
              <a:rPr lang="sk-SK" sz="3200" b="1"/>
              <a:t> na 1 milión obyvateľov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811795"/>
              </p:ext>
            </p:extLst>
          </p:nvPr>
        </p:nvGraphicFramePr>
        <p:xfrm>
          <a:off x="539552" y="1844824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582871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3400" y="361295"/>
            <a:ext cx="8077200" cy="869950"/>
          </a:xfrm>
        </p:spPr>
        <p:txBody>
          <a:bodyPr>
            <a:noAutofit/>
          </a:bodyPr>
          <a:lstStyle/>
          <a:p>
            <a:pPr algn="l"/>
            <a:r>
              <a:rPr lang="sk-SK" sz="3600" b="1"/>
              <a:t>CRT – </a:t>
            </a:r>
            <a:r>
              <a:rPr lang="sk-SK" sz="3600" b="1" err="1"/>
              <a:t>prvoimplantácie</a:t>
            </a:r>
            <a:endParaRPr lang="sk-SK" sz="3600" b="1"/>
          </a:p>
        </p:txBody>
      </p:sp>
      <p:sp>
        <p:nvSpPr>
          <p:cNvPr id="3" name="BlokTextu 2"/>
          <p:cNvSpPr txBox="1"/>
          <p:nvPr/>
        </p:nvSpPr>
        <p:spPr>
          <a:xfrm>
            <a:off x="7230304" y="1660158"/>
            <a:ext cx="161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/>
              <a:t>CRT-</a:t>
            </a:r>
            <a:r>
              <a:rPr lang="en-US" b="1"/>
              <a:t>D</a:t>
            </a:r>
            <a:r>
              <a:rPr lang="sk-SK" b="1"/>
              <a:t> = </a:t>
            </a:r>
            <a:r>
              <a:rPr lang="en-US" b="1"/>
              <a:t>67,2 </a:t>
            </a:r>
            <a:r>
              <a:rPr lang="sk-SK" b="1"/>
              <a:t>%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868501"/>
              </p:ext>
            </p:extLst>
          </p:nvPr>
        </p:nvGraphicFramePr>
        <p:xfrm>
          <a:off x="113656" y="2132856"/>
          <a:ext cx="8496944" cy="453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6303663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CRT  </a:t>
            </a:r>
            <a:r>
              <a:rPr lang="en-US" sz="3600" b="1" err="1"/>
              <a:t>aktivity</a:t>
            </a:r>
            <a:r>
              <a:rPr lang="en-US" sz="3600" b="1"/>
              <a:t> </a:t>
            </a:r>
            <a:r>
              <a:rPr lang="en-US" sz="3600" b="1" err="1"/>
              <a:t>centier</a:t>
            </a:r>
            <a:endParaRPr lang="sk-SK" sz="3600" b="1"/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916802"/>
              </p:ext>
            </p:extLst>
          </p:nvPr>
        </p:nvGraphicFramePr>
        <p:xfrm>
          <a:off x="251520" y="1772816"/>
          <a:ext cx="42484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609600" y="5242411"/>
            <a:ext cx="722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chemeClr val="accent1">
                    <a:lumMod val="50000"/>
                  </a:schemeClr>
                </a:solidFill>
              </a:rPr>
              <a:t>NUSCH</a:t>
            </a:r>
            <a:endParaRPr lang="sk-SK" sz="11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361303" y="5242411"/>
            <a:ext cx="783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chemeClr val="accent1">
                    <a:lumMod val="50000"/>
                  </a:schemeClr>
                </a:solidFill>
              </a:rPr>
              <a:t>SUSCCH</a:t>
            </a:r>
            <a:endParaRPr lang="sk-SK" sz="11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174636" y="5233182"/>
            <a:ext cx="709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chemeClr val="accent1">
                    <a:lumMod val="50000"/>
                  </a:schemeClr>
                </a:solidFill>
              </a:rPr>
              <a:t>VUSCH</a:t>
            </a:r>
            <a:endParaRPr lang="sk-SK" sz="11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918862" y="5233182"/>
            <a:ext cx="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chemeClr val="accent1">
                    <a:lumMod val="50000"/>
                  </a:schemeClr>
                </a:solidFill>
              </a:rPr>
              <a:t>UN Martin</a:t>
            </a:r>
            <a:endParaRPr lang="sk-SK" sz="11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246451" y="219618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2060"/>
                </a:solidFill>
              </a:rPr>
              <a:t>v</a:t>
            </a:r>
            <a:r>
              <a:rPr lang="sk-SK" sz="1200" err="1">
                <a:solidFill>
                  <a:srgbClr val="002060"/>
                </a:solidFill>
              </a:rPr>
              <a:t>ýmeny</a:t>
            </a:r>
            <a:endParaRPr lang="sk-SK" sz="1200">
              <a:solidFill>
                <a:srgbClr val="00206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46451" y="1988840"/>
            <a:ext cx="164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err="1">
                <a:solidFill>
                  <a:srgbClr val="002060"/>
                </a:solidFill>
              </a:rPr>
              <a:t>prvoimplantácie</a:t>
            </a:r>
            <a:endParaRPr lang="sk-SK" sz="1600">
              <a:solidFill>
                <a:srgbClr val="002060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203848" y="2316293"/>
            <a:ext cx="72008" cy="675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3203848" y="2100269"/>
            <a:ext cx="72008" cy="6754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968938"/>
              </p:ext>
            </p:extLst>
          </p:nvPr>
        </p:nvGraphicFramePr>
        <p:xfrm>
          <a:off x="4716016" y="1844824"/>
          <a:ext cx="43204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dĺžnik 12"/>
          <p:cNvSpPr/>
          <p:nvPr/>
        </p:nvSpPr>
        <p:spPr>
          <a:xfrm>
            <a:off x="179512" y="1772816"/>
            <a:ext cx="4392488" cy="446449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/>
          <p:cNvSpPr/>
          <p:nvPr/>
        </p:nvSpPr>
        <p:spPr>
          <a:xfrm>
            <a:off x="4716016" y="1772816"/>
            <a:ext cx="4320480" cy="446449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257716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899592" y="1268760"/>
            <a:ext cx="8244408" cy="3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61176" cy="936104"/>
          </a:xfrm>
        </p:spPr>
        <p:txBody>
          <a:bodyPr>
            <a:normAutofit/>
          </a:bodyPr>
          <a:lstStyle/>
          <a:p>
            <a:r>
              <a:rPr lang="en-US"/>
              <a:t>E</a:t>
            </a:r>
            <a:r>
              <a:rPr lang="sk-SK" err="1"/>
              <a:t>lektródy</a:t>
            </a:r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095234" y="868070"/>
            <a:ext cx="156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sk-SK" b="1">
                <a:solidFill>
                  <a:schemeClr val="accent1">
                    <a:lumMod val="50000"/>
                  </a:schemeClr>
                </a:solidFill>
              </a:rPr>
              <a:t>520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</a:rPr>
              <a:t>elektr</a:t>
            </a:r>
            <a:r>
              <a:rPr lang="sk-SK" b="1">
                <a:solidFill>
                  <a:schemeClr val="accent1">
                    <a:lumMod val="50000"/>
                  </a:schemeClr>
                </a:solidFill>
              </a:rPr>
              <a:t>ó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d</a:t>
            </a:r>
            <a:endParaRPr lang="sk-SK" b="1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88552"/>
              </p:ext>
            </p:extLst>
          </p:nvPr>
        </p:nvGraphicFramePr>
        <p:xfrm>
          <a:off x="971600" y="1300119"/>
          <a:ext cx="374441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819618"/>
              </p:ext>
            </p:extLst>
          </p:nvPr>
        </p:nvGraphicFramePr>
        <p:xfrm>
          <a:off x="4788024" y="1296938"/>
          <a:ext cx="367240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38488"/>
              </p:ext>
            </p:extLst>
          </p:nvPr>
        </p:nvGraphicFramePr>
        <p:xfrm>
          <a:off x="971600" y="4095242"/>
          <a:ext cx="374441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615057"/>
              </p:ext>
            </p:extLst>
          </p:nvPr>
        </p:nvGraphicFramePr>
        <p:xfrm>
          <a:off x="4788024" y="4095242"/>
          <a:ext cx="3672408" cy="266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74227138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sk-SK" sz="4000" b="1"/>
              <a:t>Aktivity implantačných centier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" y="1700808"/>
            <a:ext cx="91302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83865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Extrakcie elektród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469596"/>
              </p:ext>
            </p:extLst>
          </p:nvPr>
        </p:nvGraphicFramePr>
        <p:xfrm>
          <a:off x="755576" y="2348880"/>
          <a:ext cx="52565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683568" y="177281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>
                <a:solidFill>
                  <a:schemeClr val="tx2"/>
                </a:solidFill>
              </a:rPr>
              <a:t>N - 146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6492239" y="2348880"/>
            <a:ext cx="22472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>
                <a:solidFill>
                  <a:schemeClr val="tx2"/>
                </a:solidFill>
              </a:rPr>
              <a:t>Spôsob extrakcie </a:t>
            </a:r>
          </a:p>
          <a:p>
            <a:pPr marL="285750" indent="-285750">
              <a:buFontTx/>
              <a:buChar char="-"/>
            </a:pPr>
            <a:r>
              <a:rPr lang="sk-SK" b="1">
                <a:solidFill>
                  <a:schemeClr val="tx2"/>
                </a:solidFill>
              </a:rPr>
              <a:t>Jednoduchý ťah</a:t>
            </a:r>
          </a:p>
          <a:p>
            <a:pPr marL="285750" indent="-285750">
              <a:buFontTx/>
              <a:buChar char="-"/>
            </a:pPr>
            <a:r>
              <a:rPr lang="sk-SK" b="1">
                <a:solidFill>
                  <a:schemeClr val="tx2"/>
                </a:solidFill>
              </a:rPr>
              <a:t>Mechanický </a:t>
            </a:r>
            <a:r>
              <a:rPr lang="sk-SK" b="1" err="1">
                <a:solidFill>
                  <a:schemeClr val="tx2"/>
                </a:solidFill>
              </a:rPr>
              <a:t>sheat</a:t>
            </a:r>
            <a:endParaRPr lang="sk-SK" b="1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b="1" err="1">
                <a:solidFill>
                  <a:schemeClr val="tx2"/>
                </a:solidFill>
              </a:rPr>
              <a:t>Looking</a:t>
            </a:r>
            <a:r>
              <a:rPr lang="sk-SK" b="1">
                <a:solidFill>
                  <a:schemeClr val="tx2"/>
                </a:solidFill>
              </a:rPr>
              <a:t> </a:t>
            </a:r>
            <a:r>
              <a:rPr lang="sk-SK" b="1" err="1">
                <a:solidFill>
                  <a:schemeClr val="tx2"/>
                </a:solidFill>
              </a:rPr>
              <a:t>stylet</a:t>
            </a:r>
            <a:endParaRPr lang="sk-SK" b="1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b="1">
                <a:solidFill>
                  <a:schemeClr val="tx2"/>
                </a:solidFill>
              </a:rPr>
              <a:t>Iný</a:t>
            </a:r>
          </a:p>
          <a:p>
            <a:pPr marL="285750" indent="-285750">
              <a:buFontTx/>
              <a:buChar char="-"/>
            </a:pPr>
            <a:endParaRPr lang="sk-SK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87208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Závery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k-SK"/>
              <a:t>SLOVIMPULZ</a:t>
            </a:r>
          </a:p>
        </p:txBody>
      </p:sp>
      <p:sp>
        <p:nvSpPr>
          <p:cNvPr id="7" name="Obdĺžnik 6"/>
          <p:cNvSpPr/>
          <p:nvPr/>
        </p:nvSpPr>
        <p:spPr>
          <a:xfrm>
            <a:off x="583646" y="4211930"/>
            <a:ext cx="8308834" cy="252943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2329901" y="1711102"/>
            <a:ext cx="6530280" cy="2798017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sk-SK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Slovensko je uprostred európskych tabuliek</a:t>
            </a:r>
          </a:p>
          <a:p>
            <a:pPr lvl="1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sk-SK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európske čísla sú staršie </a:t>
            </a:r>
          </a:p>
          <a:p>
            <a:pPr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sk-SK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Stagnujúci  trend v ICD/CRT-D od r. 2011</a:t>
            </a:r>
          </a:p>
          <a:p>
            <a:pPr lvl="1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sk-SK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ekonomické dôvody</a:t>
            </a:r>
          </a:p>
          <a:p>
            <a:pPr lvl="1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sk-SK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zmena v indikáciách </a:t>
            </a:r>
          </a:p>
          <a:p>
            <a:pPr lvl="1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sk-SK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k-SK" err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imlantačné</a:t>
            </a:r>
            <a:r>
              <a:rPr lang="sk-SK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centrá majú priestor na viac výkonov </a:t>
            </a:r>
          </a:p>
          <a:p>
            <a:pPr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sk-SK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Odporúčania ESC „KARDIOSTIMULÁCIA 2021“ – prínos registrov v hodnotení kvality pracovísk</a:t>
            </a:r>
          </a:p>
          <a:p>
            <a:pPr marL="0" indent="0">
              <a:buClr>
                <a:srgbClr val="C00000"/>
              </a:buClr>
              <a:buSzPct val="125000"/>
              <a:buNone/>
            </a:pPr>
            <a:r>
              <a:rPr lang="sk-SK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973507"/>
            <a:ext cx="8208912" cy="169585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83938"/>
            <a:ext cx="5734092" cy="6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35597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899592" cy="503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467544" y="20805"/>
            <a:ext cx="8698160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k-SK" sz="2000">
              <a:ln w="0">
                <a:solidFill>
                  <a:srgbClr val="0070C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Detské kardiocentrum Bratislava -  Viera </a:t>
            </a:r>
            <a:r>
              <a:rPr lang="sk-SK" sz="200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Illíková</a:t>
            </a:r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  </a:t>
            </a: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Fakultná nemocnica Nitra - Jozef </a:t>
            </a:r>
            <a:r>
              <a:rPr lang="sk-SK" sz="200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Hasilla</a:t>
            </a:r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 </a:t>
            </a: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Fakultná nemocnica s poliklinikou Nové Zámky - Tibor Ďuriš; </a:t>
            </a: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Fakultná nemocnica Trnava - Vladimír Ťažký; </a:t>
            </a: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Fakultná nemocnica Trenčín – Roman Oriešek;</a:t>
            </a: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Fakultná nemocnica Žilina - Ján Lehocký; </a:t>
            </a: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Kardiocentrum </a:t>
            </a:r>
            <a:r>
              <a:rPr lang="sk-SK" sz="200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FNsP</a:t>
            </a:r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Prešov - Ján </a:t>
            </a:r>
            <a:r>
              <a:rPr lang="sk-SK" sz="200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Kmec</a:t>
            </a:r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 </a:t>
            </a: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Kardiocentrum Nitra  - Peter </a:t>
            </a:r>
            <a:r>
              <a:rPr lang="sk-SK" sz="200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Oboňa</a:t>
            </a:r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 </a:t>
            </a: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Univerzitná nemocnica Bratislava - Staré Mesto - Július </a:t>
            </a:r>
            <a:r>
              <a:rPr lang="sk-SK" sz="200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Kasper</a:t>
            </a:r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 </a:t>
            </a: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Univerzitná nemocnica Bratislava - Nemocnica Ružinov – Ján </a:t>
            </a:r>
            <a:r>
              <a:rPr lang="sk-SK" sz="200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Števlík</a:t>
            </a:r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 </a:t>
            </a: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Univerzitná nemocnica L. </a:t>
            </a:r>
            <a:r>
              <a:rPr lang="sk-SK" sz="200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Pasteura</a:t>
            </a:r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Košice – Juraj Bodnár; </a:t>
            </a: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Univerzitná nemocnica Martin - Robert </a:t>
            </a:r>
            <a:r>
              <a:rPr lang="sk-SK" sz="200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Olos</a:t>
            </a:r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 </a:t>
            </a: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Národný ústav srdcových a cievnych chorôb – Robert Hatala; </a:t>
            </a:r>
          </a:p>
          <a:p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Stredoslovenský ústav srdcových a cievnych chorôb – </a:t>
            </a:r>
            <a:r>
              <a:rPr lang="sk-SK" sz="200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Adrian</a:t>
            </a:r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k-SK" sz="200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Bystriansky</a:t>
            </a:r>
            <a:r>
              <a:rPr lang="sk-SK" sz="2000">
                <a:ln w="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 Východoslovenský ústav srdcových a cievnych chorôb – Silvia Mišíková.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28800" y="5661248"/>
            <a:ext cx="7315200" cy="685800"/>
          </a:xfrm>
        </p:spPr>
        <p:txBody>
          <a:bodyPr/>
          <a:lstStyle/>
          <a:p>
            <a:r>
              <a:rPr lang="sk-SK" b="1">
                <a:solidFill>
                  <a:srgbClr val="2E6EBC"/>
                </a:solidFill>
              </a:rPr>
              <a:t>Koordinátori implantačných centier</a:t>
            </a:r>
          </a:p>
        </p:txBody>
      </p:sp>
    </p:spTree>
    <p:extLst>
      <p:ext uri="{BB962C8B-B14F-4D97-AF65-F5344CB8AC3E}">
        <p14:creationId xmlns:p14="http://schemas.microsoft.com/office/powerpoint/2010/main" val="2608333066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>
                <a:solidFill>
                  <a:schemeClr val="tx1"/>
                </a:solidFill>
                <a:hlinkClick r:id="rId2"/>
              </a:rPr>
              <a:t>www.arytmie.sk</a:t>
            </a:r>
            <a:br>
              <a:rPr lang="sk-SK" sz="3600">
                <a:solidFill>
                  <a:schemeClr val="tx1"/>
                </a:solidFill>
              </a:rPr>
            </a:br>
            <a:endParaRPr lang="sk-SK" sz="360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>
                <a:solidFill>
                  <a:schemeClr val="tx1"/>
                </a:solidFill>
              </a:rPr>
              <a:t>SLOVIMPULZ</a:t>
            </a:r>
          </a:p>
        </p:txBody>
      </p:sp>
    </p:spTree>
    <p:extLst>
      <p:ext uri="{BB962C8B-B14F-4D97-AF65-F5344CB8AC3E}">
        <p14:creationId xmlns:p14="http://schemas.microsoft.com/office/powerpoint/2010/main" val="196916694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116632"/>
            <a:ext cx="9144000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539552" y="401737"/>
            <a:ext cx="8153400" cy="869950"/>
          </a:xfrm>
        </p:spPr>
        <p:txBody>
          <a:bodyPr>
            <a:normAutofit/>
          </a:bodyPr>
          <a:lstStyle/>
          <a:p>
            <a:r>
              <a:rPr lang="sk-SK" sz="3200" b="1" err="1"/>
              <a:t>Kardiostimulácia</a:t>
            </a:r>
            <a:r>
              <a:rPr lang="sk-SK" sz="3200" b="1"/>
              <a:t> – základné údaje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2"/>
          </p:nvPr>
        </p:nvSpPr>
        <p:spPr>
          <a:xfrm>
            <a:off x="539552" y="2420888"/>
            <a:ext cx="3456384" cy="3581400"/>
          </a:xfr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sk-SK" sz="27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Muži: </a:t>
            </a:r>
            <a:r>
              <a:rPr lang="en-US" sz="27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1506</a:t>
            </a:r>
            <a:r>
              <a:rPr lang="sk-SK" sz="27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(</a:t>
            </a:r>
            <a:r>
              <a:rPr lang="en-US" sz="27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58,8</a:t>
            </a:r>
            <a:r>
              <a:rPr lang="sk-SK" sz="27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%) 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sk-SK" sz="28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Vek </a:t>
            </a:r>
          </a:p>
          <a:p>
            <a:pPr lvl="1"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sk-SK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priemer 7</a:t>
            </a:r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4</a:t>
            </a:r>
            <a:r>
              <a:rPr lang="sk-SK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</a:t>
            </a:r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4 r.</a:t>
            </a:r>
          </a:p>
          <a:p>
            <a:pPr lvl="2"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en-US" sz="240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Priemer</a:t>
            </a:r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sk-SK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Ž: 76,</a:t>
            </a:r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</a:t>
            </a:r>
            <a:r>
              <a:rPr lang="sk-SK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r.</a:t>
            </a:r>
          </a:p>
          <a:p>
            <a:pPr lvl="2"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sk-SK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Priemer M: 74,5 r.</a:t>
            </a:r>
          </a:p>
          <a:p>
            <a:pPr marL="365760" lvl="1" indent="0">
              <a:buClr>
                <a:srgbClr val="FF0000"/>
              </a:buClr>
              <a:buSzPct val="100000"/>
              <a:buNone/>
            </a:pPr>
            <a:endParaRPr lang="sk-SK" sz="240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"/>
          </p:nvPr>
        </p:nvSpPr>
        <p:spPr>
          <a:xfrm>
            <a:off x="539552" y="1740808"/>
            <a:ext cx="3456384" cy="68008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sk-SK" sz="2800">
                <a:solidFill>
                  <a:schemeClr val="bg1"/>
                </a:solidFill>
              </a:rPr>
              <a:t>KS – základné údaje</a:t>
            </a:r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227159"/>
              </p:ext>
            </p:extLst>
          </p:nvPr>
        </p:nvGraphicFramePr>
        <p:xfrm>
          <a:off x="4139952" y="1740808"/>
          <a:ext cx="4896544" cy="456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142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/>
              <a:t>Kardiostimulátory – celkový počet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572539"/>
              </p:ext>
            </p:extLst>
          </p:nvPr>
        </p:nvGraphicFramePr>
        <p:xfrm>
          <a:off x="179512" y="1772816"/>
          <a:ext cx="878497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419408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39552" y="283053"/>
            <a:ext cx="8533042" cy="1143000"/>
          </a:xfrm>
        </p:spPr>
        <p:txBody>
          <a:bodyPr>
            <a:normAutofit/>
          </a:bodyPr>
          <a:lstStyle/>
          <a:p>
            <a:r>
              <a:rPr lang="sk-SK" sz="2800" b="1"/>
              <a:t>Kardiostimulátory – počet </a:t>
            </a:r>
            <a:r>
              <a:rPr lang="sk-SK" sz="2800" b="1" err="1"/>
              <a:t>prvoimplantácií</a:t>
            </a:r>
            <a:r>
              <a:rPr lang="sk-SK" sz="2800" b="1"/>
              <a:t> </a:t>
            </a:r>
            <a:br>
              <a:rPr lang="sk-SK" sz="2800" b="1"/>
            </a:br>
            <a:r>
              <a:rPr lang="sk-SK" sz="2800" b="1"/>
              <a:t>na 1 milión obyvateľov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736507"/>
              </p:ext>
            </p:extLst>
          </p:nvPr>
        </p:nvGraphicFramePr>
        <p:xfrm>
          <a:off x="395536" y="1484784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0924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607385"/>
              </p:ext>
            </p:extLst>
          </p:nvPr>
        </p:nvGraphicFramePr>
        <p:xfrm>
          <a:off x="179512" y="188640"/>
          <a:ext cx="885698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92013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95536" y="1772816"/>
            <a:ext cx="8496944" cy="5040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195558"/>
              </p:ext>
            </p:extLst>
          </p:nvPr>
        </p:nvGraphicFramePr>
        <p:xfrm>
          <a:off x="116539" y="1628800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80920" cy="1143000"/>
          </a:xfrm>
        </p:spPr>
        <p:txBody>
          <a:bodyPr>
            <a:noAutofit/>
          </a:bodyPr>
          <a:lstStyle/>
          <a:p>
            <a:r>
              <a:rPr lang="sk-SK" sz="320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Kardiostimulátory - kraje </a:t>
            </a:r>
            <a:br>
              <a:rPr lang="sk-SK" sz="320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k-SK" sz="240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Prvoimplantácie</a:t>
            </a:r>
            <a:r>
              <a:rPr lang="sk-SK" sz="240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na 1 milión obyvateľov</a:t>
            </a:r>
          </a:p>
        </p:txBody>
      </p:sp>
    </p:spTree>
    <p:extLst>
      <p:ext uri="{BB962C8B-B14F-4D97-AF65-F5344CB8AC3E}">
        <p14:creationId xmlns:p14="http://schemas.microsoft.com/office/powerpoint/2010/main" val="276096538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62570" y="408760"/>
            <a:ext cx="8675188" cy="990600"/>
          </a:xfrm>
        </p:spPr>
        <p:txBody>
          <a:bodyPr>
            <a:noAutofit/>
          </a:bodyPr>
          <a:lstStyle/>
          <a:p>
            <a:r>
              <a:rPr lang="sk-SK" sz="3600"/>
              <a:t>Kardiostimulátory</a:t>
            </a:r>
            <a:br>
              <a:rPr lang="sk-SK" sz="3600"/>
            </a:br>
            <a:r>
              <a:rPr lang="sk-SK" sz="3600"/>
              <a:t>typy prístrojov</a:t>
            </a:r>
          </a:p>
        </p:txBody>
      </p:sp>
      <p:sp>
        <p:nvSpPr>
          <p:cNvPr id="2" name="Obdĺžnik 1"/>
          <p:cNvSpPr/>
          <p:nvPr/>
        </p:nvSpPr>
        <p:spPr>
          <a:xfrm>
            <a:off x="4155380" y="32048"/>
            <a:ext cx="4953124" cy="682595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0" y="1916832"/>
            <a:ext cx="4155380" cy="3528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000389"/>
              </p:ext>
            </p:extLst>
          </p:nvPr>
        </p:nvGraphicFramePr>
        <p:xfrm>
          <a:off x="4176464" y="3445024"/>
          <a:ext cx="4788024" cy="3550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206464"/>
              </p:ext>
            </p:extLst>
          </p:nvPr>
        </p:nvGraphicFramePr>
        <p:xfrm>
          <a:off x="4401175" y="3669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106455"/>
              </p:ext>
            </p:extLst>
          </p:nvPr>
        </p:nvGraphicFramePr>
        <p:xfrm>
          <a:off x="336230" y="2348880"/>
          <a:ext cx="349707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6099681"/>
      </p:ext>
    </p:extLst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žný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916</Words>
  <Application>Microsoft Office PowerPoint</Application>
  <PresentationFormat>Prezentácia na obrazovke (4:3)</PresentationFormat>
  <Paragraphs>263</Paragraphs>
  <Slides>33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7" baseType="lpstr">
      <vt:lpstr>Calibri</vt:lpstr>
      <vt:lpstr>Wingdings</vt:lpstr>
      <vt:lpstr>Wingdings 2</vt:lpstr>
      <vt:lpstr>Bežný</vt:lpstr>
      <vt:lpstr> Register kardiostimulátorov, ICD a CRT Slovenská republika 2020</vt:lpstr>
      <vt:lpstr>Prezentácia programu PowerPoint</vt:lpstr>
      <vt:lpstr>Aktivity implantačných centier</vt:lpstr>
      <vt:lpstr>Kardiostimulácia – základné údaje</vt:lpstr>
      <vt:lpstr>Kardiostimulátory – celkový počet</vt:lpstr>
      <vt:lpstr>Kardiostimulátory – počet prvoimplantácií  na 1 milión obyvateľov</vt:lpstr>
      <vt:lpstr>Prezentácia programu PowerPoint</vt:lpstr>
      <vt:lpstr>Kardiostimulátory - kraje  Prvoimplantácie na 1 milión obyvateľov</vt:lpstr>
      <vt:lpstr>Kardiostimulátory typy prístrojov</vt:lpstr>
      <vt:lpstr>Spôsob stimulácie podľa veľkosti centra</vt:lpstr>
      <vt:lpstr>Kardiostimulácia - indikácie</vt:lpstr>
      <vt:lpstr>Kardiostimulácia – etiológia arytmie</vt:lpstr>
      <vt:lpstr>Kardiostimulátory  - symptómy</vt:lpstr>
      <vt:lpstr>ICD na Slovensku</vt:lpstr>
      <vt:lpstr>ICD - demografické údaje</vt:lpstr>
      <vt:lpstr>ICD – celkový počet</vt:lpstr>
      <vt:lpstr>ICD Prvoimplantácie/ 1 milión obyvateľov</vt:lpstr>
      <vt:lpstr>ICD – centrá a typy prístrojov </vt:lpstr>
      <vt:lpstr>ICD – regionálna distribúcia počet na 1 milión obyvateľov</vt:lpstr>
      <vt:lpstr>Porovnanie regionálnej distribúcie KS a ICD  počet na 1 milión obyvateľov</vt:lpstr>
      <vt:lpstr>ICD- charakteristika pacientov  </vt:lpstr>
      <vt:lpstr>ICD- primárna a sekundárna prevencia NKS   </vt:lpstr>
      <vt:lpstr>Výmeny ICD</vt:lpstr>
      <vt:lpstr>Resynchronizačná liečba  </vt:lpstr>
      <vt:lpstr>CRT  -  celkový počet</vt:lpstr>
      <vt:lpstr>CRT – prvoimplantácie na 1 milión obyvateľov</vt:lpstr>
      <vt:lpstr>CRT – prvoimplantácie</vt:lpstr>
      <vt:lpstr>CRT  aktivity centier</vt:lpstr>
      <vt:lpstr>Elektródy</vt:lpstr>
      <vt:lpstr>Extrakcie elektród</vt:lpstr>
      <vt:lpstr>Závery</vt:lpstr>
      <vt:lpstr>Koordinátori implantačných centier</vt:lpstr>
      <vt:lpstr>SLOVIMPULZ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Odpovede na otázky</dc:title>
  <dc:creator>Bystriansky Adrian, MUDr., MSc., MPH</dc:creator>
  <cp:lastModifiedBy>Adrian Bystriansky</cp:lastModifiedBy>
  <cp:revision>1</cp:revision>
  <dcterms:created xsi:type="dcterms:W3CDTF">2012-09-15T18:31:00Z</dcterms:created>
  <dcterms:modified xsi:type="dcterms:W3CDTF">2021-11-06T21:47:58Z</dcterms:modified>
</cp:coreProperties>
</file>