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9" r:id="rId2"/>
  </p:sldMasterIdLst>
  <p:notesMasterIdLst>
    <p:notesMasterId r:id="rId17"/>
  </p:notesMasterIdLst>
  <p:sldIdLst>
    <p:sldId id="256" r:id="rId3"/>
    <p:sldId id="277" r:id="rId4"/>
    <p:sldId id="258" r:id="rId5"/>
    <p:sldId id="262" r:id="rId6"/>
    <p:sldId id="269" r:id="rId7"/>
    <p:sldId id="273" r:id="rId8"/>
    <p:sldId id="274" r:id="rId9"/>
    <p:sldId id="275" r:id="rId10"/>
    <p:sldId id="261" r:id="rId11"/>
    <p:sldId id="264" r:id="rId12"/>
    <p:sldId id="276" r:id="rId13"/>
    <p:sldId id="271" r:id="rId14"/>
    <p:sldId id="272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B0F3B8-B93F-4DE3-8003-AE23A4225DD9}" v="363" dt="2021-11-06T15:17:20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9333" autoAdjust="0"/>
  </p:normalViewPr>
  <p:slideViewPr>
    <p:cSldViewPr>
      <p:cViewPr varScale="1">
        <p:scale>
          <a:sx n="72" d="100"/>
          <a:sy n="72" d="100"/>
        </p:scale>
        <p:origin x="176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větoslava Skákalíková" userId="dccc3ffb7747ed62" providerId="LiveId" clId="{90B0F3B8-B93F-4DE3-8003-AE23A4225DD9}"/>
    <pc:docChg chg="undo custSel addSld delSld modSld sldOrd">
      <pc:chgData name="Květoslava Skákalíková" userId="dccc3ffb7747ed62" providerId="LiveId" clId="{90B0F3B8-B93F-4DE3-8003-AE23A4225DD9}" dt="2021-11-06T15:18:14.534" v="1165" actId="20577"/>
      <pc:docMkLst>
        <pc:docMk/>
      </pc:docMkLst>
      <pc:sldChg chg="addSp delSp modSp mod setBg setClrOvrMap">
        <pc:chgData name="Květoslava Skákalíková" userId="dccc3ffb7747ed62" providerId="LiveId" clId="{90B0F3B8-B93F-4DE3-8003-AE23A4225DD9}" dt="2021-11-03T10:12:07.016" v="487" actId="26606"/>
        <pc:sldMkLst>
          <pc:docMk/>
          <pc:sldMk cId="824491881" sldId="256"/>
        </pc:sldMkLst>
        <pc:spChg chg="mod">
          <ac:chgData name="Květoslava Skákalíková" userId="dccc3ffb7747ed62" providerId="LiveId" clId="{90B0F3B8-B93F-4DE3-8003-AE23A4225DD9}" dt="2021-11-03T10:12:07.016" v="487" actId="26606"/>
          <ac:spMkLst>
            <pc:docMk/>
            <pc:sldMk cId="824491881" sldId="256"/>
            <ac:spMk id="2" creationId="{00000000-0000-0000-0000-000000000000}"/>
          </ac:spMkLst>
        </pc:spChg>
        <pc:spChg chg="mod ord">
          <ac:chgData name="Květoslava Skákalíková" userId="dccc3ffb7747ed62" providerId="LiveId" clId="{90B0F3B8-B93F-4DE3-8003-AE23A4225DD9}" dt="2021-11-03T10:12:07.016" v="487" actId="26606"/>
          <ac:spMkLst>
            <pc:docMk/>
            <pc:sldMk cId="824491881" sldId="256"/>
            <ac:spMk id="3" creationId="{00000000-0000-0000-0000-000000000000}"/>
          </ac:spMkLst>
        </pc:spChg>
        <pc:spChg chg="add del">
          <ac:chgData name="Květoslava Skákalíková" userId="dccc3ffb7747ed62" providerId="LiveId" clId="{90B0F3B8-B93F-4DE3-8003-AE23A4225DD9}" dt="2021-11-03T10:06:10.215" v="444" actId="26606"/>
          <ac:spMkLst>
            <pc:docMk/>
            <pc:sldMk cId="824491881" sldId="256"/>
            <ac:spMk id="71" creationId="{A0A2B7F3-65A0-4CC5-8310-3252C59E025D}"/>
          </ac:spMkLst>
        </pc:spChg>
        <pc:spChg chg="add del">
          <ac:chgData name="Květoslava Skákalíková" userId="dccc3ffb7747ed62" providerId="LiveId" clId="{90B0F3B8-B93F-4DE3-8003-AE23A4225DD9}" dt="2021-11-03T10:07:07.897" v="446" actId="26606"/>
          <ac:spMkLst>
            <pc:docMk/>
            <pc:sldMk cId="824491881" sldId="256"/>
            <ac:spMk id="73" creationId="{5A55B759-31A7-423C-9BC2-A8BC09FE98B9}"/>
          </ac:spMkLst>
        </pc:spChg>
        <pc:spChg chg="add del">
          <ac:chgData name="Květoslava Skákalíková" userId="dccc3ffb7747ed62" providerId="LiveId" clId="{90B0F3B8-B93F-4DE3-8003-AE23A4225DD9}" dt="2021-11-03T10:07:07.897" v="446" actId="26606"/>
          <ac:spMkLst>
            <pc:docMk/>
            <pc:sldMk cId="824491881" sldId="256"/>
            <ac:spMk id="75" creationId="{F78796AF-79A0-47AC-BEFD-BFFC00F968C4}"/>
          </ac:spMkLst>
        </pc:spChg>
        <pc:spChg chg="add del">
          <ac:chgData name="Květoslava Skákalíková" userId="dccc3ffb7747ed62" providerId="LiveId" clId="{90B0F3B8-B93F-4DE3-8003-AE23A4225DD9}" dt="2021-11-03T10:08:13.034" v="456" actId="26606"/>
          <ac:spMkLst>
            <pc:docMk/>
            <pc:sldMk cId="824491881" sldId="256"/>
            <ac:spMk id="77" creationId="{45006452-918C-4282-A72C-C9692B669104}"/>
          </ac:spMkLst>
        </pc:spChg>
        <pc:spChg chg="add del">
          <ac:chgData name="Květoslava Skákalíková" userId="dccc3ffb7747ed62" providerId="LiveId" clId="{90B0F3B8-B93F-4DE3-8003-AE23A4225DD9}" dt="2021-11-03T10:08:29.407" v="460" actId="26606"/>
          <ac:spMkLst>
            <pc:docMk/>
            <pc:sldMk cId="824491881" sldId="256"/>
            <ac:spMk id="79" creationId="{3A91C067-F707-44D1-A9C2-9913E6ADC689}"/>
          </ac:spMkLst>
        </pc:spChg>
        <pc:spChg chg="add del">
          <ac:chgData name="Květoslava Skákalíková" userId="dccc3ffb7747ed62" providerId="LiveId" clId="{90B0F3B8-B93F-4DE3-8003-AE23A4225DD9}" dt="2021-11-03T10:08:29.407" v="460" actId="26606"/>
          <ac:spMkLst>
            <pc:docMk/>
            <pc:sldMk cId="824491881" sldId="256"/>
            <ac:spMk id="81" creationId="{52329D9A-3D48-4B69-939D-2A480F14786F}"/>
          </ac:spMkLst>
        </pc:spChg>
        <pc:spChg chg="add del">
          <ac:chgData name="Květoslava Skákalíková" userId="dccc3ffb7747ed62" providerId="LiveId" clId="{90B0F3B8-B93F-4DE3-8003-AE23A4225DD9}" dt="2021-11-03T10:08:29.407" v="460" actId="26606"/>
          <ac:spMkLst>
            <pc:docMk/>
            <pc:sldMk cId="824491881" sldId="256"/>
            <ac:spMk id="83" creationId="{2D5CC4CB-7B78-480A-A0AE-A8A35C08E190}"/>
          </ac:spMkLst>
        </pc:spChg>
        <pc:spChg chg="add del">
          <ac:chgData name="Květoslava Skákalíková" userId="dccc3ffb7747ed62" providerId="LiveId" clId="{90B0F3B8-B93F-4DE3-8003-AE23A4225DD9}" dt="2021-11-03T10:08:29.407" v="460" actId="26606"/>
          <ac:spMkLst>
            <pc:docMk/>
            <pc:sldMk cId="824491881" sldId="256"/>
            <ac:spMk id="85" creationId="{DC580C66-5435-4F00-873E-679D3D5049C0}"/>
          </ac:spMkLst>
        </pc:spChg>
        <pc:spChg chg="add del">
          <ac:chgData name="Květoslava Skákalíková" userId="dccc3ffb7747ed62" providerId="LiveId" clId="{90B0F3B8-B93F-4DE3-8003-AE23A4225DD9}" dt="2021-11-03T10:08:29.407" v="460" actId="26606"/>
          <ac:spMkLst>
            <pc:docMk/>
            <pc:sldMk cId="824491881" sldId="256"/>
            <ac:spMk id="87" creationId="{B4AFD177-1A38-4FAE-87D4-840AE22C861C}"/>
          </ac:spMkLst>
        </pc:spChg>
        <pc:spChg chg="add del">
          <ac:chgData name="Květoslava Skákalíková" userId="dccc3ffb7747ed62" providerId="LiveId" clId="{90B0F3B8-B93F-4DE3-8003-AE23A4225DD9}" dt="2021-11-03T10:12:07.016" v="487" actId="26606"/>
          <ac:spMkLst>
            <pc:docMk/>
            <pc:sldMk cId="824491881" sldId="256"/>
            <ac:spMk id="91" creationId="{7E018740-5C2B-4A41-AC1A-7E68D1EC1954}"/>
          </ac:spMkLst>
        </pc:spChg>
        <pc:spChg chg="add del">
          <ac:chgData name="Květoslava Skákalíková" userId="dccc3ffb7747ed62" providerId="LiveId" clId="{90B0F3B8-B93F-4DE3-8003-AE23A4225DD9}" dt="2021-11-03T10:12:07.016" v="487" actId="26606"/>
          <ac:spMkLst>
            <pc:docMk/>
            <pc:sldMk cId="824491881" sldId="256"/>
            <ac:spMk id="93" creationId="{166F75A4-C475-4941-8EE2-B80A06A2C1BB}"/>
          </ac:spMkLst>
        </pc:spChg>
        <pc:spChg chg="add del">
          <ac:chgData name="Květoslava Skákalíková" userId="dccc3ffb7747ed62" providerId="LiveId" clId="{90B0F3B8-B93F-4DE3-8003-AE23A4225DD9}" dt="2021-11-03T10:12:07.016" v="487" actId="26606"/>
          <ac:spMkLst>
            <pc:docMk/>
            <pc:sldMk cId="824491881" sldId="256"/>
            <ac:spMk id="95" creationId="{A032553A-72E8-4B0D-8405-FF9771C9AF05}"/>
          </ac:spMkLst>
        </pc:spChg>
        <pc:spChg chg="add del">
          <ac:chgData name="Květoslava Skákalíková" userId="dccc3ffb7747ed62" providerId="LiveId" clId="{90B0F3B8-B93F-4DE3-8003-AE23A4225DD9}" dt="2021-11-03T10:12:07.016" v="487" actId="26606"/>
          <ac:spMkLst>
            <pc:docMk/>
            <pc:sldMk cId="824491881" sldId="256"/>
            <ac:spMk id="97" creationId="{765800AC-C3B9-498E-87BC-29FAE4C76B21}"/>
          </ac:spMkLst>
        </pc:spChg>
        <pc:spChg chg="add del">
          <ac:chgData name="Květoslava Skákalíková" userId="dccc3ffb7747ed62" providerId="LiveId" clId="{90B0F3B8-B93F-4DE3-8003-AE23A4225DD9}" dt="2021-11-03T10:12:07.016" v="487" actId="26606"/>
          <ac:spMkLst>
            <pc:docMk/>
            <pc:sldMk cId="824491881" sldId="256"/>
            <ac:spMk id="99" creationId="{1F9D6ACB-2FF4-49F9-978A-E0D5327FC635}"/>
          </ac:spMkLst>
        </pc:spChg>
        <pc:spChg chg="add del">
          <ac:chgData name="Květoslava Skákalíková" userId="dccc3ffb7747ed62" providerId="LiveId" clId="{90B0F3B8-B93F-4DE3-8003-AE23A4225DD9}" dt="2021-11-03T10:12:07.016" v="487" actId="26606"/>
          <ac:spMkLst>
            <pc:docMk/>
            <pc:sldMk cId="824491881" sldId="256"/>
            <ac:spMk id="101" creationId="{A5EC319D-0FEA-4B95-A3EA-01E35672C95B}"/>
          </ac:spMkLst>
        </pc:spChg>
        <pc:spChg chg="add del">
          <ac:chgData name="Květoslava Skákalíková" userId="dccc3ffb7747ed62" providerId="LiveId" clId="{90B0F3B8-B93F-4DE3-8003-AE23A4225DD9}" dt="2021-11-03T10:09:31.530" v="465" actId="26606"/>
          <ac:spMkLst>
            <pc:docMk/>
            <pc:sldMk cId="824491881" sldId="256"/>
            <ac:spMk id="107" creationId="{65219498-D544-41AC-98FE-8F956EF66A62}"/>
          </ac:spMkLst>
        </pc:spChg>
        <pc:spChg chg="add del">
          <ac:chgData name="Květoslava Skákalíková" userId="dccc3ffb7747ed62" providerId="LiveId" clId="{90B0F3B8-B93F-4DE3-8003-AE23A4225DD9}" dt="2021-11-03T10:09:31.530" v="465" actId="26606"/>
          <ac:spMkLst>
            <pc:docMk/>
            <pc:sldMk cId="824491881" sldId="256"/>
            <ac:spMk id="109" creationId="{F500DBFC-17A9-4E0A-AEE2-A49F9AEEF0FD}"/>
          </ac:spMkLst>
        </pc:spChg>
        <pc:spChg chg="add del">
          <ac:chgData name="Květoslava Skákalíková" userId="dccc3ffb7747ed62" providerId="LiveId" clId="{90B0F3B8-B93F-4DE3-8003-AE23A4225DD9}" dt="2021-11-03T10:07:07.897" v="446" actId="26606"/>
          <ac:spMkLst>
            <pc:docMk/>
            <pc:sldMk cId="824491881" sldId="256"/>
            <ac:spMk id="1028" creationId="{0DE6A193-4755-479A-BC6F-A7EBCA73BE1A}"/>
          </ac:spMkLst>
        </pc:spChg>
        <pc:spChg chg="add del">
          <ac:chgData name="Květoslava Skákalíková" userId="dccc3ffb7747ed62" providerId="LiveId" clId="{90B0F3B8-B93F-4DE3-8003-AE23A4225DD9}" dt="2021-11-03T10:08:03.679" v="452" actId="26606"/>
          <ac:spMkLst>
            <pc:docMk/>
            <pc:sldMk cId="824491881" sldId="256"/>
            <ac:spMk id="1029" creationId="{93245F62-CCC4-49E4-B95B-EA6C1E790510}"/>
          </ac:spMkLst>
        </pc:spChg>
        <pc:spChg chg="add del">
          <ac:chgData name="Květoslava Skákalíková" userId="dccc3ffb7747ed62" providerId="LiveId" clId="{90B0F3B8-B93F-4DE3-8003-AE23A4225DD9}" dt="2021-11-03T10:08:03.679" v="452" actId="26606"/>
          <ac:spMkLst>
            <pc:docMk/>
            <pc:sldMk cId="824491881" sldId="256"/>
            <ac:spMk id="1030" creationId="{E6C0DD6B-6AA3-448F-9B99-8386295BC1B4}"/>
          </ac:spMkLst>
        </pc:spChg>
        <pc:spChg chg="add del">
          <ac:chgData name="Květoslava Skákalíková" userId="dccc3ffb7747ed62" providerId="LiveId" clId="{90B0F3B8-B93F-4DE3-8003-AE23A4225DD9}" dt="2021-11-03T10:08:06.629" v="454" actId="26606"/>
          <ac:spMkLst>
            <pc:docMk/>
            <pc:sldMk cId="824491881" sldId="256"/>
            <ac:spMk id="1032" creationId="{3E443FD7-A66B-4AA0-872D-B088B9BC5F17}"/>
          </ac:spMkLst>
        </pc:spChg>
        <pc:spChg chg="add del">
          <ac:chgData name="Květoslava Skákalíková" userId="dccc3ffb7747ed62" providerId="LiveId" clId="{90B0F3B8-B93F-4DE3-8003-AE23A4225DD9}" dt="2021-11-03T10:08:06.629" v="454" actId="26606"/>
          <ac:spMkLst>
            <pc:docMk/>
            <pc:sldMk cId="824491881" sldId="256"/>
            <ac:spMk id="1033" creationId="{C04BE0EF-3561-49B4-9A29-F283168A91C7}"/>
          </ac:spMkLst>
        </pc:spChg>
        <pc:spChg chg="add del">
          <ac:chgData name="Květoslava Skákalíková" userId="dccc3ffb7747ed62" providerId="LiveId" clId="{90B0F3B8-B93F-4DE3-8003-AE23A4225DD9}" dt="2021-11-03T10:08:13.034" v="456" actId="26606"/>
          <ac:spMkLst>
            <pc:docMk/>
            <pc:sldMk cId="824491881" sldId="256"/>
            <ac:spMk id="1035" creationId="{F6EF57EF-D042-41D3-83E8-41A1FE6C11EB}"/>
          </ac:spMkLst>
        </pc:spChg>
        <pc:spChg chg="add del">
          <ac:chgData name="Květoslava Skákalíková" userId="dccc3ffb7747ed62" providerId="LiveId" clId="{90B0F3B8-B93F-4DE3-8003-AE23A4225DD9}" dt="2021-11-03T10:08:13.034" v="456" actId="26606"/>
          <ac:spMkLst>
            <pc:docMk/>
            <pc:sldMk cId="824491881" sldId="256"/>
            <ac:spMk id="1036" creationId="{D00A59BB-A268-4F3E-9D41-CA265AF16870}"/>
          </ac:spMkLst>
        </pc:spChg>
        <pc:spChg chg="add del">
          <ac:chgData name="Květoslava Skákalíková" userId="dccc3ffb7747ed62" providerId="LiveId" clId="{90B0F3B8-B93F-4DE3-8003-AE23A4225DD9}" dt="2021-11-03T10:08:13.034" v="456" actId="26606"/>
          <ac:spMkLst>
            <pc:docMk/>
            <pc:sldMk cId="824491881" sldId="256"/>
            <ac:spMk id="1037" creationId="{63794DCE-9D34-40DF-AB3F-06DA8ACCDA97}"/>
          </ac:spMkLst>
        </pc:spChg>
        <pc:spChg chg="add del">
          <ac:chgData name="Květoslava Skákalíková" userId="dccc3ffb7747ed62" providerId="LiveId" clId="{90B0F3B8-B93F-4DE3-8003-AE23A4225DD9}" dt="2021-11-03T10:08:22.310" v="458" actId="26606"/>
          <ac:spMkLst>
            <pc:docMk/>
            <pc:sldMk cId="824491881" sldId="256"/>
            <ac:spMk id="1039" creationId="{8AD13924-DC7C-4339-B194-8A4EFFBF2AC6}"/>
          </ac:spMkLst>
        </pc:spChg>
        <pc:spChg chg="add del">
          <ac:chgData name="Květoslava Skákalíková" userId="dccc3ffb7747ed62" providerId="LiveId" clId="{90B0F3B8-B93F-4DE3-8003-AE23A4225DD9}" dt="2021-11-03T10:08:22.310" v="458" actId="26606"/>
          <ac:spMkLst>
            <pc:docMk/>
            <pc:sldMk cId="824491881" sldId="256"/>
            <ac:spMk id="1040" creationId="{72458505-C9BA-445F-AE75-CFC7FF04F4E7}"/>
          </ac:spMkLst>
        </pc:spChg>
        <pc:spChg chg="add del">
          <ac:chgData name="Květoslava Skákalíková" userId="dccc3ffb7747ed62" providerId="LiveId" clId="{90B0F3B8-B93F-4DE3-8003-AE23A4225DD9}" dt="2021-11-03T10:08:29.407" v="460" actId="26606"/>
          <ac:spMkLst>
            <pc:docMk/>
            <pc:sldMk cId="824491881" sldId="256"/>
            <ac:spMk id="1043" creationId="{C83F9D7D-8B7D-49DF-AA94-0A9A8D671027}"/>
          </ac:spMkLst>
        </pc:spChg>
        <pc:spChg chg="add del">
          <ac:chgData name="Květoslava Skákalíková" userId="dccc3ffb7747ed62" providerId="LiveId" clId="{90B0F3B8-B93F-4DE3-8003-AE23A4225DD9}" dt="2021-11-03T10:08:29.407" v="460" actId="26606"/>
          <ac:spMkLst>
            <pc:docMk/>
            <pc:sldMk cId="824491881" sldId="256"/>
            <ac:spMk id="1044" creationId="{5707F116-8EC0-4822-9067-186AC8C96EB8}"/>
          </ac:spMkLst>
        </pc:spChg>
        <pc:spChg chg="add del">
          <ac:chgData name="Květoslava Skákalíková" userId="dccc3ffb7747ed62" providerId="LiveId" clId="{90B0F3B8-B93F-4DE3-8003-AE23A4225DD9}" dt="2021-11-03T10:08:29.407" v="460" actId="26606"/>
          <ac:spMkLst>
            <pc:docMk/>
            <pc:sldMk cId="824491881" sldId="256"/>
            <ac:spMk id="1045" creationId="{49F1A7E4-819D-4D21-8E8B-32671A9F9853}"/>
          </ac:spMkLst>
        </pc:spChg>
        <pc:spChg chg="add del">
          <ac:chgData name="Květoslava Skákalíková" userId="dccc3ffb7747ed62" providerId="LiveId" clId="{90B0F3B8-B93F-4DE3-8003-AE23A4225DD9}" dt="2021-11-03T10:08:29.407" v="460" actId="26606"/>
          <ac:spMkLst>
            <pc:docMk/>
            <pc:sldMk cId="824491881" sldId="256"/>
            <ac:spMk id="1046" creationId="{6D6E3EFD-925A-40CD-8E14-FDD4E6DDC686}"/>
          </ac:spMkLst>
        </pc:spChg>
        <pc:spChg chg="add del">
          <ac:chgData name="Květoslava Skákalíková" userId="dccc3ffb7747ed62" providerId="LiveId" clId="{90B0F3B8-B93F-4DE3-8003-AE23A4225DD9}" dt="2021-11-03T10:08:38.121" v="462" actId="26606"/>
          <ac:spMkLst>
            <pc:docMk/>
            <pc:sldMk cId="824491881" sldId="256"/>
            <ac:spMk id="1048" creationId="{643A7A40-1AE6-4218-A8E0-8248174A5377}"/>
          </ac:spMkLst>
        </pc:spChg>
        <pc:spChg chg="add del">
          <ac:chgData name="Květoslava Skákalíková" userId="dccc3ffb7747ed62" providerId="LiveId" clId="{90B0F3B8-B93F-4DE3-8003-AE23A4225DD9}" dt="2021-11-03T10:08:38.121" v="462" actId="26606"/>
          <ac:spMkLst>
            <pc:docMk/>
            <pc:sldMk cId="824491881" sldId="256"/>
            <ac:spMk id="1049" creationId="{BD8AB40A-4374-4897-B5EE-9F8913476E47}"/>
          </ac:spMkLst>
        </pc:spChg>
        <pc:spChg chg="add del">
          <ac:chgData name="Květoslava Skákalíková" userId="dccc3ffb7747ed62" providerId="LiveId" clId="{90B0F3B8-B93F-4DE3-8003-AE23A4225DD9}" dt="2021-11-03T10:12:07.016" v="487" actId="26606"/>
          <ac:spMkLst>
            <pc:docMk/>
            <pc:sldMk cId="824491881" sldId="256"/>
            <ac:spMk id="1052" creationId="{A65AC7D1-EAA9-48F5-B509-60A7F50BF703}"/>
          </ac:spMkLst>
        </pc:spChg>
        <pc:spChg chg="add del">
          <ac:chgData name="Květoslava Skákalíková" userId="dccc3ffb7747ed62" providerId="LiveId" clId="{90B0F3B8-B93F-4DE3-8003-AE23A4225DD9}" dt="2021-11-03T10:12:07.016" v="487" actId="26606"/>
          <ac:spMkLst>
            <pc:docMk/>
            <pc:sldMk cId="824491881" sldId="256"/>
            <ac:spMk id="1054" creationId="{D6320AF9-619A-4175-865B-5663E1AEF4C5}"/>
          </ac:spMkLst>
        </pc:spChg>
        <pc:spChg chg="add del">
          <ac:chgData name="Květoslava Skákalíková" userId="dccc3ffb7747ed62" providerId="LiveId" clId="{90B0F3B8-B93F-4DE3-8003-AE23A4225DD9}" dt="2021-11-03T10:09:52.918" v="468" actId="26606"/>
          <ac:spMkLst>
            <pc:docMk/>
            <pc:sldMk cId="824491881" sldId="256"/>
            <ac:spMk id="1057" creationId="{5BF4DF2C-F028-4921-9C23-41303F650A62}"/>
          </ac:spMkLst>
        </pc:spChg>
        <pc:spChg chg="add del">
          <ac:chgData name="Květoslava Skákalíková" userId="dccc3ffb7747ed62" providerId="LiveId" clId="{90B0F3B8-B93F-4DE3-8003-AE23A4225DD9}" dt="2021-11-03T10:09:52.918" v="468" actId="26606"/>
          <ac:spMkLst>
            <pc:docMk/>
            <pc:sldMk cId="824491881" sldId="256"/>
            <ac:spMk id="1058" creationId="{158B3569-73B2-4D05-8E95-886A6EE17F1F}"/>
          </ac:spMkLst>
        </pc:spChg>
        <pc:spChg chg="add del">
          <ac:chgData name="Květoslava Skákalíková" userId="dccc3ffb7747ed62" providerId="LiveId" clId="{90B0F3B8-B93F-4DE3-8003-AE23A4225DD9}" dt="2021-11-03T10:09:52.110" v="467" actId="26606"/>
          <ac:spMkLst>
            <pc:docMk/>
            <pc:sldMk cId="824491881" sldId="256"/>
            <ac:spMk id="1064" creationId="{1ED8053C-AF28-403A-90F2-67A100EDECE4}"/>
          </ac:spMkLst>
        </pc:spChg>
        <pc:grpChg chg="add del">
          <ac:chgData name="Květoslava Skákalíková" userId="dccc3ffb7747ed62" providerId="LiveId" clId="{90B0F3B8-B93F-4DE3-8003-AE23A4225DD9}" dt="2021-11-03T10:09:31.530" v="465" actId="26606"/>
          <ac:grpSpMkLst>
            <pc:docMk/>
            <pc:sldMk cId="824491881" sldId="256"/>
            <ac:grpSpMk id="111" creationId="{D74613BB-817C-4C4F-8A24-4936F2F064C0}"/>
          </ac:grpSpMkLst>
        </pc:grpChg>
        <pc:grpChg chg="add del">
          <ac:chgData name="Květoslava Skákalíková" userId="dccc3ffb7747ed62" providerId="LiveId" clId="{90B0F3B8-B93F-4DE3-8003-AE23A4225DD9}" dt="2021-11-03T10:12:07.016" v="487" actId="26606"/>
          <ac:grpSpMkLst>
            <pc:docMk/>
            <pc:sldMk cId="824491881" sldId="256"/>
            <ac:grpSpMk id="1031" creationId="{1F2B4773-3207-44CC-B7AC-892B70498211}"/>
          </ac:grpSpMkLst>
        </pc:grpChg>
        <pc:grpChg chg="add del">
          <ac:chgData name="Květoslava Skákalíková" userId="dccc3ffb7747ed62" providerId="LiveId" clId="{90B0F3B8-B93F-4DE3-8003-AE23A4225DD9}" dt="2021-11-03T10:08:38.121" v="462" actId="26606"/>
          <ac:grpSpMkLst>
            <pc:docMk/>
            <pc:sldMk cId="824491881" sldId="256"/>
            <ac:grpSpMk id="1050" creationId="{2783379C-045E-4010-ABDC-A270A0AA1068}"/>
          </ac:grpSpMkLst>
        </pc:grpChg>
        <pc:grpChg chg="add del">
          <ac:chgData name="Květoslava Skákalíková" userId="dccc3ffb7747ed62" providerId="LiveId" clId="{90B0F3B8-B93F-4DE3-8003-AE23A4225DD9}" dt="2021-11-03T10:08:38.121" v="462" actId="26606"/>
          <ac:grpSpMkLst>
            <pc:docMk/>
            <pc:sldMk cId="824491881" sldId="256"/>
            <ac:grpSpMk id="1053" creationId="{F5FDDF18-F156-4D2D-82C6-F55008E338B5}"/>
          </ac:grpSpMkLst>
        </pc:grpChg>
        <pc:grpChg chg="add del">
          <ac:chgData name="Květoslava Skákalíková" userId="dccc3ffb7747ed62" providerId="LiveId" clId="{90B0F3B8-B93F-4DE3-8003-AE23A4225DD9}" dt="2021-11-03T10:09:52.918" v="468" actId="26606"/>
          <ac:grpSpMkLst>
            <pc:docMk/>
            <pc:sldMk cId="824491881" sldId="256"/>
            <ac:grpSpMk id="1060" creationId="{892B7B61-D701-474B-AE8F-EA238B550A78}"/>
          </ac:grpSpMkLst>
        </pc:grpChg>
        <pc:grpChg chg="add del">
          <ac:chgData name="Květoslava Skákalíková" userId="dccc3ffb7747ed62" providerId="LiveId" clId="{90B0F3B8-B93F-4DE3-8003-AE23A4225DD9}" dt="2021-11-03T10:09:52.110" v="467" actId="26606"/>
          <ac:grpSpMkLst>
            <pc:docMk/>
            <pc:sldMk cId="824491881" sldId="256"/>
            <ac:grpSpMk id="1065" creationId="{F73EE64F-16AA-4E92-AC75-26714B95F45B}"/>
          </ac:grpSpMkLst>
        </pc:grpChg>
        <pc:picChg chg="mod ord">
          <ac:chgData name="Květoslava Skákalíková" userId="dccc3ffb7747ed62" providerId="LiveId" clId="{90B0F3B8-B93F-4DE3-8003-AE23A4225DD9}" dt="2021-11-03T10:12:07.016" v="487" actId="26606"/>
          <ac:picMkLst>
            <pc:docMk/>
            <pc:sldMk cId="824491881" sldId="256"/>
            <ac:picMk id="1026" creationId="{00000000-0000-0000-0000-000000000000}"/>
          </ac:picMkLst>
        </pc:picChg>
        <pc:cxnChg chg="add del">
          <ac:chgData name="Květoslava Skákalíková" userId="dccc3ffb7747ed62" providerId="LiveId" clId="{90B0F3B8-B93F-4DE3-8003-AE23A4225DD9}" dt="2021-11-03T10:12:07.016" v="487" actId="26606"/>
          <ac:cxnSpMkLst>
            <pc:docMk/>
            <pc:sldMk cId="824491881" sldId="256"/>
            <ac:cxnSpMk id="89" creationId="{EFECD4E8-AD3E-4228-82A2-9461958EA94D}"/>
          </ac:cxnSpMkLst>
        </pc:cxnChg>
        <pc:cxnChg chg="add del">
          <ac:chgData name="Květoslava Skákalíková" userId="dccc3ffb7747ed62" providerId="LiveId" clId="{90B0F3B8-B93F-4DE3-8003-AE23A4225DD9}" dt="2021-11-03T10:08:22.310" v="458" actId="26606"/>
          <ac:cxnSpMkLst>
            <pc:docMk/>
            <pc:sldMk cId="824491881" sldId="256"/>
            <ac:cxnSpMk id="1041" creationId="{492C71F2-7657-4A22-BE4C-647EEDE915B2}"/>
          </ac:cxnSpMkLst>
        </pc:cxnChg>
        <pc:cxnChg chg="add del">
          <ac:chgData name="Květoslava Skákalíková" userId="dccc3ffb7747ed62" providerId="LiveId" clId="{90B0F3B8-B93F-4DE3-8003-AE23A4225DD9}" dt="2021-11-03T10:12:07.016" v="487" actId="26606"/>
          <ac:cxnSpMkLst>
            <pc:docMk/>
            <pc:sldMk cId="824491881" sldId="256"/>
            <ac:cxnSpMk id="1055" creationId="{063B6EC6-D752-4EE7-908B-F8F19E8C7FEA}"/>
          </ac:cxnSpMkLst>
        </pc:cxnChg>
        <pc:cxnChg chg="add del">
          <ac:chgData name="Květoslava Skákalíková" userId="dccc3ffb7747ed62" providerId="LiveId" clId="{90B0F3B8-B93F-4DE3-8003-AE23A4225DD9}" dt="2021-11-03T10:09:52.918" v="468" actId="26606"/>
          <ac:cxnSpMkLst>
            <pc:docMk/>
            <pc:sldMk cId="824491881" sldId="256"/>
            <ac:cxnSpMk id="1059" creationId="{56020367-4FD5-4596-8E10-C5F095CD8DBF}"/>
          </ac:cxnSpMkLst>
        </pc:cxnChg>
      </pc:sldChg>
      <pc:sldChg chg="modSp mod">
        <pc:chgData name="Květoslava Skákalíková" userId="dccc3ffb7747ed62" providerId="LiveId" clId="{90B0F3B8-B93F-4DE3-8003-AE23A4225DD9}" dt="2021-11-03T10:10:12.901" v="469"/>
        <pc:sldMkLst>
          <pc:docMk/>
          <pc:sldMk cId="4253028271" sldId="258"/>
        </pc:sldMkLst>
        <pc:spChg chg="mod">
          <ac:chgData name="Květoslava Skákalíková" userId="dccc3ffb7747ed62" providerId="LiveId" clId="{90B0F3B8-B93F-4DE3-8003-AE23A4225DD9}" dt="2021-11-03T10:10:12.901" v="469"/>
          <ac:spMkLst>
            <pc:docMk/>
            <pc:sldMk cId="4253028271" sldId="258"/>
            <ac:spMk id="2" creationId="{00000000-0000-0000-0000-000000000000}"/>
          </ac:spMkLst>
        </pc:spChg>
        <pc:spChg chg="mod">
          <ac:chgData name="Květoslava Skákalíková" userId="dccc3ffb7747ed62" providerId="LiveId" clId="{90B0F3B8-B93F-4DE3-8003-AE23A4225DD9}" dt="2021-11-03T09:50:12.305" v="361" actId="2711"/>
          <ac:spMkLst>
            <pc:docMk/>
            <pc:sldMk cId="4253028271" sldId="258"/>
            <ac:spMk id="3" creationId="{00000000-0000-0000-0000-000000000000}"/>
          </ac:spMkLst>
        </pc:spChg>
      </pc:sldChg>
      <pc:sldChg chg="addSp delSp modSp mod setBg">
        <pc:chgData name="Květoslava Skákalíková" userId="dccc3ffb7747ed62" providerId="LiveId" clId="{90B0F3B8-B93F-4DE3-8003-AE23A4225DD9}" dt="2021-11-04T19:24:50.522" v="716"/>
        <pc:sldMkLst>
          <pc:docMk/>
          <pc:sldMk cId="1230296664" sldId="261"/>
        </pc:sldMkLst>
        <pc:spChg chg="mod">
          <ac:chgData name="Květoslava Skákalíková" userId="dccc3ffb7747ed62" providerId="LiveId" clId="{90B0F3B8-B93F-4DE3-8003-AE23A4225DD9}" dt="2021-11-03T10:10:13.089" v="473" actId="27636"/>
          <ac:spMkLst>
            <pc:docMk/>
            <pc:sldMk cId="1230296664" sldId="261"/>
            <ac:spMk id="3" creationId="{00000000-0000-0000-0000-000000000000}"/>
          </ac:spMkLst>
        </pc:spChg>
        <pc:spChg chg="mod">
          <ac:chgData name="Květoslava Skákalíková" userId="dccc3ffb7747ed62" providerId="LiveId" clId="{90B0F3B8-B93F-4DE3-8003-AE23A4225DD9}" dt="2021-11-04T19:24:30.774" v="712" actId="27636"/>
          <ac:spMkLst>
            <pc:docMk/>
            <pc:sldMk cId="1230296664" sldId="261"/>
            <ac:spMk id="4" creationId="{00000000-0000-0000-0000-000000000000}"/>
          </ac:spMkLst>
        </pc:spChg>
        <pc:spChg chg="add del">
          <ac:chgData name="Květoslava Skákalíková" userId="dccc3ffb7747ed62" providerId="LiveId" clId="{90B0F3B8-B93F-4DE3-8003-AE23A4225DD9}" dt="2021-11-03T09:40:02.701" v="301" actId="26606"/>
          <ac:spMkLst>
            <pc:docMk/>
            <pc:sldMk cId="1230296664" sldId="261"/>
            <ac:spMk id="9" creationId="{45D37F4E-DDB4-456B-97E0-9937730A039F}"/>
          </ac:spMkLst>
        </pc:spChg>
        <pc:spChg chg="add del">
          <ac:chgData name="Květoslava Skákalíková" userId="dccc3ffb7747ed62" providerId="LiveId" clId="{90B0F3B8-B93F-4DE3-8003-AE23A4225DD9}" dt="2021-11-03T09:40:02.701" v="301" actId="26606"/>
          <ac:spMkLst>
            <pc:docMk/>
            <pc:sldMk cId="1230296664" sldId="261"/>
            <ac:spMk id="11" creationId="{B2DD41CD-8F47-4F56-AD12-4E2FF7696987}"/>
          </ac:spMkLst>
        </pc:spChg>
        <pc:graphicFrameChg chg="add del mod">
          <ac:chgData name="Květoslava Skákalíková" userId="dccc3ffb7747ed62" providerId="LiveId" clId="{90B0F3B8-B93F-4DE3-8003-AE23A4225DD9}" dt="2021-11-04T19:24:44.078" v="714" actId="1076"/>
          <ac:graphicFrameMkLst>
            <pc:docMk/>
            <pc:sldMk cId="1230296664" sldId="261"/>
            <ac:graphicFrameMk id="7" creationId="{9CC19C4E-956C-4623-990B-3D1AFE47D088}"/>
          </ac:graphicFrameMkLst>
        </pc:graphicFrameChg>
        <pc:graphicFrameChg chg="add mod">
          <ac:chgData name="Květoslava Skákalíková" userId="dccc3ffb7747ed62" providerId="LiveId" clId="{90B0F3B8-B93F-4DE3-8003-AE23A4225DD9}" dt="2021-11-04T19:24:50.522" v="716"/>
          <ac:graphicFrameMkLst>
            <pc:docMk/>
            <pc:sldMk cId="1230296664" sldId="261"/>
            <ac:graphicFrameMk id="10" creationId="{36B513CA-026C-4174-A8A0-6E465138B19D}"/>
          </ac:graphicFrameMkLst>
        </pc:graphicFrameChg>
        <pc:picChg chg="add mod">
          <ac:chgData name="Květoslava Skákalíková" userId="dccc3ffb7747ed62" providerId="LiveId" clId="{90B0F3B8-B93F-4DE3-8003-AE23A4225DD9}" dt="2021-11-04T18:25:42.461" v="523" actId="1076"/>
          <ac:picMkLst>
            <pc:docMk/>
            <pc:sldMk cId="1230296664" sldId="261"/>
            <ac:picMk id="2" creationId="{56D39AA6-8A4B-4DFE-B6CA-F7BE3E30151A}"/>
          </ac:picMkLst>
        </pc:picChg>
      </pc:sldChg>
      <pc:sldChg chg="modSp">
        <pc:chgData name="Květoslava Skákalíková" userId="dccc3ffb7747ed62" providerId="LiveId" clId="{90B0F3B8-B93F-4DE3-8003-AE23A4225DD9}" dt="2021-11-03T09:04:40.461" v="50" actId="14100"/>
        <pc:sldMkLst>
          <pc:docMk/>
          <pc:sldMk cId="3878201122" sldId="262"/>
        </pc:sldMkLst>
        <pc:picChg chg="mod">
          <ac:chgData name="Květoslava Skákalíková" userId="dccc3ffb7747ed62" providerId="LiveId" clId="{90B0F3B8-B93F-4DE3-8003-AE23A4225DD9}" dt="2021-11-03T09:04:40.461" v="50" actId="14100"/>
          <ac:picMkLst>
            <pc:docMk/>
            <pc:sldMk cId="3878201122" sldId="262"/>
            <ac:picMk id="3075" creationId="{00000000-0000-0000-0000-000000000000}"/>
          </ac:picMkLst>
        </pc:picChg>
      </pc:sldChg>
      <pc:sldChg chg="del">
        <pc:chgData name="Květoslava Skákalíková" userId="dccc3ffb7747ed62" providerId="LiveId" clId="{90B0F3B8-B93F-4DE3-8003-AE23A4225DD9}" dt="2021-11-03T09:12:34.924" v="118" actId="2696"/>
        <pc:sldMkLst>
          <pc:docMk/>
          <pc:sldMk cId="1961592587" sldId="263"/>
        </pc:sldMkLst>
      </pc:sldChg>
      <pc:sldChg chg="addSp delSp modSp mod modClrScheme chgLayout">
        <pc:chgData name="Květoslava Skákalíková" userId="dccc3ffb7747ed62" providerId="LiveId" clId="{90B0F3B8-B93F-4DE3-8003-AE23A4225DD9}" dt="2021-11-04T19:39:24.066" v="906" actId="27918"/>
        <pc:sldMkLst>
          <pc:docMk/>
          <pc:sldMk cId="3056876206" sldId="264"/>
        </pc:sldMkLst>
        <pc:spChg chg="add mod ord">
          <ac:chgData name="Květoslava Skákalíková" userId="dccc3ffb7747ed62" providerId="LiveId" clId="{90B0F3B8-B93F-4DE3-8003-AE23A4225DD9}" dt="2021-11-03T10:10:12.901" v="469"/>
          <ac:spMkLst>
            <pc:docMk/>
            <pc:sldMk cId="3056876206" sldId="264"/>
            <ac:spMk id="3" creationId="{D4FB5825-ADD3-4CF7-BE9D-438DE823E2AC}"/>
          </ac:spMkLst>
        </pc:spChg>
        <pc:spChg chg="add del mod ord">
          <ac:chgData name="Květoslava Skákalíková" userId="dccc3ffb7747ed62" providerId="LiveId" clId="{90B0F3B8-B93F-4DE3-8003-AE23A4225DD9}" dt="2021-11-04T19:26:22.086" v="721" actId="1957"/>
          <ac:spMkLst>
            <pc:docMk/>
            <pc:sldMk cId="3056876206" sldId="264"/>
            <ac:spMk id="4" creationId="{C389CFDC-80A0-405C-A588-399C6197CE4C}"/>
          </ac:spMkLst>
        </pc:spChg>
        <pc:spChg chg="add del mod">
          <ac:chgData name="Květoslava Skákalíková" userId="dccc3ffb7747ed62" providerId="LiveId" clId="{90B0F3B8-B93F-4DE3-8003-AE23A4225DD9}" dt="2021-11-04T19:31:03.286" v="736" actId="21"/>
          <ac:spMkLst>
            <pc:docMk/>
            <pc:sldMk cId="3056876206" sldId="264"/>
            <ac:spMk id="9" creationId="{263E992C-DBC8-44BC-8D88-7CCAE3F923C8}"/>
          </ac:spMkLst>
        </pc:spChg>
        <pc:graphicFrameChg chg="del mod">
          <ac:chgData name="Květoslava Skákalíková" userId="dccc3ffb7747ed62" providerId="LiveId" clId="{90B0F3B8-B93F-4DE3-8003-AE23A4225DD9}" dt="2021-11-04T19:31:42.774" v="741" actId="21"/>
          <ac:graphicFrameMkLst>
            <pc:docMk/>
            <pc:sldMk cId="3056876206" sldId="264"/>
            <ac:graphicFrameMk id="2" creationId="{00000000-0000-0000-0000-000000000000}"/>
          </ac:graphicFrameMkLst>
        </pc:graphicFrameChg>
        <pc:graphicFrameChg chg="add del mod">
          <ac:chgData name="Květoslava Skákalíková" userId="dccc3ffb7747ed62" providerId="LiveId" clId="{90B0F3B8-B93F-4DE3-8003-AE23A4225DD9}" dt="2021-11-04T19:37:45.544" v="904" actId="14838"/>
          <ac:graphicFrameMkLst>
            <pc:docMk/>
            <pc:sldMk cId="3056876206" sldId="264"/>
            <ac:graphicFrameMk id="7" creationId="{82874A82-0046-445B-BB85-4C69CEF95673}"/>
          </ac:graphicFrameMkLst>
        </pc:graphicFrameChg>
      </pc:sldChg>
      <pc:sldChg chg="modSp mod">
        <pc:chgData name="Květoslava Skákalíková" userId="dccc3ffb7747ed62" providerId="LiveId" clId="{90B0F3B8-B93F-4DE3-8003-AE23A4225DD9}" dt="2021-11-03T10:10:12.901" v="469"/>
        <pc:sldMkLst>
          <pc:docMk/>
          <pc:sldMk cId="2624457834" sldId="268"/>
        </pc:sldMkLst>
        <pc:spChg chg="mod">
          <ac:chgData name="Květoslava Skákalíková" userId="dccc3ffb7747ed62" providerId="LiveId" clId="{90B0F3B8-B93F-4DE3-8003-AE23A4225DD9}" dt="2021-11-03T10:10:12.901" v="469"/>
          <ac:spMkLst>
            <pc:docMk/>
            <pc:sldMk cId="2624457834" sldId="268"/>
            <ac:spMk id="2" creationId="{00000000-0000-0000-0000-000000000000}"/>
          </ac:spMkLst>
        </pc:spChg>
        <pc:spChg chg="mod">
          <ac:chgData name="Květoslava Skákalíková" userId="dccc3ffb7747ed62" providerId="LiveId" clId="{90B0F3B8-B93F-4DE3-8003-AE23A4225DD9}" dt="2021-11-03T10:10:12.901" v="469"/>
          <ac:spMkLst>
            <pc:docMk/>
            <pc:sldMk cId="2624457834" sldId="268"/>
            <ac:spMk id="3" creationId="{00000000-0000-0000-0000-000000000000}"/>
          </ac:spMkLst>
        </pc:spChg>
      </pc:sldChg>
      <pc:sldChg chg="modSp mod">
        <pc:chgData name="Květoslava Skákalíková" userId="dccc3ffb7747ed62" providerId="LiveId" clId="{90B0F3B8-B93F-4DE3-8003-AE23A4225DD9}" dt="2021-11-03T10:10:13.089" v="474" actId="27636"/>
        <pc:sldMkLst>
          <pc:docMk/>
          <pc:sldMk cId="934707048" sldId="271"/>
        </pc:sldMkLst>
        <pc:spChg chg="mod">
          <ac:chgData name="Květoslava Skákalíková" userId="dccc3ffb7747ed62" providerId="LiveId" clId="{90B0F3B8-B93F-4DE3-8003-AE23A4225DD9}" dt="2021-11-03T10:10:13.089" v="474" actId="27636"/>
          <ac:spMkLst>
            <pc:docMk/>
            <pc:sldMk cId="934707048" sldId="271"/>
            <ac:spMk id="2" creationId="{00000000-0000-0000-0000-000000000000}"/>
          </ac:spMkLst>
        </pc:spChg>
      </pc:sldChg>
      <pc:sldChg chg="modSp mod">
        <pc:chgData name="Květoslava Skákalíková" userId="dccc3ffb7747ed62" providerId="LiveId" clId="{90B0F3B8-B93F-4DE3-8003-AE23A4225DD9}" dt="2021-11-03T10:13:31.123" v="490" actId="207"/>
        <pc:sldMkLst>
          <pc:docMk/>
          <pc:sldMk cId="1612750726" sldId="273"/>
        </pc:sldMkLst>
        <pc:spChg chg="mod">
          <ac:chgData name="Květoslava Skákalíková" userId="dccc3ffb7747ed62" providerId="LiveId" clId="{90B0F3B8-B93F-4DE3-8003-AE23A4225DD9}" dt="2021-11-03T10:13:31.123" v="490" actId="207"/>
          <ac:spMkLst>
            <pc:docMk/>
            <pc:sldMk cId="1612750726" sldId="273"/>
            <ac:spMk id="2" creationId="{00000000-0000-0000-0000-000000000000}"/>
          </ac:spMkLst>
        </pc:spChg>
        <pc:spChg chg="mod">
          <ac:chgData name="Květoslava Skákalíková" userId="dccc3ffb7747ed62" providerId="LiveId" clId="{90B0F3B8-B93F-4DE3-8003-AE23A4225DD9}" dt="2021-11-03T10:10:13.039" v="471" actId="27636"/>
          <ac:spMkLst>
            <pc:docMk/>
            <pc:sldMk cId="1612750726" sldId="273"/>
            <ac:spMk id="4" creationId="{00000000-0000-0000-0000-000000000000}"/>
          </ac:spMkLst>
        </pc:spChg>
      </pc:sldChg>
      <pc:sldChg chg="modSp mod">
        <pc:chgData name="Květoslava Skákalíková" userId="dccc3ffb7747ed62" providerId="LiveId" clId="{90B0F3B8-B93F-4DE3-8003-AE23A4225DD9}" dt="2021-11-03T10:10:13.051" v="472" actId="27636"/>
        <pc:sldMkLst>
          <pc:docMk/>
          <pc:sldMk cId="3586458715" sldId="274"/>
        </pc:sldMkLst>
        <pc:spChg chg="mod">
          <ac:chgData name="Květoslava Skákalíková" userId="dccc3ffb7747ed62" providerId="LiveId" clId="{90B0F3B8-B93F-4DE3-8003-AE23A4225DD9}" dt="2021-11-03T09:06:47.023" v="69" actId="20577"/>
          <ac:spMkLst>
            <pc:docMk/>
            <pc:sldMk cId="3586458715" sldId="274"/>
            <ac:spMk id="2" creationId="{00000000-0000-0000-0000-000000000000}"/>
          </ac:spMkLst>
        </pc:spChg>
        <pc:spChg chg="mod">
          <ac:chgData name="Květoslava Skákalíková" userId="dccc3ffb7747ed62" providerId="LiveId" clId="{90B0F3B8-B93F-4DE3-8003-AE23A4225DD9}" dt="2021-11-03T10:10:12.901" v="469"/>
          <ac:spMkLst>
            <pc:docMk/>
            <pc:sldMk cId="3586458715" sldId="274"/>
            <ac:spMk id="3" creationId="{00000000-0000-0000-0000-000000000000}"/>
          </ac:spMkLst>
        </pc:spChg>
        <pc:spChg chg="mod">
          <ac:chgData name="Květoslava Skákalíková" userId="dccc3ffb7747ed62" providerId="LiveId" clId="{90B0F3B8-B93F-4DE3-8003-AE23A4225DD9}" dt="2021-11-03T10:10:13.051" v="472" actId="27636"/>
          <ac:spMkLst>
            <pc:docMk/>
            <pc:sldMk cId="3586458715" sldId="274"/>
            <ac:spMk id="6" creationId="{00000000-0000-0000-0000-000000000000}"/>
          </ac:spMkLst>
        </pc:spChg>
      </pc:sldChg>
      <pc:sldChg chg="modSp mod">
        <pc:chgData name="Květoslava Skákalíková" userId="dccc3ffb7747ed62" providerId="LiveId" clId="{90B0F3B8-B93F-4DE3-8003-AE23A4225DD9}" dt="2021-11-03T09:16:30.479" v="131" actId="20577"/>
        <pc:sldMkLst>
          <pc:docMk/>
          <pc:sldMk cId="2903918531" sldId="275"/>
        </pc:sldMkLst>
        <pc:spChg chg="mod">
          <ac:chgData name="Květoslava Skákalíková" userId="dccc3ffb7747ed62" providerId="LiveId" clId="{90B0F3B8-B93F-4DE3-8003-AE23A4225DD9}" dt="2021-11-03T09:16:30.479" v="131" actId="20577"/>
          <ac:spMkLst>
            <pc:docMk/>
            <pc:sldMk cId="2903918531" sldId="275"/>
            <ac:spMk id="2" creationId="{00000000-0000-0000-0000-000000000000}"/>
          </ac:spMkLst>
        </pc:spChg>
        <pc:spChg chg="mod">
          <ac:chgData name="Květoslava Skákalíková" userId="dccc3ffb7747ed62" providerId="LiveId" clId="{90B0F3B8-B93F-4DE3-8003-AE23A4225DD9}" dt="2021-11-03T09:08:48.995" v="117" actId="20577"/>
          <ac:spMkLst>
            <pc:docMk/>
            <pc:sldMk cId="2903918531" sldId="275"/>
            <ac:spMk id="3" creationId="{00000000-0000-0000-0000-000000000000}"/>
          </ac:spMkLst>
        </pc:spChg>
      </pc:sldChg>
      <pc:sldChg chg="modSp new del mod">
        <pc:chgData name="Květoslava Skákalíková" userId="dccc3ffb7747ed62" providerId="LiveId" clId="{90B0F3B8-B93F-4DE3-8003-AE23A4225DD9}" dt="2021-11-03T09:17:11.205" v="132" actId="2696"/>
        <pc:sldMkLst>
          <pc:docMk/>
          <pc:sldMk cId="2476713126" sldId="276"/>
        </pc:sldMkLst>
        <pc:spChg chg="mod">
          <ac:chgData name="Květoslava Skákalíková" userId="dccc3ffb7747ed62" providerId="LiveId" clId="{90B0F3B8-B93F-4DE3-8003-AE23A4225DD9}" dt="2021-11-03T09:15:05.048" v="122" actId="20577"/>
          <ac:spMkLst>
            <pc:docMk/>
            <pc:sldMk cId="2476713126" sldId="276"/>
            <ac:spMk id="2" creationId="{B93EF12A-A651-4438-A1D1-E5A57718FFE9}"/>
          </ac:spMkLst>
        </pc:spChg>
        <pc:spChg chg="mod">
          <ac:chgData name="Květoslava Skákalíková" userId="dccc3ffb7747ed62" providerId="LiveId" clId="{90B0F3B8-B93F-4DE3-8003-AE23A4225DD9}" dt="2021-11-03T09:14:58.092" v="120"/>
          <ac:spMkLst>
            <pc:docMk/>
            <pc:sldMk cId="2476713126" sldId="276"/>
            <ac:spMk id="3" creationId="{589515B7-3E9E-4BF2-A101-3787E12F3E3A}"/>
          </ac:spMkLst>
        </pc:spChg>
      </pc:sldChg>
      <pc:sldChg chg="addSp delSp modSp new mod ord modClrScheme chgLayout">
        <pc:chgData name="Květoslava Skákalíková" userId="dccc3ffb7747ed62" providerId="LiveId" clId="{90B0F3B8-B93F-4DE3-8003-AE23A4225DD9}" dt="2021-11-04T20:01:15.498" v="1152" actId="5793"/>
        <pc:sldMkLst>
          <pc:docMk/>
          <pc:sldMk cId="3304844676" sldId="276"/>
        </pc:sldMkLst>
        <pc:spChg chg="del">
          <ac:chgData name="Květoslava Skákalíková" userId="dccc3ffb7747ed62" providerId="LiveId" clId="{90B0F3B8-B93F-4DE3-8003-AE23A4225DD9}" dt="2021-11-04T19:47:01.751" v="923" actId="700"/>
          <ac:spMkLst>
            <pc:docMk/>
            <pc:sldMk cId="3304844676" sldId="276"/>
            <ac:spMk id="2" creationId="{F4584015-F5E7-4AEC-8CF9-74234C1A686A}"/>
          </ac:spMkLst>
        </pc:spChg>
        <pc:spChg chg="mod ord">
          <ac:chgData name="Květoslava Skákalíková" userId="dccc3ffb7747ed62" providerId="LiveId" clId="{90B0F3B8-B93F-4DE3-8003-AE23A4225DD9}" dt="2021-11-04T19:47:44.919" v="927" actId="14100"/>
          <ac:spMkLst>
            <pc:docMk/>
            <pc:sldMk cId="3304844676" sldId="276"/>
            <ac:spMk id="3" creationId="{4781B573-FAE8-43A0-87F7-68E39F9A555E}"/>
          </ac:spMkLst>
        </pc:spChg>
        <pc:spChg chg="add mod">
          <ac:chgData name="Květoslava Skákalíková" userId="dccc3ffb7747ed62" providerId="LiveId" clId="{90B0F3B8-B93F-4DE3-8003-AE23A4225DD9}" dt="2021-11-04T20:01:15.498" v="1152" actId="5793"/>
          <ac:spMkLst>
            <pc:docMk/>
            <pc:sldMk cId="3304844676" sldId="276"/>
            <ac:spMk id="8" creationId="{965A83D7-4CA6-48DD-B730-59D0D47EC825}"/>
          </ac:spMkLst>
        </pc:spChg>
        <pc:graphicFrameChg chg="add del mod">
          <ac:chgData name="Květoslava Skákalíková" userId="dccc3ffb7747ed62" providerId="LiveId" clId="{90B0F3B8-B93F-4DE3-8003-AE23A4225DD9}" dt="2021-11-04T19:45:58.913" v="920" actId="1957"/>
          <ac:graphicFrameMkLst>
            <pc:docMk/>
            <pc:sldMk cId="3304844676" sldId="276"/>
            <ac:graphicFrameMk id="6" creationId="{DA816FC0-A0AF-4799-9227-48DBF398ECEE}"/>
          </ac:graphicFrameMkLst>
        </pc:graphicFrameChg>
        <pc:graphicFrameChg chg="add mod">
          <ac:chgData name="Květoslava Skákalíková" userId="dccc3ffb7747ed62" providerId="LiveId" clId="{90B0F3B8-B93F-4DE3-8003-AE23A4225DD9}" dt="2021-11-04T20:00:40.179" v="1151"/>
          <ac:graphicFrameMkLst>
            <pc:docMk/>
            <pc:sldMk cId="3304844676" sldId="276"/>
            <ac:graphicFrameMk id="11" creationId="{F199CC69-903A-4CA4-83AF-FEFA04F1B6F3}"/>
          </ac:graphicFrameMkLst>
        </pc:graphicFrameChg>
      </pc:sldChg>
      <pc:sldChg chg="modSp add mod">
        <pc:chgData name="Květoslava Skákalíková" userId="dccc3ffb7747ed62" providerId="LiveId" clId="{90B0F3B8-B93F-4DE3-8003-AE23A4225DD9}" dt="2021-11-06T15:18:14.534" v="1165" actId="20577"/>
        <pc:sldMkLst>
          <pc:docMk/>
          <pc:sldMk cId="1060175487" sldId="277"/>
        </pc:sldMkLst>
        <pc:graphicFrameChg chg="modGraphic">
          <ac:chgData name="Květoslava Skákalíková" userId="dccc3ffb7747ed62" providerId="LiveId" clId="{90B0F3B8-B93F-4DE3-8003-AE23A4225DD9}" dt="2021-11-06T15:18:14.534" v="1165" actId="20577"/>
          <ac:graphicFrameMkLst>
            <pc:docMk/>
            <pc:sldMk cId="1060175487" sldId="277"/>
            <ac:graphicFrameMk id="2" creationId="{61B159FC-0F09-40ED-8CF7-230EBE3B35C5}"/>
          </ac:graphicFrameMkLst>
        </pc:graphicFrameChg>
      </pc:sldChg>
    </pc:docChg>
  </pc:docChgLst>
  <pc:docChgLst>
    <pc:chgData name="Květoslava Skákalíková" userId="dccc3ffb7747ed62" providerId="LiveId" clId="{8865C1E3-157E-44CF-B1D8-2023040775DB}"/>
    <pc:docChg chg="undo redo custSel modSld modMainMaster">
      <pc:chgData name="Květoslava Skákalíková" userId="dccc3ffb7747ed62" providerId="LiveId" clId="{8865C1E3-157E-44CF-B1D8-2023040775DB}" dt="2021-11-03T08:58:32.462" v="153" actId="27636"/>
      <pc:docMkLst>
        <pc:docMk/>
      </pc:docMkLst>
      <pc:sldChg chg="modSp mod">
        <pc:chgData name="Květoslava Skákalíková" userId="dccc3ffb7747ed62" providerId="LiveId" clId="{8865C1E3-157E-44CF-B1D8-2023040775DB}" dt="2021-11-03T08:58:32.462" v="153" actId="27636"/>
        <pc:sldMkLst>
          <pc:docMk/>
          <pc:sldMk cId="824491881" sldId="256"/>
        </pc:sldMkLst>
        <pc:spChg chg="mod">
          <ac:chgData name="Květoslava Skákalíková" userId="dccc3ffb7747ed62" providerId="LiveId" clId="{8865C1E3-157E-44CF-B1D8-2023040775DB}" dt="2021-11-03T08:52:59.465" v="24" actId="14100"/>
          <ac:spMkLst>
            <pc:docMk/>
            <pc:sldMk cId="824491881" sldId="256"/>
            <ac:spMk id="2" creationId="{00000000-0000-0000-0000-000000000000}"/>
          </ac:spMkLst>
        </pc:spChg>
        <pc:spChg chg="mod">
          <ac:chgData name="Květoslava Skákalíková" userId="dccc3ffb7747ed62" providerId="LiveId" clId="{8865C1E3-157E-44CF-B1D8-2023040775DB}" dt="2021-11-03T08:58:32.462" v="153" actId="27636"/>
          <ac:spMkLst>
            <pc:docMk/>
            <pc:sldMk cId="824491881" sldId="256"/>
            <ac:spMk id="3" creationId="{00000000-0000-0000-0000-000000000000}"/>
          </ac:spMkLst>
        </pc:spChg>
      </pc:sldChg>
      <pc:sldChg chg="modSp">
        <pc:chgData name="Květoslava Skákalíková" userId="dccc3ffb7747ed62" providerId="LiveId" clId="{8865C1E3-157E-44CF-B1D8-2023040775DB}" dt="2021-11-03T08:50:43.436" v="2"/>
        <pc:sldMkLst>
          <pc:docMk/>
          <pc:sldMk cId="4253028271" sldId="258"/>
        </pc:sldMkLst>
        <pc:spChg chg="mod">
          <ac:chgData name="Květoslava Skákalíková" userId="dccc3ffb7747ed62" providerId="LiveId" clId="{8865C1E3-157E-44CF-B1D8-2023040775DB}" dt="2021-11-03T08:50:43.436" v="2"/>
          <ac:spMkLst>
            <pc:docMk/>
            <pc:sldMk cId="4253028271" sldId="258"/>
            <ac:spMk id="2" creationId="{00000000-0000-0000-0000-000000000000}"/>
          </ac:spMkLst>
        </pc:spChg>
      </pc:sldChg>
      <pc:sldChg chg="modSp mod">
        <pc:chgData name="Květoslava Skákalíková" userId="dccc3ffb7747ed62" providerId="LiveId" clId="{8865C1E3-157E-44CF-B1D8-2023040775DB}" dt="2021-11-03T08:50:43.881" v="8" actId="27636"/>
        <pc:sldMkLst>
          <pc:docMk/>
          <pc:sldMk cId="1230296664" sldId="261"/>
        </pc:sldMkLst>
        <pc:spChg chg="mod">
          <ac:chgData name="Květoslava Skákalíková" userId="dccc3ffb7747ed62" providerId="LiveId" clId="{8865C1E3-157E-44CF-B1D8-2023040775DB}" dt="2021-11-03T08:50:43.875" v="7" actId="27636"/>
          <ac:spMkLst>
            <pc:docMk/>
            <pc:sldMk cId="1230296664" sldId="261"/>
            <ac:spMk id="3" creationId="{00000000-0000-0000-0000-000000000000}"/>
          </ac:spMkLst>
        </pc:spChg>
        <pc:spChg chg="mod">
          <ac:chgData name="Květoslava Skákalíková" userId="dccc3ffb7747ed62" providerId="LiveId" clId="{8865C1E3-157E-44CF-B1D8-2023040775DB}" dt="2021-11-03T08:50:43.881" v="8" actId="27636"/>
          <ac:spMkLst>
            <pc:docMk/>
            <pc:sldMk cId="1230296664" sldId="261"/>
            <ac:spMk id="4" creationId="{00000000-0000-0000-0000-000000000000}"/>
          </ac:spMkLst>
        </pc:spChg>
      </pc:sldChg>
      <pc:sldChg chg="modSp mod">
        <pc:chgData name="Květoslava Skákalíková" userId="dccc3ffb7747ed62" providerId="LiveId" clId="{8865C1E3-157E-44CF-B1D8-2023040775DB}" dt="2021-11-03T08:50:43.896" v="10" actId="27636"/>
        <pc:sldMkLst>
          <pc:docMk/>
          <pc:sldMk cId="2624457834" sldId="268"/>
        </pc:sldMkLst>
        <pc:spChg chg="mod">
          <ac:chgData name="Květoslava Skákalíková" userId="dccc3ffb7747ed62" providerId="LiveId" clId="{8865C1E3-157E-44CF-B1D8-2023040775DB}" dt="2021-11-03T08:50:43.436" v="2"/>
          <ac:spMkLst>
            <pc:docMk/>
            <pc:sldMk cId="2624457834" sldId="268"/>
            <ac:spMk id="2" creationId="{00000000-0000-0000-0000-000000000000}"/>
          </ac:spMkLst>
        </pc:spChg>
        <pc:spChg chg="mod">
          <ac:chgData name="Květoslava Skákalíková" userId="dccc3ffb7747ed62" providerId="LiveId" clId="{8865C1E3-157E-44CF-B1D8-2023040775DB}" dt="2021-11-03T08:50:43.896" v="10" actId="27636"/>
          <ac:spMkLst>
            <pc:docMk/>
            <pc:sldMk cId="2624457834" sldId="268"/>
            <ac:spMk id="3" creationId="{00000000-0000-0000-0000-000000000000}"/>
          </ac:spMkLst>
        </pc:spChg>
      </pc:sldChg>
      <pc:sldChg chg="modSp mod">
        <pc:chgData name="Květoslava Skákalíková" userId="dccc3ffb7747ed62" providerId="LiveId" clId="{8865C1E3-157E-44CF-B1D8-2023040775DB}" dt="2021-11-03T08:50:43.890" v="9" actId="27636"/>
        <pc:sldMkLst>
          <pc:docMk/>
          <pc:sldMk cId="934707048" sldId="271"/>
        </pc:sldMkLst>
        <pc:spChg chg="mod">
          <ac:chgData name="Květoslava Skákalíková" userId="dccc3ffb7747ed62" providerId="LiveId" clId="{8865C1E3-157E-44CF-B1D8-2023040775DB}" dt="2021-11-03T08:50:43.890" v="9" actId="27636"/>
          <ac:spMkLst>
            <pc:docMk/>
            <pc:sldMk cId="934707048" sldId="271"/>
            <ac:spMk id="2" creationId="{00000000-0000-0000-0000-000000000000}"/>
          </ac:spMkLst>
        </pc:spChg>
      </pc:sldChg>
      <pc:sldChg chg="modSp mod">
        <pc:chgData name="Květoslava Skákalíková" userId="dccc3ffb7747ed62" providerId="LiveId" clId="{8865C1E3-157E-44CF-B1D8-2023040775DB}" dt="2021-11-03T08:50:43.778" v="4" actId="27636"/>
        <pc:sldMkLst>
          <pc:docMk/>
          <pc:sldMk cId="1612750726" sldId="273"/>
        </pc:sldMkLst>
        <pc:spChg chg="mod">
          <ac:chgData name="Květoslava Skákalíková" userId="dccc3ffb7747ed62" providerId="LiveId" clId="{8865C1E3-157E-44CF-B1D8-2023040775DB}" dt="2021-11-03T08:50:43.436" v="2"/>
          <ac:spMkLst>
            <pc:docMk/>
            <pc:sldMk cId="1612750726" sldId="273"/>
            <ac:spMk id="2" creationId="{00000000-0000-0000-0000-000000000000}"/>
          </ac:spMkLst>
        </pc:spChg>
        <pc:spChg chg="mod">
          <ac:chgData name="Květoslava Skákalíková" userId="dccc3ffb7747ed62" providerId="LiveId" clId="{8865C1E3-157E-44CF-B1D8-2023040775DB}" dt="2021-11-03T08:50:43.778" v="4" actId="27636"/>
          <ac:spMkLst>
            <pc:docMk/>
            <pc:sldMk cId="1612750726" sldId="273"/>
            <ac:spMk id="4" creationId="{00000000-0000-0000-0000-000000000000}"/>
          </ac:spMkLst>
        </pc:spChg>
      </pc:sldChg>
      <pc:sldChg chg="modSp mod">
        <pc:chgData name="Květoslava Skákalíková" userId="dccc3ffb7747ed62" providerId="LiveId" clId="{8865C1E3-157E-44CF-B1D8-2023040775DB}" dt="2021-11-03T08:50:43.816" v="5" actId="27636"/>
        <pc:sldMkLst>
          <pc:docMk/>
          <pc:sldMk cId="3586458715" sldId="274"/>
        </pc:sldMkLst>
        <pc:spChg chg="mod">
          <ac:chgData name="Květoslava Skákalíková" userId="dccc3ffb7747ed62" providerId="LiveId" clId="{8865C1E3-157E-44CF-B1D8-2023040775DB}" dt="2021-11-03T08:50:43.436" v="2"/>
          <ac:spMkLst>
            <pc:docMk/>
            <pc:sldMk cId="3586458715" sldId="274"/>
            <ac:spMk id="3" creationId="{00000000-0000-0000-0000-000000000000}"/>
          </ac:spMkLst>
        </pc:spChg>
        <pc:spChg chg="mod">
          <ac:chgData name="Květoslava Skákalíková" userId="dccc3ffb7747ed62" providerId="LiveId" clId="{8865C1E3-157E-44CF-B1D8-2023040775DB}" dt="2021-11-03T08:50:43.816" v="5" actId="27636"/>
          <ac:spMkLst>
            <pc:docMk/>
            <pc:sldMk cId="3586458715" sldId="274"/>
            <ac:spMk id="6" creationId="{00000000-0000-0000-0000-000000000000}"/>
          </ac:spMkLst>
        </pc:spChg>
      </pc:sldChg>
      <pc:sldChg chg="modSp mod">
        <pc:chgData name="Květoslava Skákalíková" userId="dccc3ffb7747ed62" providerId="LiveId" clId="{8865C1E3-157E-44CF-B1D8-2023040775DB}" dt="2021-11-03T08:50:43.869" v="6" actId="27636"/>
        <pc:sldMkLst>
          <pc:docMk/>
          <pc:sldMk cId="2903918531" sldId="275"/>
        </pc:sldMkLst>
        <pc:spChg chg="mod">
          <ac:chgData name="Květoslava Skákalíková" userId="dccc3ffb7747ed62" providerId="LiveId" clId="{8865C1E3-157E-44CF-B1D8-2023040775DB}" dt="2021-11-03T08:50:43.869" v="6" actId="27636"/>
          <ac:spMkLst>
            <pc:docMk/>
            <pc:sldMk cId="2903918531" sldId="275"/>
            <ac:spMk id="2" creationId="{00000000-0000-0000-0000-000000000000}"/>
          </ac:spMkLst>
        </pc:spChg>
      </pc:sldChg>
      <pc:sldMasterChg chg="modSldLayout">
        <pc:chgData name="Květoslava Skákalíková" userId="dccc3ffb7747ed62" providerId="LiveId" clId="{8865C1E3-157E-44CF-B1D8-2023040775DB}" dt="2021-11-03T08:50:43.436" v="2"/>
        <pc:sldMasterMkLst>
          <pc:docMk/>
          <pc:sldMasterMk cId="3097660913" sldId="2147483672"/>
        </pc:sldMasterMkLst>
        <pc:sldLayoutChg chg="delSp">
          <pc:chgData name="Květoslava Skákalíková" userId="dccc3ffb7747ed62" providerId="LiveId" clId="{8865C1E3-157E-44CF-B1D8-2023040775DB}" dt="2021-11-03T08:50:43.436" v="2"/>
          <pc:sldLayoutMkLst>
            <pc:docMk/>
            <pc:sldMasterMk cId="3097660913" sldId="2147483672"/>
            <pc:sldLayoutMk cId="3695002168" sldId="2147483684"/>
          </pc:sldLayoutMkLst>
          <pc:grpChg chg="del">
            <ac:chgData name="Květoslava Skákalíková" userId="dccc3ffb7747ed62" providerId="LiveId" clId="{8865C1E3-157E-44CF-B1D8-2023040775DB}" dt="2021-11-03T08:50:43.436" v="2"/>
            <ac:grpSpMkLst>
              <pc:docMk/>
              <pc:sldMasterMk cId="3097660913" sldId="2147483672"/>
              <pc:sldLayoutMk cId="3695002168" sldId="2147483684"/>
              <ac:grpSpMk id="13" creationId="{00000000-0000-0000-0000-000000000000}"/>
            </ac:grpSpMkLst>
          </pc:gr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9F8-4412-92E9-CD9AFA2E15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5F8-41E8-BC78-77AE5CF007FE}"/>
              </c:ext>
            </c:extLst>
          </c:dPt>
          <c:dLbls>
            <c:dLbl>
              <c:idx val="0"/>
              <c:layout>
                <c:manualLayout>
                  <c:x val="-0.18440040198514215"/>
                  <c:y val="-0.2952200572485410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F8-4412-92E9-CD9AFA2E15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levá</c:v>
                </c:pt>
                <c:pt idx="1">
                  <c:v>pravá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246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8-4412-92E9-CD9AFA2E15D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048278586329917"/>
          <c:y val="0.23158787200282591"/>
          <c:w val="0.78877532126060068"/>
          <c:h val="0.67357401884121137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8DF-4A6B-9413-86ADFCE21F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8DF-4A6B-9413-86ADFCE21F89}"/>
              </c:ext>
            </c:extLst>
          </c:dPt>
          <c:dLbls>
            <c:dLbl>
              <c:idx val="0"/>
              <c:layout>
                <c:manualLayout>
                  <c:x val="-0.15056159776902886"/>
                  <c:y val="4.56437007874015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DF-4A6B-9413-86ADFCE21F89}"/>
                </c:ext>
              </c:extLst>
            </c:dLbl>
            <c:dLbl>
              <c:idx val="1"/>
              <c:layout>
                <c:manualLayout>
                  <c:x val="0.21211515748031495"/>
                  <c:y val="-0.1583818897637795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DF-4A6B-9413-86ADFCE21F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ženy</c:v>
                </c:pt>
                <c:pt idx="1">
                  <c:v>muži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76</c:v>
                </c:pt>
                <c:pt idx="1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F-4A6B-9413-86ADFCE21F8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836141859079212"/>
          <c:y val="6.7648495677040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4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411338075494189E-2"/>
          <c:y val="0.31225999245169861"/>
          <c:w val="0.83957345911471215"/>
          <c:h val="0.6876508755512587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Indikační kritéria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CF2-4EC3-8D95-4000F1A9C7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CF2-4EC3-8D95-4000F1A9C7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CF2-4EC3-8D95-4000F1A9C7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CF2-4EC3-8D95-4000F1A9C7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CF2-4EC3-8D95-4000F1A9C7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CF2-4EC3-8D95-4000F1A9C7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CHSS</c:v>
                </c:pt>
                <c:pt idx="1">
                  <c:v>ICHS</c:v>
                </c:pt>
                <c:pt idx="2">
                  <c:v>DKMP</c:v>
                </c:pt>
                <c:pt idx="3">
                  <c:v>AV I.-III.</c:v>
                </c:pt>
                <c:pt idx="4">
                  <c:v>SSS</c:v>
                </c:pt>
                <c:pt idx="5">
                  <c:v>Jiné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84</c:v>
                </c:pt>
                <c:pt idx="1">
                  <c:v>92</c:v>
                </c:pt>
                <c:pt idx="2">
                  <c:v>54</c:v>
                </c:pt>
                <c:pt idx="3">
                  <c:v>27</c:v>
                </c:pt>
                <c:pt idx="4">
                  <c:v>19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8-409B-B6F7-20089060A9E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3.5891564279102783E-2"/>
          <c:y val="9.4980051236137161E-2"/>
          <c:w val="0.8299880811999949"/>
          <c:h val="0.17056193102727149"/>
        </c:manualLayout>
      </c:layout>
      <c:overlay val="0"/>
      <c:spPr>
        <a:noFill/>
        <a:ln>
          <a:noFill/>
        </a:ln>
        <a:effectLst>
          <a:glow>
            <a:schemeClr val="accent1">
              <a:alpha val="40000"/>
            </a:schemeClr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V</a:t>
            </a:r>
            <a:r>
              <a:rPr lang="en-US" dirty="0" err="1"/>
              <a:t>ýsledná</a:t>
            </a:r>
            <a:r>
              <a:rPr lang="en-US" dirty="0"/>
              <a:t> </a:t>
            </a:r>
            <a:r>
              <a:rPr lang="en-US" dirty="0" err="1"/>
              <a:t>stimulace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488496109186401"/>
          <c:w val="1"/>
          <c:h val="0.73859029888587047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výsledná stimulace</c:v>
                </c:pt>
              </c:strCache>
            </c:strRef>
          </c:tx>
          <c:explosion val="3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A23-4E1E-B5D7-4B71324CAE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FA-41C4-AFDD-9CB4F4F1C8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SELEKTIVNÍ</c:v>
                </c:pt>
                <c:pt idx="1">
                  <c:v>NESELEKTIVNÍ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34</c:v>
                </c:pt>
                <c:pt idx="1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3-4E1E-B5D7-4B71324CAE9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05828891640766"/>
          <c:y val="0.25962965743277122"/>
          <c:w val="0.20726626580786417"/>
          <c:h val="0.537493165935339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4652B-435D-4579-959B-460927A6DEB4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0EE7E-2F77-4A79-B4FD-AF59A146A3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02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116-9A86-41A4-AC67-9643325EFB59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C8A5-9411-4854-805C-93C04ECA5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07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116-9A86-41A4-AC67-9643325EFB59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C8A5-9411-4854-805C-93C04ECA5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08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116-9A86-41A4-AC67-9643325EFB59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C8A5-9411-4854-805C-93C04ECA573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194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116-9A86-41A4-AC67-9643325EFB59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C8A5-9411-4854-805C-93C04ECA5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964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116-9A86-41A4-AC67-9643325EFB59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C8A5-9411-4854-805C-93C04ECA573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1130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116-9A86-41A4-AC67-9643325EFB59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C8A5-9411-4854-805C-93C04ECA5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731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116-9A86-41A4-AC67-9643325EFB59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C8A5-9411-4854-805C-93C04ECA5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611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116-9A86-41A4-AC67-9643325EFB59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C8A5-9411-4854-805C-93C04ECA5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896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116-9A86-41A4-AC67-9643325EFB59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C8A5-9411-4854-805C-93C04ECA573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05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11/6/2021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83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733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1314"/>
            <a:ext cx="7886700" cy="3825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11/6/2021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2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116-9A86-41A4-AC67-9643325EFB59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C8A5-9411-4854-805C-93C04ECA5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625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11/6/2021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41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733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11/6/2021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79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11/6/2021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9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733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11/6/2021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456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11/6/2021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73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11/6/2021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6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11/6/2021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73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733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351314"/>
            <a:ext cx="7886700" cy="38256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11/6/2021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13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11/6/2021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2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116-9A86-41A4-AC67-9643325EFB59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C8A5-9411-4854-805C-93C04ECA5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2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116-9A86-41A4-AC67-9643325EFB59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C8A5-9411-4854-805C-93C04ECA5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89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116-9A86-41A4-AC67-9643325EFB59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C8A5-9411-4854-805C-93C04ECA5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31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116-9A86-41A4-AC67-9643325EFB59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C8A5-9411-4854-805C-93C04ECA5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26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116-9A86-41A4-AC67-9643325EFB59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C8A5-9411-4854-805C-93C04ECA5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15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116-9A86-41A4-AC67-9643325EFB59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C8A5-9411-4854-805C-93C04ECA5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56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116-9A86-41A4-AC67-9643325EFB59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C8A5-9411-4854-805C-93C04ECA5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27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CA116-9A86-41A4-AC67-9643325EFB59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5FC8A5-9411-4854-805C-93C04ECA5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41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dsablona_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6350"/>
            <a:ext cx="9139237" cy="10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 userDrawn="1"/>
        </p:nvSpPr>
        <p:spPr>
          <a:xfrm>
            <a:off x="2553957" y="1190038"/>
            <a:ext cx="4040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prstClr val="black"/>
                </a:solidFill>
                <a:cs typeface="Arial" charset="0"/>
                <a:sym typeface="Lucida Grande" charset="0"/>
              </a:rPr>
              <a:t>Deklarace konfliktu zájmů</a:t>
            </a:r>
            <a:endParaRPr lang="en-US" sz="2800" b="1" dirty="0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92696"/>
            <a:ext cx="7772400" cy="1928192"/>
          </a:xfrm>
        </p:spPr>
        <p:txBody>
          <a:bodyPr>
            <a:normAutofit fontScale="90000"/>
          </a:bodyPr>
          <a:lstStyle/>
          <a:p>
            <a:br>
              <a:rPr lang="cs-CZ"/>
            </a:br>
            <a:br>
              <a:rPr lang="cs-CZ"/>
            </a:br>
            <a:br>
              <a:rPr lang="cs-CZ"/>
            </a:br>
            <a:r>
              <a:rPr lang="cs-CZ" sz="4400">
                <a:solidFill>
                  <a:srgbClr val="666666"/>
                </a:solidFill>
                <a:latin typeface="+mn-lt"/>
              </a:rPr>
              <a:t>S</a:t>
            </a:r>
            <a:r>
              <a:rPr lang="cs-CZ" sz="4400" b="0" i="0">
                <a:solidFill>
                  <a:srgbClr val="666666"/>
                </a:solidFill>
                <a:effectLst/>
                <a:latin typeface="+mn-lt"/>
              </a:rPr>
              <a:t>timulace převodního systému (LBBAP – left bundle branch area pacing)</a:t>
            </a:r>
            <a:endParaRPr lang="cs-CZ" sz="44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8356" y="2924944"/>
            <a:ext cx="5305772" cy="352839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3100" b="0" i="0">
                <a:solidFill>
                  <a:srgbClr val="666666"/>
                </a:solidFill>
                <a:effectLst/>
              </a:rPr>
              <a:t>Mgr. Skákalíková Květoslava</a:t>
            </a:r>
          </a:p>
          <a:p>
            <a:pPr>
              <a:lnSpc>
                <a:spcPct val="150000"/>
              </a:lnSpc>
            </a:pPr>
            <a:r>
              <a:rPr lang="cs-CZ" sz="3100" b="0" i="0">
                <a:solidFill>
                  <a:srgbClr val="666666"/>
                </a:solidFill>
                <a:effectLst/>
              </a:rPr>
              <a:t>MUDr. Chovanec Milan, Bc. Stránská Marie, Kobližková Petra, Pařízková Alena, Drtina Tomáš, Kycltová Veronika,</a:t>
            </a:r>
          </a:p>
          <a:p>
            <a:pPr>
              <a:lnSpc>
                <a:spcPct val="150000"/>
              </a:lnSpc>
            </a:pPr>
            <a:r>
              <a:rPr lang="cs-CZ" sz="3100" b="0" i="0">
                <a:solidFill>
                  <a:srgbClr val="666666"/>
                </a:solidFill>
                <a:effectLst/>
              </a:rPr>
              <a:t> Ing. Hrachovina Matěj,</a:t>
            </a:r>
          </a:p>
          <a:p>
            <a:pPr>
              <a:lnSpc>
                <a:spcPct val="150000"/>
              </a:lnSpc>
            </a:pPr>
            <a:r>
              <a:rPr lang="cs-CZ" sz="3100" b="0" i="0">
                <a:solidFill>
                  <a:srgbClr val="666666"/>
                </a:solidFill>
                <a:effectLst/>
              </a:rPr>
              <a:t> MUDr. Petrů Jan, prof. MUDr. Neužil Petr CSc., FESC</a:t>
            </a:r>
            <a:endParaRPr lang="cs-CZ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632" y="308894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49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4FB5825-ADD3-4CF7-BE9D-438DE823E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 našich nemocných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82874A82-0046-445B-BB85-4C69CEF95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871260"/>
              </p:ext>
            </p:extLst>
          </p:nvPr>
        </p:nvGraphicFramePr>
        <p:xfrm>
          <a:off x="467544" y="1124744"/>
          <a:ext cx="78867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687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81B573-FAE8-43A0-87F7-68E39F9A55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116632"/>
            <a:ext cx="6552728" cy="6480720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lang="cs-CZ" sz="2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65A83D7-4CA6-48DD-B730-59D0D47EC825}"/>
              </a:ext>
            </a:extLst>
          </p:cNvPr>
          <p:cNvSpPr txBox="1"/>
          <p:nvPr/>
        </p:nvSpPr>
        <p:spPr>
          <a:xfrm>
            <a:off x="179512" y="260649"/>
            <a:ext cx="7560840" cy="627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Průměrná délka QRS komplexu před implantací  - 159ms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Průměrná délka QRS komplexu po implantaci – 126ms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lang="cs-CZ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lang="cs-CZ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lang="cs-CZ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endParaRPr lang="cs-CZ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lang="cs-CZ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Implantace u všech pacientů byla technicky úspěšná – bez nežádoucích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periprocedurálních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komplikací. Každý výkon byl proveden v analgosedaci (Midazolam +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Sufentanil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i.v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.). V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poimplantačním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období se péče o kapsu a ránu nelišila od implantace konvenčních přístrojů. 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F199CC69-903A-4CA4-83AF-FEFA04F1B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868091"/>
              </p:ext>
            </p:extLst>
          </p:nvPr>
        </p:nvGraphicFramePr>
        <p:xfrm>
          <a:off x="755576" y="1397000"/>
          <a:ext cx="5904656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4844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87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cs-CZ" dirty="0"/>
            </a:br>
            <a:r>
              <a:rPr lang="cs-CZ" dirty="0"/>
              <a:t>Praktické případy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104000" cy="21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35942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44" y="3463801"/>
            <a:ext cx="5328000" cy="293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717" y="6370637"/>
            <a:ext cx="36083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10" y="836712"/>
            <a:ext cx="21336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23516"/>
            <a:ext cx="2090737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57465" y="97143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AP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244408" y="971436"/>
            <a:ext cx="57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LAO</a:t>
            </a:r>
          </a:p>
        </p:txBody>
      </p:sp>
    </p:spTree>
    <p:extLst>
      <p:ext uri="{BB962C8B-B14F-4D97-AF65-F5344CB8AC3E}">
        <p14:creationId xmlns:p14="http://schemas.microsoft.com/office/powerpoint/2010/main" val="934707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" y="135206"/>
            <a:ext cx="6084000" cy="263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-19992" y="2742192"/>
            <a:ext cx="370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♂ 1946</a:t>
            </a:r>
          </a:p>
          <a:p>
            <a:r>
              <a:rPr lang="cs-CZ" dirty="0"/>
              <a:t>ICHS, EFLK 25%, sinusová bradykardie, DDD stimulace, </a:t>
            </a:r>
          </a:p>
          <a:p>
            <a:r>
              <a:rPr lang="cs-CZ" dirty="0"/>
              <a:t>QRS 125ms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01" y="2929728"/>
            <a:ext cx="5950899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02434" y="6421728"/>
            <a:ext cx="270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His stimulace – QRS 100ms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53676"/>
            <a:ext cx="251777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46" y="322930"/>
            <a:ext cx="21955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86835" y="4455090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AP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030492" y="364594"/>
            <a:ext cx="618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LAO</a:t>
            </a:r>
          </a:p>
        </p:txBody>
      </p:sp>
    </p:spTree>
    <p:extLst>
      <p:ext uri="{BB962C8B-B14F-4D97-AF65-F5344CB8AC3E}">
        <p14:creationId xmlns:p14="http://schemas.microsoft.com/office/powerpoint/2010/main" val="3587185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Permanentní stimulace převodního systému - </a:t>
            </a:r>
            <a:r>
              <a:rPr lang="cs-CZ" dirty="0" err="1"/>
              <a:t>Hisova</a:t>
            </a:r>
            <a:r>
              <a:rPr lang="cs-CZ" dirty="0"/>
              <a:t> svazku(LBBAP)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relativně nová metoda v indikaci prevence  stimulací indukovanou kardiomyopatií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jako alternativa </a:t>
            </a:r>
            <a:r>
              <a:rPr lang="cs-CZ" dirty="0" err="1"/>
              <a:t>resynchronizační</a:t>
            </a:r>
            <a:r>
              <a:rPr lang="cs-CZ" dirty="0"/>
              <a:t> léčby u pacientů s chronickým srdečním selháním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snížení NYHA </a:t>
            </a:r>
          </a:p>
          <a:p>
            <a:pPr marL="0" indent="0">
              <a:buNone/>
            </a:pPr>
            <a:r>
              <a:rPr lang="cs-CZ" dirty="0"/>
              <a:t>Kromě speciálního zavádění do oblasti převodního systému a  měření VDI monitorem, se výkon prakticky neliší od standardních implantačních výkonů.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45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900107"/>
              </p:ext>
            </p:extLst>
          </p:nvPr>
        </p:nvGraphicFramePr>
        <p:xfrm>
          <a:off x="213064" y="1670433"/>
          <a:ext cx="8797771" cy="467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2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216925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306697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630828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17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Kritéria pro His stimulaci</a:t>
            </a:r>
            <a:br>
              <a:rPr lang="cs-CZ" u="sng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Jako záchranná strategie pro CRT u pacientů, u nichž selhalo umístění LV elektrody, nebo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U nemocných neodpovídajících na standardní </a:t>
            </a:r>
            <a:r>
              <a:rPr lang="cs-CZ" sz="2400" dirty="0" err="1"/>
              <a:t>biventrikulární</a:t>
            </a:r>
            <a:r>
              <a:rPr lang="cs-CZ" sz="2400" dirty="0"/>
              <a:t> stimulaci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Trvalá LBBAP je také vhodná jako primární možnost CRT u pacientů se srdečním selháním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Symptomatická AV blokáda, SA blokáda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02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56" y="332656"/>
            <a:ext cx="4716017" cy="59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3568" y="6436383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333333"/>
                </a:solidFill>
                <a:latin typeface="Roboto"/>
              </a:rPr>
              <a:t>DOI: 10.1016/j.jacc.2018.06.017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" y="908720"/>
            <a:ext cx="404277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20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00586_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910"/>
            <a:ext cx="9144000" cy="57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91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Selektivní LBBAP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/>
          <a:stretch/>
        </p:blipFill>
        <p:spPr bwMode="auto">
          <a:xfrm>
            <a:off x="395536" y="621032"/>
            <a:ext cx="2757893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788024" y="1690688"/>
            <a:ext cx="4038600" cy="5050679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cs-CZ" sz="2000" dirty="0">
                <a:solidFill>
                  <a:prstClr val="black"/>
                </a:solidFill>
              </a:rPr>
              <a:t>Za </a:t>
            </a:r>
            <a:r>
              <a:rPr lang="cs-CZ" sz="2000" b="1" u="sng" dirty="0">
                <a:solidFill>
                  <a:prstClr val="black"/>
                </a:solidFill>
              </a:rPr>
              <a:t>selektivní stimulaci </a:t>
            </a:r>
            <a:r>
              <a:rPr lang="cs-CZ" sz="2000" b="1" u="sng" dirty="0" err="1">
                <a:solidFill>
                  <a:prstClr val="black"/>
                </a:solidFill>
              </a:rPr>
              <a:t>Hisova</a:t>
            </a:r>
            <a:r>
              <a:rPr lang="cs-CZ" sz="2000" b="1" u="sng" dirty="0">
                <a:solidFill>
                  <a:prstClr val="black"/>
                </a:solidFill>
              </a:rPr>
              <a:t> svazku </a:t>
            </a:r>
            <a:r>
              <a:rPr lang="cs-CZ" sz="2000" dirty="0">
                <a:solidFill>
                  <a:prstClr val="black"/>
                </a:solidFill>
              </a:rPr>
              <a:t>se považuje taková stimulace, při které je </a:t>
            </a:r>
            <a:r>
              <a:rPr lang="cs-CZ" sz="2000" b="1" dirty="0">
                <a:solidFill>
                  <a:prstClr val="black"/>
                </a:solidFill>
              </a:rPr>
              <a:t>celý komorový myokard aktivován His-Purkyňovým systémem.</a:t>
            </a:r>
            <a:r>
              <a:rPr lang="cs-CZ" sz="2000" dirty="0">
                <a:solidFill>
                  <a:prstClr val="black"/>
                </a:solidFill>
              </a:rPr>
              <a:t> Typický je pro ni štíhlý QRS komplex, interval mezi stimulem a začátkem QRS komplexu odpovídá intervalu mezi lokální aktivací </a:t>
            </a:r>
            <a:r>
              <a:rPr lang="cs-CZ" sz="2000" dirty="0" err="1">
                <a:solidFill>
                  <a:prstClr val="black"/>
                </a:solidFill>
              </a:rPr>
              <a:t>Hisova</a:t>
            </a:r>
            <a:r>
              <a:rPr lang="cs-CZ" sz="2000" dirty="0">
                <a:solidFill>
                  <a:prstClr val="black"/>
                </a:solidFill>
              </a:rPr>
              <a:t> svazku v místě implantované elektrody a začátkem QRS. Současně existuje pouze jedna hodnota stimulačního prahu, ačkoli při extrémně vysoké stimulační energii lze stimulovat i blízko ležící komorový myokard. </a:t>
            </a:r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94506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75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952" y="260648"/>
            <a:ext cx="8229600" cy="1143000"/>
          </a:xfrm>
        </p:spPr>
        <p:txBody>
          <a:bodyPr/>
          <a:lstStyle/>
          <a:p>
            <a:pPr algn="r"/>
            <a:r>
              <a:rPr lang="cs-CZ" dirty="0"/>
              <a:t>Neselektivní  LBBAP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293096"/>
            <a:ext cx="3803650" cy="191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95536" y="5157192"/>
            <a:ext cx="4041775" cy="6397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856"/>
            <a:ext cx="4041775" cy="5008488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cs-CZ" sz="1800" b="1" u="sng" dirty="0">
                <a:solidFill>
                  <a:prstClr val="black"/>
                </a:solidFill>
              </a:rPr>
              <a:t>Neselektivní stimulace </a:t>
            </a:r>
            <a:r>
              <a:rPr lang="cs-CZ" sz="1800" b="1" u="sng" dirty="0" err="1">
                <a:solidFill>
                  <a:prstClr val="black"/>
                </a:solidFill>
              </a:rPr>
              <a:t>Hisova</a:t>
            </a:r>
            <a:r>
              <a:rPr lang="cs-CZ" sz="1800" b="1" u="sng" dirty="0">
                <a:solidFill>
                  <a:prstClr val="black"/>
                </a:solidFill>
              </a:rPr>
              <a:t> svazku </a:t>
            </a:r>
            <a:r>
              <a:rPr lang="cs-CZ" sz="1800" b="1" dirty="0">
                <a:solidFill>
                  <a:prstClr val="black"/>
                </a:solidFill>
              </a:rPr>
              <a:t>stimuluje jak </a:t>
            </a:r>
            <a:r>
              <a:rPr lang="cs-CZ" sz="1800" b="1" dirty="0" err="1">
                <a:solidFill>
                  <a:prstClr val="black"/>
                </a:solidFill>
              </a:rPr>
              <a:t>Hisův</a:t>
            </a:r>
            <a:r>
              <a:rPr lang="cs-CZ" sz="1800" b="1" dirty="0">
                <a:solidFill>
                  <a:prstClr val="black"/>
                </a:solidFill>
              </a:rPr>
              <a:t> svazek, tak komorový myokard v jeho okolí</a:t>
            </a:r>
            <a:r>
              <a:rPr lang="cs-CZ" sz="1800" dirty="0">
                <a:solidFill>
                  <a:prstClr val="black"/>
                </a:solidFill>
              </a:rPr>
              <a:t>. Tím dochází k určité „</a:t>
            </a:r>
            <a:r>
              <a:rPr lang="cs-CZ" sz="1800" dirty="0" err="1">
                <a:solidFill>
                  <a:prstClr val="black"/>
                </a:solidFill>
              </a:rPr>
              <a:t>preexcitaci</a:t>
            </a:r>
            <a:r>
              <a:rPr lang="cs-CZ" sz="1800" dirty="0">
                <a:solidFill>
                  <a:prstClr val="black"/>
                </a:solidFill>
              </a:rPr>
              <a:t>“ komorové svaloviny, takže QRS je rozšířen o jakousi „delta vlnu“ odpovídající lokální aktivaci komorového myokardu v blízkosti elektrody. Elektrická osa je však shodná s nativním QRS, protože většina hmoty komorového myokardu je aktivována přes His-Purkyňův systém. </a:t>
            </a:r>
          </a:p>
          <a:p>
            <a:pPr marL="0" lvl="0" indent="0" algn="just">
              <a:buNone/>
            </a:pPr>
            <a:r>
              <a:rPr lang="cs-CZ" sz="1800" dirty="0">
                <a:solidFill>
                  <a:prstClr val="black"/>
                </a:solidFill>
              </a:rPr>
              <a:t>Existují dva stimulační prahy. Jeden odpovídá stimulaci </a:t>
            </a:r>
            <a:r>
              <a:rPr lang="cs-CZ" sz="1800" dirty="0" err="1">
                <a:solidFill>
                  <a:prstClr val="black"/>
                </a:solidFill>
              </a:rPr>
              <a:t>Hisova</a:t>
            </a:r>
            <a:r>
              <a:rPr lang="cs-CZ" sz="1800" dirty="0">
                <a:solidFill>
                  <a:prstClr val="black"/>
                </a:solidFill>
              </a:rPr>
              <a:t> svazku, druhý stimulaci okolního myokardu. U pacientů s </a:t>
            </a:r>
            <a:r>
              <a:rPr lang="cs-CZ" sz="1800" dirty="0" err="1">
                <a:solidFill>
                  <a:prstClr val="black"/>
                </a:solidFill>
              </a:rPr>
              <a:t>raménkovou</a:t>
            </a:r>
            <a:r>
              <a:rPr lang="cs-CZ" sz="1800" dirty="0">
                <a:solidFill>
                  <a:prstClr val="black"/>
                </a:solidFill>
              </a:rPr>
              <a:t> blokádou může dojít při LBBAP ke zúžení QRS komplexu, tedy efektu podobnému CRT. 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/>
          <a:stretch/>
        </p:blipFill>
        <p:spPr bwMode="auto">
          <a:xfrm>
            <a:off x="201464" y="620688"/>
            <a:ext cx="2306439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039" y="2348880"/>
            <a:ext cx="201771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45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cs-CZ" dirty="0"/>
              <a:t>Selektivní </a:t>
            </a:r>
            <a:r>
              <a:rPr lang="cs-CZ" dirty="0">
                <a:sym typeface="Symbol"/>
              </a:rPr>
              <a:t> neselektivní LBBAP?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196752"/>
            <a:ext cx="7745505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I když by se dalo intuitivně předpokládat, že selektivní LBBAP bude vhodnější  než  neselektivní LBBAP, zveřejněná data naznačují, že mezi těmito formami stimulace existuje jen velmi malý </a:t>
            </a:r>
            <a:r>
              <a:rPr lang="cs-CZ" dirty="0" err="1"/>
              <a:t>hemodynamický</a:t>
            </a:r>
            <a:r>
              <a:rPr lang="cs-CZ" dirty="0"/>
              <a:t> a klinický rozdíl.</a:t>
            </a:r>
          </a:p>
          <a:p>
            <a:pPr marL="0" indent="0">
              <a:buNone/>
            </a:pPr>
            <a:r>
              <a:rPr lang="cs-CZ" dirty="0"/>
              <a:t>Vysvětlením může být rychlost vedení impulsu v systému His-Purkyňova vlákna, v poměru k vedení  impulsu v komorovém myokardu.</a:t>
            </a:r>
          </a:p>
          <a:p>
            <a:pPr marL="0" indent="0">
              <a:buNone/>
            </a:pPr>
            <a:r>
              <a:rPr lang="cs-CZ" dirty="0"/>
              <a:t>Ke správnému umístění elektrody používáme skiaskopii, hodnotíme lokální </a:t>
            </a:r>
            <a:r>
              <a:rPr lang="cs-CZ" dirty="0" err="1"/>
              <a:t>intrakardiální</a:t>
            </a:r>
            <a:r>
              <a:rPr lang="cs-CZ" dirty="0"/>
              <a:t> elektrický signál, stimulační práh, </a:t>
            </a:r>
            <a:r>
              <a:rPr lang="cs-CZ" dirty="0" err="1"/>
              <a:t>sensing</a:t>
            </a:r>
            <a:r>
              <a:rPr lang="cs-CZ" dirty="0"/>
              <a:t>, výslednou šíři a morfologii QRS komplexu a VDI monitor (vysokofrekvenční elektrokardiograf)</a:t>
            </a:r>
          </a:p>
          <a:p>
            <a:pPr marL="0" indent="0">
              <a:buNone/>
            </a:pPr>
            <a:endParaRPr lang="cs-CZ" sz="1500" b="1" u="sng" dirty="0"/>
          </a:p>
          <a:p>
            <a:pPr marL="0" indent="0">
              <a:buNone/>
            </a:pPr>
            <a:r>
              <a:rPr lang="cs-CZ" sz="1500" b="1" u="sng" dirty="0"/>
              <a:t>Příklad studií: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  <a:latin typeface="Open Sans"/>
              </a:rPr>
              <a:t>VIJAYARAMAN, </a:t>
            </a:r>
            <a:r>
              <a:rPr lang="cs-CZ" sz="1400" dirty="0" err="1">
                <a:solidFill>
                  <a:srgbClr val="000000"/>
                </a:solidFill>
                <a:latin typeface="Open Sans"/>
              </a:rPr>
              <a:t>Pugazhendhi</a:t>
            </a:r>
            <a:r>
              <a:rPr lang="cs-CZ" sz="1400" dirty="0">
                <a:solidFill>
                  <a:srgbClr val="000000"/>
                </a:solidFill>
                <a:latin typeface="Open Sans"/>
              </a:rPr>
              <a:t>, Mina K. CHUNG, </a:t>
            </a:r>
            <a:r>
              <a:rPr lang="cs-CZ" sz="1400" dirty="0" err="1">
                <a:solidFill>
                  <a:srgbClr val="000000"/>
                </a:solidFill>
                <a:latin typeface="Open Sans"/>
              </a:rPr>
              <a:t>Gopi</a:t>
            </a:r>
            <a:r>
              <a:rPr lang="cs-CZ" sz="1400" dirty="0">
                <a:solidFill>
                  <a:srgbClr val="000000"/>
                </a:solidFill>
                <a:latin typeface="Open Sans"/>
              </a:rPr>
              <a:t> DANDAMUDI, et al. His </a:t>
            </a:r>
            <a:r>
              <a:rPr lang="cs-CZ" sz="1400" dirty="0" err="1">
                <a:solidFill>
                  <a:srgbClr val="000000"/>
                </a:solidFill>
                <a:latin typeface="Open Sans"/>
              </a:rPr>
              <a:t>Bundle</a:t>
            </a:r>
            <a:r>
              <a:rPr lang="cs-CZ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Open Sans"/>
              </a:rPr>
              <a:t>Pacing</a:t>
            </a:r>
            <a:r>
              <a:rPr lang="cs-CZ" sz="1400" dirty="0">
                <a:solidFill>
                  <a:srgbClr val="000000"/>
                </a:solidFill>
                <a:latin typeface="Open Sans"/>
              </a:rPr>
              <a:t>. </a:t>
            </a:r>
            <a:r>
              <a:rPr lang="cs-CZ" sz="1400" i="1" dirty="0" err="1">
                <a:solidFill>
                  <a:srgbClr val="000000"/>
                </a:solidFill>
                <a:latin typeface="Open Sans"/>
              </a:rPr>
              <a:t>Journal</a:t>
            </a:r>
            <a:r>
              <a:rPr lang="cs-CZ" sz="1400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latin typeface="Open Sans"/>
              </a:rPr>
              <a:t>of</a:t>
            </a:r>
            <a:r>
              <a:rPr lang="cs-CZ" sz="1400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latin typeface="Open Sans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latin typeface="Open Sans"/>
              </a:rPr>
              <a:t>American</a:t>
            </a:r>
            <a:r>
              <a:rPr lang="cs-CZ" sz="1400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latin typeface="Open Sans"/>
              </a:rPr>
              <a:t>College</a:t>
            </a:r>
            <a:r>
              <a:rPr lang="cs-CZ" sz="1400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latin typeface="Open Sans"/>
              </a:rPr>
              <a:t>of</a:t>
            </a:r>
            <a:r>
              <a:rPr lang="cs-CZ" sz="1400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latin typeface="Open Sans"/>
              </a:rPr>
              <a:t>Cardiology</a:t>
            </a:r>
            <a:r>
              <a:rPr lang="cs-CZ" sz="1400" dirty="0">
                <a:solidFill>
                  <a:srgbClr val="000000"/>
                </a:solidFill>
                <a:latin typeface="Open Sans"/>
              </a:rPr>
              <a:t>. 2018, </a:t>
            </a:r>
            <a:r>
              <a:rPr lang="cs-CZ" sz="1400" b="1" dirty="0">
                <a:solidFill>
                  <a:srgbClr val="000000"/>
                </a:solidFill>
                <a:latin typeface="Open Sans"/>
              </a:rPr>
              <a:t>72</a:t>
            </a:r>
            <a:r>
              <a:rPr lang="cs-CZ" sz="1400" dirty="0">
                <a:solidFill>
                  <a:srgbClr val="000000"/>
                </a:solidFill>
                <a:latin typeface="Open Sans"/>
              </a:rPr>
              <a:t>(8), 927-947. DOI: 10.1016/j.jacc.2018.06.017. ISSN 07351097.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  <a:latin typeface="Open Sans"/>
              </a:rPr>
              <a:t>ALI, </a:t>
            </a:r>
            <a:r>
              <a:rPr lang="cs-CZ" sz="1400" dirty="0" err="1">
                <a:solidFill>
                  <a:srgbClr val="000000"/>
                </a:solidFill>
                <a:latin typeface="Open Sans"/>
              </a:rPr>
              <a:t>Nadine</a:t>
            </a:r>
            <a:r>
              <a:rPr lang="cs-CZ" sz="1400" dirty="0">
                <a:solidFill>
                  <a:srgbClr val="000000"/>
                </a:solidFill>
                <a:latin typeface="Open Sans"/>
              </a:rPr>
              <a:t>, Daniel KEENE, </a:t>
            </a:r>
            <a:r>
              <a:rPr lang="cs-CZ" sz="1400" dirty="0" err="1">
                <a:solidFill>
                  <a:srgbClr val="000000"/>
                </a:solidFill>
                <a:latin typeface="Open Sans"/>
              </a:rPr>
              <a:t>Ahran</a:t>
            </a:r>
            <a:r>
              <a:rPr lang="cs-CZ" sz="1400" dirty="0">
                <a:solidFill>
                  <a:srgbClr val="000000"/>
                </a:solidFill>
                <a:latin typeface="Open Sans"/>
              </a:rPr>
              <a:t> ARNOLD, Matthew SHUN-SHIN, Zachary I WHINNETT a SM </a:t>
            </a:r>
            <a:r>
              <a:rPr lang="cs-CZ" sz="1400" dirty="0" err="1">
                <a:solidFill>
                  <a:srgbClr val="000000"/>
                </a:solidFill>
                <a:latin typeface="Open Sans"/>
              </a:rPr>
              <a:t>Afzal</a:t>
            </a:r>
            <a:r>
              <a:rPr lang="cs-CZ" sz="1400" dirty="0">
                <a:solidFill>
                  <a:srgbClr val="000000"/>
                </a:solidFill>
                <a:latin typeface="Open Sans"/>
              </a:rPr>
              <a:t> SOHAIB. </a:t>
            </a:r>
            <a:r>
              <a:rPr lang="cs-CZ" sz="1400" i="1" dirty="0">
                <a:solidFill>
                  <a:srgbClr val="000000"/>
                </a:solidFill>
                <a:latin typeface="Open Sans"/>
              </a:rPr>
              <a:t>His </a:t>
            </a:r>
            <a:r>
              <a:rPr lang="cs-CZ" sz="1400" i="1" dirty="0" err="1">
                <a:solidFill>
                  <a:srgbClr val="000000"/>
                </a:solidFill>
                <a:latin typeface="Open Sans"/>
              </a:rPr>
              <a:t>Bundle</a:t>
            </a:r>
            <a:r>
              <a:rPr lang="cs-CZ" sz="1400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latin typeface="Open Sans"/>
              </a:rPr>
              <a:t>Pacing</a:t>
            </a:r>
            <a:r>
              <a:rPr lang="cs-CZ" sz="1400" i="1" dirty="0">
                <a:solidFill>
                  <a:srgbClr val="000000"/>
                </a:solidFill>
                <a:latin typeface="Open Sans"/>
              </a:rPr>
              <a:t>: A New </a:t>
            </a:r>
            <a:r>
              <a:rPr lang="cs-CZ" sz="1400" i="1" dirty="0" err="1">
                <a:solidFill>
                  <a:srgbClr val="000000"/>
                </a:solidFill>
                <a:latin typeface="Open Sans"/>
              </a:rPr>
              <a:t>Frontier</a:t>
            </a:r>
            <a:r>
              <a:rPr lang="cs-CZ" sz="1400" i="1" dirty="0">
                <a:solidFill>
                  <a:srgbClr val="000000"/>
                </a:solidFill>
                <a:latin typeface="Open Sans"/>
              </a:rPr>
              <a:t> in </a:t>
            </a:r>
            <a:r>
              <a:rPr lang="cs-CZ" sz="1400" i="1" dirty="0" err="1">
                <a:solidFill>
                  <a:srgbClr val="000000"/>
                </a:solidFill>
                <a:latin typeface="Open Sans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latin typeface="Open Sans"/>
              </a:rPr>
              <a:t>Treatment</a:t>
            </a:r>
            <a:r>
              <a:rPr lang="cs-CZ" sz="1400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latin typeface="Open Sans"/>
              </a:rPr>
              <a:t>of</a:t>
            </a:r>
            <a:r>
              <a:rPr lang="cs-CZ" sz="1400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latin typeface="Open Sans"/>
              </a:rPr>
              <a:t>Heart</a:t>
            </a:r>
            <a:r>
              <a:rPr lang="cs-CZ" sz="1400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latin typeface="Open Sans"/>
              </a:rPr>
              <a:t>Failure</a:t>
            </a:r>
            <a:r>
              <a:rPr lang="cs-CZ" sz="1400" dirty="0">
                <a:solidFill>
                  <a:srgbClr val="000000"/>
                </a:solidFill>
                <a:latin typeface="Open Sans"/>
              </a:rPr>
              <a:t>. 2018, </a:t>
            </a:r>
            <a:r>
              <a:rPr lang="cs-CZ" sz="1400" b="1" dirty="0">
                <a:solidFill>
                  <a:srgbClr val="000000"/>
                </a:solidFill>
                <a:latin typeface="Open Sans"/>
              </a:rPr>
              <a:t>7</a:t>
            </a:r>
            <a:r>
              <a:rPr lang="cs-CZ" sz="1400" dirty="0">
                <a:solidFill>
                  <a:srgbClr val="000000"/>
                </a:solidFill>
                <a:latin typeface="Open Sans"/>
              </a:rPr>
              <a:t>(2). DOI: 10.15420/aer.2018.6.2. ISSN 2050-3369.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0391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His stimulace na našem pracovišti</a:t>
            </a:r>
            <a:br>
              <a:rPr lang="cs-CZ"/>
            </a:br>
            <a:endParaRPr lang="cs-CZ" sz="27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1574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i="0" dirty="0">
                <a:solidFill>
                  <a:srgbClr val="666666"/>
                </a:solidFill>
                <a:effectLst/>
              </a:rPr>
              <a:t>Soubor </a:t>
            </a:r>
            <a:r>
              <a:rPr lang="cs-CZ" sz="2000" dirty="0">
                <a:solidFill>
                  <a:srgbClr val="666666"/>
                </a:solidFill>
              </a:rPr>
              <a:t>284</a:t>
            </a:r>
            <a:r>
              <a:rPr lang="cs-CZ" sz="2000" i="0" dirty="0">
                <a:solidFill>
                  <a:srgbClr val="666666"/>
                </a:solidFill>
                <a:effectLst/>
              </a:rPr>
              <a:t> nemocných - v období 10/2017-10/2021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666666"/>
                </a:solidFill>
              </a:rPr>
              <a:t>Průměrný věk 71let (nejmladší -33let, nejstarší 96let)</a:t>
            </a:r>
            <a:endParaRPr lang="cs-CZ" sz="2000" i="0" dirty="0">
              <a:solidFill>
                <a:srgbClr val="666666"/>
              </a:solidFill>
              <a:effectLst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i="0" dirty="0">
                <a:solidFill>
                  <a:srgbClr val="666666"/>
                </a:solidFill>
                <a:effectLst/>
              </a:rPr>
              <a:t>Průměrná doba výkonu 63 minut (strana přístupu nehrála roli),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2000" i="0" dirty="0">
              <a:solidFill>
                <a:srgbClr val="666666"/>
              </a:solidFill>
              <a:effectLst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666666"/>
              </a:solidFill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2000" i="0" dirty="0">
              <a:solidFill>
                <a:srgbClr val="666666"/>
              </a:solidFill>
              <a:effectLst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2000" i="0" dirty="0">
              <a:solidFill>
                <a:srgbClr val="666666"/>
              </a:solidFill>
              <a:effectLst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2000" i="0" dirty="0">
              <a:solidFill>
                <a:srgbClr val="666666"/>
              </a:solidFill>
              <a:effectLst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2000" i="0" dirty="0">
              <a:solidFill>
                <a:srgbClr val="666666"/>
              </a:solidFill>
              <a:effectLst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i="0" dirty="0">
                <a:solidFill>
                  <a:srgbClr val="666666"/>
                </a:solidFill>
                <a:effectLst/>
              </a:rPr>
              <a:t>radiační čas Ø 7:34 minut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i="0" dirty="0">
                <a:solidFill>
                  <a:srgbClr val="666666"/>
                </a:solidFill>
                <a:effectLst/>
              </a:rPr>
              <a:t>Úspěšnost zavedení 98%</a:t>
            </a: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6D39AA6-8A4B-4DFE-B6CA-F7BE3E301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939" y="101788"/>
            <a:ext cx="1800200" cy="1800200"/>
          </a:xfrm>
          <a:prstGeom prst="rect">
            <a:avLst/>
          </a:prstGeom>
        </p:spPr>
      </p:pic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CC19C4E-956C-4623-990B-3D1AFE47D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969183"/>
              </p:ext>
            </p:extLst>
          </p:nvPr>
        </p:nvGraphicFramePr>
        <p:xfrm>
          <a:off x="179512" y="3212976"/>
          <a:ext cx="3744417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36B513CA-026C-4174-A8A0-6E465138B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26665"/>
              </p:ext>
            </p:extLst>
          </p:nvPr>
        </p:nvGraphicFramePr>
        <p:xfrm>
          <a:off x="3779913" y="2708920"/>
          <a:ext cx="324036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029666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2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1051</TotalTime>
  <Words>740</Words>
  <Application>Microsoft Office PowerPoint</Application>
  <PresentationFormat>Předvádění na obrazovce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Roboto</vt:lpstr>
      <vt:lpstr>Trebuchet MS</vt:lpstr>
      <vt:lpstr>Wingdings</vt:lpstr>
      <vt:lpstr>Wingdings 3</vt:lpstr>
      <vt:lpstr>Fazeta</vt:lpstr>
      <vt:lpstr>2_Motiv Office</vt:lpstr>
      <vt:lpstr>   Stimulace převodního systému (LBBAP – left bundle branch area pacing)</vt:lpstr>
      <vt:lpstr>Prezentace aplikace PowerPoint</vt:lpstr>
      <vt:lpstr>Kritéria pro His stimulaci </vt:lpstr>
      <vt:lpstr>Prezentace aplikace PowerPoint</vt:lpstr>
      <vt:lpstr>Prezentace aplikace PowerPoint</vt:lpstr>
      <vt:lpstr>Selektivní LBBAP</vt:lpstr>
      <vt:lpstr>Neselektivní  LBBAP</vt:lpstr>
      <vt:lpstr>Selektivní  neselektivní LBBAP?</vt:lpstr>
      <vt:lpstr>His stimulace na našem pracovišti </vt:lpstr>
      <vt:lpstr>Soubor našich nemocných</vt:lpstr>
      <vt:lpstr>Prezentace aplikace PowerPoint</vt:lpstr>
      <vt:lpstr> Praktické případy</vt:lpstr>
      <vt:lpstr>Prezentace aplikace PowerPoint</vt:lpstr>
      <vt:lpstr>Závěrem?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Stimulace Hisova svazku, zkušenosti jednoho pracoviště</dc:title>
  <dc:creator>Admin</dc:creator>
  <cp:lastModifiedBy>Květoslava Skákalíková</cp:lastModifiedBy>
  <cp:revision>81</cp:revision>
  <dcterms:created xsi:type="dcterms:W3CDTF">2019-09-29T14:13:06Z</dcterms:created>
  <dcterms:modified xsi:type="dcterms:W3CDTF">2021-11-06T15:18:15Z</dcterms:modified>
</cp:coreProperties>
</file>