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7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4" r:id="rId4"/>
    <p:sldId id="257" r:id="rId5"/>
    <p:sldId id="258" r:id="rId6"/>
    <p:sldId id="281" r:id="rId7"/>
    <p:sldId id="276" r:id="rId8"/>
    <p:sldId id="277" r:id="rId9"/>
    <p:sldId id="278" r:id="rId10"/>
    <p:sldId id="279" r:id="rId11"/>
    <p:sldId id="280" r:id="rId12"/>
    <p:sldId id="270" r:id="rId13"/>
    <p:sldId id="261" r:id="rId14"/>
    <p:sldId id="264" r:id="rId15"/>
    <p:sldId id="282" r:id="rId16"/>
    <p:sldId id="268" r:id="rId17"/>
    <p:sldId id="272" r:id="rId18"/>
    <p:sldId id="262" r:id="rId19"/>
    <p:sldId id="263" r:id="rId20"/>
    <p:sldId id="273" r:id="rId21"/>
    <p:sldId id="269" r:id="rId22"/>
    <p:sldId id="271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větlý styl 1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6572F2-F776-4094-B8F2-AB9BD44DB703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cs-CZ"/>
        </a:p>
      </dgm:t>
    </dgm:pt>
    <dgm:pt modelId="{1E35817C-7E81-4C2E-968C-F20EFB415D96}">
      <dgm:prSet phldrT="[Text]"/>
      <dgm:spPr/>
      <dgm:t>
        <a:bodyPr/>
        <a:lstStyle/>
        <a:p>
          <a:r>
            <a:rPr lang="cs-CZ" dirty="0"/>
            <a:t>CT</a:t>
          </a:r>
        </a:p>
      </dgm:t>
    </dgm:pt>
    <dgm:pt modelId="{62626D08-6DB6-4AA2-9C74-9C65273777C4}" type="parTrans" cxnId="{A88A2160-D06D-4714-BAF9-2E2A6372A401}">
      <dgm:prSet/>
      <dgm:spPr/>
      <dgm:t>
        <a:bodyPr/>
        <a:lstStyle/>
        <a:p>
          <a:endParaRPr lang="cs-CZ"/>
        </a:p>
      </dgm:t>
    </dgm:pt>
    <dgm:pt modelId="{1669D817-2448-47DF-8BF0-B855834765F9}" type="sibTrans" cxnId="{A88A2160-D06D-4714-BAF9-2E2A6372A401}">
      <dgm:prSet/>
      <dgm:spPr/>
      <dgm:t>
        <a:bodyPr/>
        <a:lstStyle/>
        <a:p>
          <a:endParaRPr lang="cs-CZ"/>
        </a:p>
      </dgm:t>
    </dgm:pt>
    <dgm:pt modelId="{B0212145-17A0-4C44-A95D-6E531D89A0DC}">
      <dgm:prSet phldrT="[Text]"/>
      <dgm:spPr/>
      <dgm:t>
        <a:bodyPr/>
        <a:lstStyle/>
        <a:p>
          <a:r>
            <a:rPr lang="cs-CZ" dirty="0"/>
            <a:t>Segmentace</a:t>
          </a:r>
        </a:p>
      </dgm:t>
    </dgm:pt>
    <dgm:pt modelId="{B3D536E4-F28E-4296-BA4B-769292F64C2B}" type="parTrans" cxnId="{801B017E-5B8C-43A3-BDF5-FE32F6ED1164}">
      <dgm:prSet/>
      <dgm:spPr/>
      <dgm:t>
        <a:bodyPr/>
        <a:lstStyle/>
        <a:p>
          <a:endParaRPr lang="cs-CZ"/>
        </a:p>
      </dgm:t>
    </dgm:pt>
    <dgm:pt modelId="{D2FD8DC2-6562-4BC7-947C-34022691B65D}" type="sibTrans" cxnId="{801B017E-5B8C-43A3-BDF5-FE32F6ED1164}">
      <dgm:prSet/>
      <dgm:spPr/>
      <dgm:t>
        <a:bodyPr/>
        <a:lstStyle/>
        <a:p>
          <a:endParaRPr lang="cs-CZ"/>
        </a:p>
      </dgm:t>
    </dgm:pt>
    <dgm:pt modelId="{C09A6B6F-922E-454F-9CC1-55A3E65B5A68}">
      <dgm:prSet phldrT="[Text]"/>
      <dgm:spPr/>
      <dgm:t>
        <a:bodyPr/>
        <a:lstStyle/>
        <a:p>
          <a:r>
            <a:rPr lang="cs-CZ" dirty="0"/>
            <a:t>3D tisk</a:t>
          </a:r>
        </a:p>
      </dgm:t>
    </dgm:pt>
    <dgm:pt modelId="{4D6751E3-530C-4099-8B71-D916A0E8D810}" type="parTrans" cxnId="{0D47C5FA-93D3-4B5D-B500-5B13554A4743}">
      <dgm:prSet/>
      <dgm:spPr/>
      <dgm:t>
        <a:bodyPr/>
        <a:lstStyle/>
        <a:p>
          <a:endParaRPr lang="cs-CZ"/>
        </a:p>
      </dgm:t>
    </dgm:pt>
    <dgm:pt modelId="{0C6E346B-AD92-464C-B327-808B113F4E35}" type="sibTrans" cxnId="{0D47C5FA-93D3-4B5D-B500-5B13554A4743}">
      <dgm:prSet/>
      <dgm:spPr/>
      <dgm:t>
        <a:bodyPr/>
        <a:lstStyle/>
        <a:p>
          <a:endParaRPr lang="cs-CZ"/>
        </a:p>
      </dgm:t>
    </dgm:pt>
    <dgm:pt modelId="{707C8703-3F11-4F41-B9A7-0D5EEB3F3CD4}">
      <dgm:prSet phldrT="[Text]"/>
      <dgm:spPr/>
      <dgm:t>
        <a:bodyPr/>
        <a:lstStyle/>
        <a:p>
          <a:r>
            <a:rPr lang="cs-CZ" i="1" dirty="0"/>
            <a:t>In vitro </a:t>
          </a:r>
          <a:r>
            <a:rPr lang="cs-CZ" dirty="0"/>
            <a:t>TSP</a:t>
          </a:r>
        </a:p>
      </dgm:t>
    </dgm:pt>
    <dgm:pt modelId="{8C5E66EC-D448-49D1-8021-B09053CC6D91}" type="parTrans" cxnId="{46634847-08BB-4F35-9C10-D0CAE9810242}">
      <dgm:prSet/>
      <dgm:spPr/>
      <dgm:t>
        <a:bodyPr/>
        <a:lstStyle/>
        <a:p>
          <a:endParaRPr lang="cs-CZ"/>
        </a:p>
      </dgm:t>
    </dgm:pt>
    <dgm:pt modelId="{68612C6B-F22E-42F0-9D3B-369C172C7677}" type="sibTrans" cxnId="{46634847-08BB-4F35-9C10-D0CAE9810242}">
      <dgm:prSet/>
      <dgm:spPr/>
      <dgm:t>
        <a:bodyPr/>
        <a:lstStyle/>
        <a:p>
          <a:endParaRPr lang="cs-CZ"/>
        </a:p>
      </dgm:t>
    </dgm:pt>
    <dgm:pt modelId="{67A596FE-6739-416E-A9A0-25AED566AAC4}">
      <dgm:prSet phldrT="[Text]"/>
      <dgm:spPr/>
      <dgm:t>
        <a:bodyPr/>
        <a:lstStyle/>
        <a:p>
          <a:r>
            <a:rPr lang="cs-CZ" i="1" dirty="0"/>
            <a:t>In </a:t>
          </a:r>
          <a:r>
            <a:rPr lang="cs-CZ" i="1" dirty="0" err="1"/>
            <a:t>vivo</a:t>
          </a:r>
          <a:r>
            <a:rPr lang="cs-CZ" i="1" dirty="0"/>
            <a:t> </a:t>
          </a:r>
          <a:r>
            <a:rPr lang="cs-CZ" dirty="0"/>
            <a:t>TSP</a:t>
          </a:r>
        </a:p>
      </dgm:t>
    </dgm:pt>
    <dgm:pt modelId="{0EB55656-7E64-486A-B798-308EBA5335CD}" type="parTrans" cxnId="{880F5C11-C773-4AF1-8537-D7F58C60E775}">
      <dgm:prSet/>
      <dgm:spPr/>
      <dgm:t>
        <a:bodyPr/>
        <a:lstStyle/>
        <a:p>
          <a:endParaRPr lang="cs-CZ"/>
        </a:p>
      </dgm:t>
    </dgm:pt>
    <dgm:pt modelId="{F2DD89C7-D37E-4BFA-898E-26CE8740B016}" type="sibTrans" cxnId="{880F5C11-C773-4AF1-8537-D7F58C60E775}">
      <dgm:prSet/>
      <dgm:spPr/>
      <dgm:t>
        <a:bodyPr/>
        <a:lstStyle/>
        <a:p>
          <a:endParaRPr lang="cs-CZ"/>
        </a:p>
      </dgm:t>
    </dgm:pt>
    <dgm:pt modelId="{53BC3F2C-4745-473D-8972-7B8A10BDDA1D}" type="pres">
      <dgm:prSet presAssocID="{B66572F2-F776-4094-B8F2-AB9BD44DB703}" presName="Name0" presStyleCnt="0">
        <dgm:presLayoutVars>
          <dgm:dir/>
          <dgm:animLvl val="lvl"/>
          <dgm:resizeHandles val="exact"/>
        </dgm:presLayoutVars>
      </dgm:prSet>
      <dgm:spPr/>
    </dgm:pt>
    <dgm:pt modelId="{46ED430D-049C-4A63-AA13-FBB589FFCABD}" type="pres">
      <dgm:prSet presAssocID="{67A596FE-6739-416E-A9A0-25AED566AAC4}" presName="boxAndChildren" presStyleCnt="0"/>
      <dgm:spPr/>
    </dgm:pt>
    <dgm:pt modelId="{F7BA8BA7-EF89-4850-9BF3-C664D3F578DE}" type="pres">
      <dgm:prSet presAssocID="{67A596FE-6739-416E-A9A0-25AED566AAC4}" presName="parentTextBox" presStyleLbl="node1" presStyleIdx="0" presStyleCnt="5"/>
      <dgm:spPr/>
    </dgm:pt>
    <dgm:pt modelId="{FDD5612C-D9FF-4D6B-829F-CF275C1709E3}" type="pres">
      <dgm:prSet presAssocID="{68612C6B-F22E-42F0-9D3B-369C172C7677}" presName="sp" presStyleCnt="0"/>
      <dgm:spPr/>
    </dgm:pt>
    <dgm:pt modelId="{844C70C0-E6A6-4FA2-9499-A2DEFA9818A5}" type="pres">
      <dgm:prSet presAssocID="{707C8703-3F11-4F41-B9A7-0D5EEB3F3CD4}" presName="arrowAndChildren" presStyleCnt="0"/>
      <dgm:spPr/>
    </dgm:pt>
    <dgm:pt modelId="{8C1C0987-037E-4762-A733-EC11376981FA}" type="pres">
      <dgm:prSet presAssocID="{707C8703-3F11-4F41-B9A7-0D5EEB3F3CD4}" presName="parentTextArrow" presStyleLbl="node1" presStyleIdx="1" presStyleCnt="5"/>
      <dgm:spPr/>
    </dgm:pt>
    <dgm:pt modelId="{17977B59-A42E-473C-BBB4-3E9A760126B7}" type="pres">
      <dgm:prSet presAssocID="{0C6E346B-AD92-464C-B327-808B113F4E35}" presName="sp" presStyleCnt="0"/>
      <dgm:spPr/>
    </dgm:pt>
    <dgm:pt modelId="{438CE9B7-E3BE-47F6-831F-73D353A8A507}" type="pres">
      <dgm:prSet presAssocID="{C09A6B6F-922E-454F-9CC1-55A3E65B5A68}" presName="arrowAndChildren" presStyleCnt="0"/>
      <dgm:spPr/>
    </dgm:pt>
    <dgm:pt modelId="{A5DB3173-38C8-4D51-8A75-9BFF4299032A}" type="pres">
      <dgm:prSet presAssocID="{C09A6B6F-922E-454F-9CC1-55A3E65B5A68}" presName="parentTextArrow" presStyleLbl="node1" presStyleIdx="2" presStyleCnt="5"/>
      <dgm:spPr/>
    </dgm:pt>
    <dgm:pt modelId="{F3783890-56CC-48CB-85AF-870BDF46DD27}" type="pres">
      <dgm:prSet presAssocID="{D2FD8DC2-6562-4BC7-947C-34022691B65D}" presName="sp" presStyleCnt="0"/>
      <dgm:spPr/>
    </dgm:pt>
    <dgm:pt modelId="{B4AEF23E-EC73-4CA3-A389-205F93C982D9}" type="pres">
      <dgm:prSet presAssocID="{B0212145-17A0-4C44-A95D-6E531D89A0DC}" presName="arrowAndChildren" presStyleCnt="0"/>
      <dgm:spPr/>
    </dgm:pt>
    <dgm:pt modelId="{39B5C03D-D11C-4B2A-B3C3-0B22BAFD9CA1}" type="pres">
      <dgm:prSet presAssocID="{B0212145-17A0-4C44-A95D-6E531D89A0DC}" presName="parentTextArrow" presStyleLbl="node1" presStyleIdx="3" presStyleCnt="5"/>
      <dgm:spPr/>
    </dgm:pt>
    <dgm:pt modelId="{FB9E161D-C3B2-4AE8-B0E7-926CD6B423DD}" type="pres">
      <dgm:prSet presAssocID="{1669D817-2448-47DF-8BF0-B855834765F9}" presName="sp" presStyleCnt="0"/>
      <dgm:spPr/>
    </dgm:pt>
    <dgm:pt modelId="{5B637646-B420-4ED3-A2A7-48880BB7370D}" type="pres">
      <dgm:prSet presAssocID="{1E35817C-7E81-4C2E-968C-F20EFB415D96}" presName="arrowAndChildren" presStyleCnt="0"/>
      <dgm:spPr/>
    </dgm:pt>
    <dgm:pt modelId="{4F846AC7-FF95-4001-86AB-2F03A90F74F2}" type="pres">
      <dgm:prSet presAssocID="{1E35817C-7E81-4C2E-968C-F20EFB415D96}" presName="parentTextArrow" presStyleLbl="node1" presStyleIdx="4" presStyleCnt="5"/>
      <dgm:spPr/>
    </dgm:pt>
  </dgm:ptLst>
  <dgm:cxnLst>
    <dgm:cxn modelId="{880F5C11-C773-4AF1-8537-D7F58C60E775}" srcId="{B66572F2-F776-4094-B8F2-AB9BD44DB703}" destId="{67A596FE-6739-416E-A9A0-25AED566AAC4}" srcOrd="4" destOrd="0" parTransId="{0EB55656-7E64-486A-B798-308EBA5335CD}" sibTransId="{F2DD89C7-D37E-4BFA-898E-26CE8740B016}"/>
    <dgm:cxn modelId="{0FE2EA20-2747-48D5-A9E7-F550A0B61C53}" type="presOf" srcId="{1E35817C-7E81-4C2E-968C-F20EFB415D96}" destId="{4F846AC7-FF95-4001-86AB-2F03A90F74F2}" srcOrd="0" destOrd="0" presId="urn:microsoft.com/office/officeart/2005/8/layout/process4"/>
    <dgm:cxn modelId="{106D1F2A-5922-42A9-B618-25B5471889BC}" type="presOf" srcId="{67A596FE-6739-416E-A9A0-25AED566AAC4}" destId="{F7BA8BA7-EF89-4850-9BF3-C664D3F578DE}" srcOrd="0" destOrd="0" presId="urn:microsoft.com/office/officeart/2005/8/layout/process4"/>
    <dgm:cxn modelId="{061EDF2A-1D69-45B2-A3A8-A0E0272EF1CC}" type="presOf" srcId="{B66572F2-F776-4094-B8F2-AB9BD44DB703}" destId="{53BC3F2C-4745-473D-8972-7B8A10BDDA1D}" srcOrd="0" destOrd="0" presId="urn:microsoft.com/office/officeart/2005/8/layout/process4"/>
    <dgm:cxn modelId="{F7DF6D3A-0558-46BA-A4F0-175ADEE83A3A}" type="presOf" srcId="{707C8703-3F11-4F41-B9A7-0D5EEB3F3CD4}" destId="{8C1C0987-037E-4762-A733-EC11376981FA}" srcOrd="0" destOrd="0" presId="urn:microsoft.com/office/officeart/2005/8/layout/process4"/>
    <dgm:cxn modelId="{A88A2160-D06D-4714-BAF9-2E2A6372A401}" srcId="{B66572F2-F776-4094-B8F2-AB9BD44DB703}" destId="{1E35817C-7E81-4C2E-968C-F20EFB415D96}" srcOrd="0" destOrd="0" parTransId="{62626D08-6DB6-4AA2-9C74-9C65273777C4}" sibTransId="{1669D817-2448-47DF-8BF0-B855834765F9}"/>
    <dgm:cxn modelId="{46634847-08BB-4F35-9C10-D0CAE9810242}" srcId="{B66572F2-F776-4094-B8F2-AB9BD44DB703}" destId="{707C8703-3F11-4F41-B9A7-0D5EEB3F3CD4}" srcOrd="3" destOrd="0" parTransId="{8C5E66EC-D448-49D1-8021-B09053CC6D91}" sibTransId="{68612C6B-F22E-42F0-9D3B-369C172C7677}"/>
    <dgm:cxn modelId="{2AACED50-4591-4946-89CC-E4717178607F}" type="presOf" srcId="{C09A6B6F-922E-454F-9CC1-55A3E65B5A68}" destId="{A5DB3173-38C8-4D51-8A75-9BFF4299032A}" srcOrd="0" destOrd="0" presId="urn:microsoft.com/office/officeart/2005/8/layout/process4"/>
    <dgm:cxn modelId="{801B017E-5B8C-43A3-BDF5-FE32F6ED1164}" srcId="{B66572F2-F776-4094-B8F2-AB9BD44DB703}" destId="{B0212145-17A0-4C44-A95D-6E531D89A0DC}" srcOrd="1" destOrd="0" parTransId="{B3D536E4-F28E-4296-BA4B-769292F64C2B}" sibTransId="{D2FD8DC2-6562-4BC7-947C-34022691B65D}"/>
    <dgm:cxn modelId="{592653A2-89E8-41B5-AC9B-F171914A9AD9}" type="presOf" srcId="{B0212145-17A0-4C44-A95D-6E531D89A0DC}" destId="{39B5C03D-D11C-4B2A-B3C3-0B22BAFD9CA1}" srcOrd="0" destOrd="0" presId="urn:microsoft.com/office/officeart/2005/8/layout/process4"/>
    <dgm:cxn modelId="{0D47C5FA-93D3-4B5D-B500-5B13554A4743}" srcId="{B66572F2-F776-4094-B8F2-AB9BD44DB703}" destId="{C09A6B6F-922E-454F-9CC1-55A3E65B5A68}" srcOrd="2" destOrd="0" parTransId="{4D6751E3-530C-4099-8B71-D916A0E8D810}" sibTransId="{0C6E346B-AD92-464C-B327-808B113F4E35}"/>
    <dgm:cxn modelId="{FA5CD375-6ABD-4090-A456-9A0B6CCF7E57}" type="presParOf" srcId="{53BC3F2C-4745-473D-8972-7B8A10BDDA1D}" destId="{46ED430D-049C-4A63-AA13-FBB589FFCABD}" srcOrd="0" destOrd="0" presId="urn:microsoft.com/office/officeart/2005/8/layout/process4"/>
    <dgm:cxn modelId="{0464EAB7-B1D2-4DF6-8EE1-645096EFA0F3}" type="presParOf" srcId="{46ED430D-049C-4A63-AA13-FBB589FFCABD}" destId="{F7BA8BA7-EF89-4850-9BF3-C664D3F578DE}" srcOrd="0" destOrd="0" presId="urn:microsoft.com/office/officeart/2005/8/layout/process4"/>
    <dgm:cxn modelId="{435FA36F-C1A7-4798-A285-4A39D284F94E}" type="presParOf" srcId="{53BC3F2C-4745-473D-8972-7B8A10BDDA1D}" destId="{FDD5612C-D9FF-4D6B-829F-CF275C1709E3}" srcOrd="1" destOrd="0" presId="urn:microsoft.com/office/officeart/2005/8/layout/process4"/>
    <dgm:cxn modelId="{14A6106F-1B13-432E-9600-2D2D223F62C3}" type="presParOf" srcId="{53BC3F2C-4745-473D-8972-7B8A10BDDA1D}" destId="{844C70C0-E6A6-4FA2-9499-A2DEFA9818A5}" srcOrd="2" destOrd="0" presId="urn:microsoft.com/office/officeart/2005/8/layout/process4"/>
    <dgm:cxn modelId="{38363770-0754-4BF3-AC3D-44515B317460}" type="presParOf" srcId="{844C70C0-E6A6-4FA2-9499-A2DEFA9818A5}" destId="{8C1C0987-037E-4762-A733-EC11376981FA}" srcOrd="0" destOrd="0" presId="urn:microsoft.com/office/officeart/2005/8/layout/process4"/>
    <dgm:cxn modelId="{5EE41BE8-243A-4F22-8A05-2C3E03018290}" type="presParOf" srcId="{53BC3F2C-4745-473D-8972-7B8A10BDDA1D}" destId="{17977B59-A42E-473C-BBB4-3E9A760126B7}" srcOrd="3" destOrd="0" presId="urn:microsoft.com/office/officeart/2005/8/layout/process4"/>
    <dgm:cxn modelId="{8FA4B315-8A57-4F46-94BF-1882D284A5F6}" type="presParOf" srcId="{53BC3F2C-4745-473D-8972-7B8A10BDDA1D}" destId="{438CE9B7-E3BE-47F6-831F-73D353A8A507}" srcOrd="4" destOrd="0" presId="urn:microsoft.com/office/officeart/2005/8/layout/process4"/>
    <dgm:cxn modelId="{815342E3-B877-415E-86A8-259F02F1CAC0}" type="presParOf" srcId="{438CE9B7-E3BE-47F6-831F-73D353A8A507}" destId="{A5DB3173-38C8-4D51-8A75-9BFF4299032A}" srcOrd="0" destOrd="0" presId="urn:microsoft.com/office/officeart/2005/8/layout/process4"/>
    <dgm:cxn modelId="{5FD38E1F-AC0F-4B7E-BAC2-FB230950417F}" type="presParOf" srcId="{53BC3F2C-4745-473D-8972-7B8A10BDDA1D}" destId="{F3783890-56CC-48CB-85AF-870BDF46DD27}" srcOrd="5" destOrd="0" presId="urn:microsoft.com/office/officeart/2005/8/layout/process4"/>
    <dgm:cxn modelId="{1B8D61A7-32C4-4C72-B7B1-D9E2BEBFE23F}" type="presParOf" srcId="{53BC3F2C-4745-473D-8972-7B8A10BDDA1D}" destId="{B4AEF23E-EC73-4CA3-A389-205F93C982D9}" srcOrd="6" destOrd="0" presId="urn:microsoft.com/office/officeart/2005/8/layout/process4"/>
    <dgm:cxn modelId="{875C165D-3780-419A-B7D2-A015C9703DB7}" type="presParOf" srcId="{B4AEF23E-EC73-4CA3-A389-205F93C982D9}" destId="{39B5C03D-D11C-4B2A-B3C3-0B22BAFD9CA1}" srcOrd="0" destOrd="0" presId="urn:microsoft.com/office/officeart/2005/8/layout/process4"/>
    <dgm:cxn modelId="{D492F27C-1684-4F3E-9BC4-A60CDD9ED335}" type="presParOf" srcId="{53BC3F2C-4745-473D-8972-7B8A10BDDA1D}" destId="{FB9E161D-C3B2-4AE8-B0E7-926CD6B423DD}" srcOrd="7" destOrd="0" presId="urn:microsoft.com/office/officeart/2005/8/layout/process4"/>
    <dgm:cxn modelId="{BFF046EF-748E-4301-B7CC-4C784509742C}" type="presParOf" srcId="{53BC3F2C-4745-473D-8972-7B8A10BDDA1D}" destId="{5B637646-B420-4ED3-A2A7-48880BB7370D}" srcOrd="8" destOrd="0" presId="urn:microsoft.com/office/officeart/2005/8/layout/process4"/>
    <dgm:cxn modelId="{AACF3D4C-0A45-460B-899A-BEB38480958B}" type="presParOf" srcId="{5B637646-B420-4ED3-A2A7-48880BB7370D}" destId="{4F846AC7-FF95-4001-86AB-2F03A90F74F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6572F2-F776-4094-B8F2-AB9BD44DB703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cs-CZ"/>
        </a:p>
      </dgm:t>
    </dgm:pt>
    <dgm:pt modelId="{1E35817C-7E81-4C2E-968C-F20EFB415D96}">
      <dgm:prSet phldrT="[Text]"/>
      <dgm:spPr/>
      <dgm:t>
        <a:bodyPr/>
        <a:lstStyle/>
        <a:p>
          <a:r>
            <a:rPr lang="cs-CZ" dirty="0"/>
            <a:t>CT</a:t>
          </a:r>
        </a:p>
      </dgm:t>
    </dgm:pt>
    <dgm:pt modelId="{62626D08-6DB6-4AA2-9C74-9C65273777C4}" type="parTrans" cxnId="{A88A2160-D06D-4714-BAF9-2E2A6372A401}">
      <dgm:prSet/>
      <dgm:spPr/>
      <dgm:t>
        <a:bodyPr/>
        <a:lstStyle/>
        <a:p>
          <a:endParaRPr lang="cs-CZ"/>
        </a:p>
      </dgm:t>
    </dgm:pt>
    <dgm:pt modelId="{1669D817-2448-47DF-8BF0-B855834765F9}" type="sibTrans" cxnId="{A88A2160-D06D-4714-BAF9-2E2A6372A401}">
      <dgm:prSet/>
      <dgm:spPr/>
      <dgm:t>
        <a:bodyPr/>
        <a:lstStyle/>
        <a:p>
          <a:endParaRPr lang="cs-CZ"/>
        </a:p>
      </dgm:t>
    </dgm:pt>
    <dgm:pt modelId="{B0212145-17A0-4C44-A95D-6E531D89A0DC}">
      <dgm:prSet phldrT="[Text]"/>
      <dgm:spPr/>
      <dgm:t>
        <a:bodyPr/>
        <a:lstStyle/>
        <a:p>
          <a:r>
            <a:rPr lang="cs-CZ" dirty="0"/>
            <a:t>Segmentace</a:t>
          </a:r>
        </a:p>
      </dgm:t>
    </dgm:pt>
    <dgm:pt modelId="{B3D536E4-F28E-4296-BA4B-769292F64C2B}" type="parTrans" cxnId="{801B017E-5B8C-43A3-BDF5-FE32F6ED1164}">
      <dgm:prSet/>
      <dgm:spPr/>
      <dgm:t>
        <a:bodyPr/>
        <a:lstStyle/>
        <a:p>
          <a:endParaRPr lang="cs-CZ"/>
        </a:p>
      </dgm:t>
    </dgm:pt>
    <dgm:pt modelId="{D2FD8DC2-6562-4BC7-947C-34022691B65D}" type="sibTrans" cxnId="{801B017E-5B8C-43A3-BDF5-FE32F6ED1164}">
      <dgm:prSet/>
      <dgm:spPr/>
      <dgm:t>
        <a:bodyPr/>
        <a:lstStyle/>
        <a:p>
          <a:endParaRPr lang="cs-CZ"/>
        </a:p>
      </dgm:t>
    </dgm:pt>
    <dgm:pt modelId="{C09A6B6F-922E-454F-9CC1-55A3E65B5A68}">
      <dgm:prSet phldrT="[Text]"/>
      <dgm:spPr/>
      <dgm:t>
        <a:bodyPr/>
        <a:lstStyle/>
        <a:p>
          <a:r>
            <a:rPr lang="cs-CZ" dirty="0"/>
            <a:t>3D tisk</a:t>
          </a:r>
        </a:p>
      </dgm:t>
    </dgm:pt>
    <dgm:pt modelId="{4D6751E3-530C-4099-8B71-D916A0E8D810}" type="parTrans" cxnId="{0D47C5FA-93D3-4B5D-B500-5B13554A4743}">
      <dgm:prSet/>
      <dgm:spPr/>
      <dgm:t>
        <a:bodyPr/>
        <a:lstStyle/>
        <a:p>
          <a:endParaRPr lang="cs-CZ"/>
        </a:p>
      </dgm:t>
    </dgm:pt>
    <dgm:pt modelId="{0C6E346B-AD92-464C-B327-808B113F4E35}" type="sibTrans" cxnId="{0D47C5FA-93D3-4B5D-B500-5B13554A4743}">
      <dgm:prSet/>
      <dgm:spPr/>
      <dgm:t>
        <a:bodyPr/>
        <a:lstStyle/>
        <a:p>
          <a:endParaRPr lang="cs-CZ"/>
        </a:p>
      </dgm:t>
    </dgm:pt>
    <dgm:pt modelId="{707C8703-3F11-4F41-B9A7-0D5EEB3F3CD4}">
      <dgm:prSet phldrT="[Text]"/>
      <dgm:spPr/>
      <dgm:t>
        <a:bodyPr/>
        <a:lstStyle/>
        <a:p>
          <a:r>
            <a:rPr lang="cs-CZ" i="1" dirty="0"/>
            <a:t>In vitro </a:t>
          </a:r>
          <a:r>
            <a:rPr lang="cs-CZ" dirty="0"/>
            <a:t>TSP</a:t>
          </a:r>
        </a:p>
      </dgm:t>
    </dgm:pt>
    <dgm:pt modelId="{8C5E66EC-D448-49D1-8021-B09053CC6D91}" type="parTrans" cxnId="{46634847-08BB-4F35-9C10-D0CAE9810242}">
      <dgm:prSet/>
      <dgm:spPr/>
      <dgm:t>
        <a:bodyPr/>
        <a:lstStyle/>
        <a:p>
          <a:endParaRPr lang="cs-CZ"/>
        </a:p>
      </dgm:t>
    </dgm:pt>
    <dgm:pt modelId="{68612C6B-F22E-42F0-9D3B-369C172C7677}" type="sibTrans" cxnId="{46634847-08BB-4F35-9C10-D0CAE9810242}">
      <dgm:prSet/>
      <dgm:spPr/>
      <dgm:t>
        <a:bodyPr/>
        <a:lstStyle/>
        <a:p>
          <a:endParaRPr lang="cs-CZ"/>
        </a:p>
      </dgm:t>
    </dgm:pt>
    <dgm:pt modelId="{67A596FE-6739-416E-A9A0-25AED566AAC4}">
      <dgm:prSet phldrT="[Text]"/>
      <dgm:spPr/>
      <dgm:t>
        <a:bodyPr/>
        <a:lstStyle/>
        <a:p>
          <a:r>
            <a:rPr lang="cs-CZ" i="1" dirty="0"/>
            <a:t>In </a:t>
          </a:r>
          <a:r>
            <a:rPr lang="cs-CZ" i="1" dirty="0" err="1"/>
            <a:t>vivo</a:t>
          </a:r>
          <a:r>
            <a:rPr lang="cs-CZ" i="1" dirty="0"/>
            <a:t> </a:t>
          </a:r>
          <a:r>
            <a:rPr lang="cs-CZ" dirty="0"/>
            <a:t>TSP</a:t>
          </a:r>
        </a:p>
      </dgm:t>
    </dgm:pt>
    <dgm:pt modelId="{0EB55656-7E64-486A-B798-308EBA5335CD}" type="parTrans" cxnId="{880F5C11-C773-4AF1-8537-D7F58C60E775}">
      <dgm:prSet/>
      <dgm:spPr/>
      <dgm:t>
        <a:bodyPr/>
        <a:lstStyle/>
        <a:p>
          <a:endParaRPr lang="cs-CZ"/>
        </a:p>
      </dgm:t>
    </dgm:pt>
    <dgm:pt modelId="{F2DD89C7-D37E-4BFA-898E-26CE8740B016}" type="sibTrans" cxnId="{880F5C11-C773-4AF1-8537-D7F58C60E775}">
      <dgm:prSet/>
      <dgm:spPr/>
      <dgm:t>
        <a:bodyPr/>
        <a:lstStyle/>
        <a:p>
          <a:endParaRPr lang="cs-CZ"/>
        </a:p>
      </dgm:t>
    </dgm:pt>
    <dgm:pt modelId="{53BC3F2C-4745-473D-8972-7B8A10BDDA1D}" type="pres">
      <dgm:prSet presAssocID="{B66572F2-F776-4094-B8F2-AB9BD44DB703}" presName="Name0" presStyleCnt="0">
        <dgm:presLayoutVars>
          <dgm:dir/>
          <dgm:animLvl val="lvl"/>
          <dgm:resizeHandles val="exact"/>
        </dgm:presLayoutVars>
      </dgm:prSet>
      <dgm:spPr/>
    </dgm:pt>
    <dgm:pt modelId="{46ED430D-049C-4A63-AA13-FBB589FFCABD}" type="pres">
      <dgm:prSet presAssocID="{67A596FE-6739-416E-A9A0-25AED566AAC4}" presName="boxAndChildren" presStyleCnt="0"/>
      <dgm:spPr/>
    </dgm:pt>
    <dgm:pt modelId="{F7BA8BA7-EF89-4850-9BF3-C664D3F578DE}" type="pres">
      <dgm:prSet presAssocID="{67A596FE-6739-416E-A9A0-25AED566AAC4}" presName="parentTextBox" presStyleLbl="node1" presStyleIdx="0" presStyleCnt="5"/>
      <dgm:spPr/>
    </dgm:pt>
    <dgm:pt modelId="{FDD5612C-D9FF-4D6B-829F-CF275C1709E3}" type="pres">
      <dgm:prSet presAssocID="{68612C6B-F22E-42F0-9D3B-369C172C7677}" presName="sp" presStyleCnt="0"/>
      <dgm:spPr/>
    </dgm:pt>
    <dgm:pt modelId="{844C70C0-E6A6-4FA2-9499-A2DEFA9818A5}" type="pres">
      <dgm:prSet presAssocID="{707C8703-3F11-4F41-B9A7-0D5EEB3F3CD4}" presName="arrowAndChildren" presStyleCnt="0"/>
      <dgm:spPr/>
    </dgm:pt>
    <dgm:pt modelId="{8C1C0987-037E-4762-A733-EC11376981FA}" type="pres">
      <dgm:prSet presAssocID="{707C8703-3F11-4F41-B9A7-0D5EEB3F3CD4}" presName="parentTextArrow" presStyleLbl="node1" presStyleIdx="1" presStyleCnt="5"/>
      <dgm:spPr/>
    </dgm:pt>
    <dgm:pt modelId="{17977B59-A42E-473C-BBB4-3E9A760126B7}" type="pres">
      <dgm:prSet presAssocID="{0C6E346B-AD92-464C-B327-808B113F4E35}" presName="sp" presStyleCnt="0"/>
      <dgm:spPr/>
    </dgm:pt>
    <dgm:pt modelId="{438CE9B7-E3BE-47F6-831F-73D353A8A507}" type="pres">
      <dgm:prSet presAssocID="{C09A6B6F-922E-454F-9CC1-55A3E65B5A68}" presName="arrowAndChildren" presStyleCnt="0"/>
      <dgm:spPr/>
    </dgm:pt>
    <dgm:pt modelId="{A5DB3173-38C8-4D51-8A75-9BFF4299032A}" type="pres">
      <dgm:prSet presAssocID="{C09A6B6F-922E-454F-9CC1-55A3E65B5A68}" presName="parentTextArrow" presStyleLbl="node1" presStyleIdx="2" presStyleCnt="5"/>
      <dgm:spPr/>
    </dgm:pt>
    <dgm:pt modelId="{F3783890-56CC-48CB-85AF-870BDF46DD27}" type="pres">
      <dgm:prSet presAssocID="{D2FD8DC2-6562-4BC7-947C-34022691B65D}" presName="sp" presStyleCnt="0"/>
      <dgm:spPr/>
    </dgm:pt>
    <dgm:pt modelId="{B4AEF23E-EC73-4CA3-A389-205F93C982D9}" type="pres">
      <dgm:prSet presAssocID="{B0212145-17A0-4C44-A95D-6E531D89A0DC}" presName="arrowAndChildren" presStyleCnt="0"/>
      <dgm:spPr/>
    </dgm:pt>
    <dgm:pt modelId="{39B5C03D-D11C-4B2A-B3C3-0B22BAFD9CA1}" type="pres">
      <dgm:prSet presAssocID="{B0212145-17A0-4C44-A95D-6E531D89A0DC}" presName="parentTextArrow" presStyleLbl="node1" presStyleIdx="3" presStyleCnt="5"/>
      <dgm:spPr/>
    </dgm:pt>
    <dgm:pt modelId="{FB9E161D-C3B2-4AE8-B0E7-926CD6B423DD}" type="pres">
      <dgm:prSet presAssocID="{1669D817-2448-47DF-8BF0-B855834765F9}" presName="sp" presStyleCnt="0"/>
      <dgm:spPr/>
    </dgm:pt>
    <dgm:pt modelId="{5B637646-B420-4ED3-A2A7-48880BB7370D}" type="pres">
      <dgm:prSet presAssocID="{1E35817C-7E81-4C2E-968C-F20EFB415D96}" presName="arrowAndChildren" presStyleCnt="0"/>
      <dgm:spPr/>
    </dgm:pt>
    <dgm:pt modelId="{4F846AC7-FF95-4001-86AB-2F03A90F74F2}" type="pres">
      <dgm:prSet presAssocID="{1E35817C-7E81-4C2E-968C-F20EFB415D96}" presName="parentTextArrow" presStyleLbl="node1" presStyleIdx="4" presStyleCnt="5"/>
      <dgm:spPr/>
    </dgm:pt>
  </dgm:ptLst>
  <dgm:cxnLst>
    <dgm:cxn modelId="{880F5C11-C773-4AF1-8537-D7F58C60E775}" srcId="{B66572F2-F776-4094-B8F2-AB9BD44DB703}" destId="{67A596FE-6739-416E-A9A0-25AED566AAC4}" srcOrd="4" destOrd="0" parTransId="{0EB55656-7E64-486A-B798-308EBA5335CD}" sibTransId="{F2DD89C7-D37E-4BFA-898E-26CE8740B016}"/>
    <dgm:cxn modelId="{0FE2EA20-2747-48D5-A9E7-F550A0B61C53}" type="presOf" srcId="{1E35817C-7E81-4C2E-968C-F20EFB415D96}" destId="{4F846AC7-FF95-4001-86AB-2F03A90F74F2}" srcOrd="0" destOrd="0" presId="urn:microsoft.com/office/officeart/2005/8/layout/process4"/>
    <dgm:cxn modelId="{106D1F2A-5922-42A9-B618-25B5471889BC}" type="presOf" srcId="{67A596FE-6739-416E-A9A0-25AED566AAC4}" destId="{F7BA8BA7-EF89-4850-9BF3-C664D3F578DE}" srcOrd="0" destOrd="0" presId="urn:microsoft.com/office/officeart/2005/8/layout/process4"/>
    <dgm:cxn modelId="{061EDF2A-1D69-45B2-A3A8-A0E0272EF1CC}" type="presOf" srcId="{B66572F2-F776-4094-B8F2-AB9BD44DB703}" destId="{53BC3F2C-4745-473D-8972-7B8A10BDDA1D}" srcOrd="0" destOrd="0" presId="urn:microsoft.com/office/officeart/2005/8/layout/process4"/>
    <dgm:cxn modelId="{F7DF6D3A-0558-46BA-A4F0-175ADEE83A3A}" type="presOf" srcId="{707C8703-3F11-4F41-B9A7-0D5EEB3F3CD4}" destId="{8C1C0987-037E-4762-A733-EC11376981FA}" srcOrd="0" destOrd="0" presId="urn:microsoft.com/office/officeart/2005/8/layout/process4"/>
    <dgm:cxn modelId="{A88A2160-D06D-4714-BAF9-2E2A6372A401}" srcId="{B66572F2-F776-4094-B8F2-AB9BD44DB703}" destId="{1E35817C-7E81-4C2E-968C-F20EFB415D96}" srcOrd="0" destOrd="0" parTransId="{62626D08-6DB6-4AA2-9C74-9C65273777C4}" sibTransId="{1669D817-2448-47DF-8BF0-B855834765F9}"/>
    <dgm:cxn modelId="{46634847-08BB-4F35-9C10-D0CAE9810242}" srcId="{B66572F2-F776-4094-B8F2-AB9BD44DB703}" destId="{707C8703-3F11-4F41-B9A7-0D5EEB3F3CD4}" srcOrd="3" destOrd="0" parTransId="{8C5E66EC-D448-49D1-8021-B09053CC6D91}" sibTransId="{68612C6B-F22E-42F0-9D3B-369C172C7677}"/>
    <dgm:cxn modelId="{2AACED50-4591-4946-89CC-E4717178607F}" type="presOf" srcId="{C09A6B6F-922E-454F-9CC1-55A3E65B5A68}" destId="{A5DB3173-38C8-4D51-8A75-9BFF4299032A}" srcOrd="0" destOrd="0" presId="urn:microsoft.com/office/officeart/2005/8/layout/process4"/>
    <dgm:cxn modelId="{801B017E-5B8C-43A3-BDF5-FE32F6ED1164}" srcId="{B66572F2-F776-4094-B8F2-AB9BD44DB703}" destId="{B0212145-17A0-4C44-A95D-6E531D89A0DC}" srcOrd="1" destOrd="0" parTransId="{B3D536E4-F28E-4296-BA4B-769292F64C2B}" sibTransId="{D2FD8DC2-6562-4BC7-947C-34022691B65D}"/>
    <dgm:cxn modelId="{592653A2-89E8-41B5-AC9B-F171914A9AD9}" type="presOf" srcId="{B0212145-17A0-4C44-A95D-6E531D89A0DC}" destId="{39B5C03D-D11C-4B2A-B3C3-0B22BAFD9CA1}" srcOrd="0" destOrd="0" presId="urn:microsoft.com/office/officeart/2005/8/layout/process4"/>
    <dgm:cxn modelId="{0D47C5FA-93D3-4B5D-B500-5B13554A4743}" srcId="{B66572F2-F776-4094-B8F2-AB9BD44DB703}" destId="{C09A6B6F-922E-454F-9CC1-55A3E65B5A68}" srcOrd="2" destOrd="0" parTransId="{4D6751E3-530C-4099-8B71-D916A0E8D810}" sibTransId="{0C6E346B-AD92-464C-B327-808B113F4E35}"/>
    <dgm:cxn modelId="{FA5CD375-6ABD-4090-A456-9A0B6CCF7E57}" type="presParOf" srcId="{53BC3F2C-4745-473D-8972-7B8A10BDDA1D}" destId="{46ED430D-049C-4A63-AA13-FBB589FFCABD}" srcOrd="0" destOrd="0" presId="urn:microsoft.com/office/officeart/2005/8/layout/process4"/>
    <dgm:cxn modelId="{0464EAB7-B1D2-4DF6-8EE1-645096EFA0F3}" type="presParOf" srcId="{46ED430D-049C-4A63-AA13-FBB589FFCABD}" destId="{F7BA8BA7-EF89-4850-9BF3-C664D3F578DE}" srcOrd="0" destOrd="0" presId="urn:microsoft.com/office/officeart/2005/8/layout/process4"/>
    <dgm:cxn modelId="{435FA36F-C1A7-4798-A285-4A39D284F94E}" type="presParOf" srcId="{53BC3F2C-4745-473D-8972-7B8A10BDDA1D}" destId="{FDD5612C-D9FF-4D6B-829F-CF275C1709E3}" srcOrd="1" destOrd="0" presId="urn:microsoft.com/office/officeart/2005/8/layout/process4"/>
    <dgm:cxn modelId="{14A6106F-1B13-432E-9600-2D2D223F62C3}" type="presParOf" srcId="{53BC3F2C-4745-473D-8972-7B8A10BDDA1D}" destId="{844C70C0-E6A6-4FA2-9499-A2DEFA9818A5}" srcOrd="2" destOrd="0" presId="urn:microsoft.com/office/officeart/2005/8/layout/process4"/>
    <dgm:cxn modelId="{38363770-0754-4BF3-AC3D-44515B317460}" type="presParOf" srcId="{844C70C0-E6A6-4FA2-9499-A2DEFA9818A5}" destId="{8C1C0987-037E-4762-A733-EC11376981FA}" srcOrd="0" destOrd="0" presId="urn:microsoft.com/office/officeart/2005/8/layout/process4"/>
    <dgm:cxn modelId="{5EE41BE8-243A-4F22-8A05-2C3E03018290}" type="presParOf" srcId="{53BC3F2C-4745-473D-8972-7B8A10BDDA1D}" destId="{17977B59-A42E-473C-BBB4-3E9A760126B7}" srcOrd="3" destOrd="0" presId="urn:microsoft.com/office/officeart/2005/8/layout/process4"/>
    <dgm:cxn modelId="{8FA4B315-8A57-4F46-94BF-1882D284A5F6}" type="presParOf" srcId="{53BC3F2C-4745-473D-8972-7B8A10BDDA1D}" destId="{438CE9B7-E3BE-47F6-831F-73D353A8A507}" srcOrd="4" destOrd="0" presId="urn:microsoft.com/office/officeart/2005/8/layout/process4"/>
    <dgm:cxn modelId="{815342E3-B877-415E-86A8-259F02F1CAC0}" type="presParOf" srcId="{438CE9B7-E3BE-47F6-831F-73D353A8A507}" destId="{A5DB3173-38C8-4D51-8A75-9BFF4299032A}" srcOrd="0" destOrd="0" presId="urn:microsoft.com/office/officeart/2005/8/layout/process4"/>
    <dgm:cxn modelId="{5FD38E1F-AC0F-4B7E-BAC2-FB230950417F}" type="presParOf" srcId="{53BC3F2C-4745-473D-8972-7B8A10BDDA1D}" destId="{F3783890-56CC-48CB-85AF-870BDF46DD27}" srcOrd="5" destOrd="0" presId="urn:microsoft.com/office/officeart/2005/8/layout/process4"/>
    <dgm:cxn modelId="{1B8D61A7-32C4-4C72-B7B1-D9E2BEBFE23F}" type="presParOf" srcId="{53BC3F2C-4745-473D-8972-7B8A10BDDA1D}" destId="{B4AEF23E-EC73-4CA3-A389-205F93C982D9}" srcOrd="6" destOrd="0" presId="urn:microsoft.com/office/officeart/2005/8/layout/process4"/>
    <dgm:cxn modelId="{875C165D-3780-419A-B7D2-A015C9703DB7}" type="presParOf" srcId="{B4AEF23E-EC73-4CA3-A389-205F93C982D9}" destId="{39B5C03D-D11C-4B2A-B3C3-0B22BAFD9CA1}" srcOrd="0" destOrd="0" presId="urn:microsoft.com/office/officeart/2005/8/layout/process4"/>
    <dgm:cxn modelId="{D492F27C-1684-4F3E-9BC4-A60CDD9ED335}" type="presParOf" srcId="{53BC3F2C-4745-473D-8972-7B8A10BDDA1D}" destId="{FB9E161D-C3B2-4AE8-B0E7-926CD6B423DD}" srcOrd="7" destOrd="0" presId="urn:microsoft.com/office/officeart/2005/8/layout/process4"/>
    <dgm:cxn modelId="{BFF046EF-748E-4301-B7CC-4C784509742C}" type="presParOf" srcId="{53BC3F2C-4745-473D-8972-7B8A10BDDA1D}" destId="{5B637646-B420-4ED3-A2A7-48880BB7370D}" srcOrd="8" destOrd="0" presId="urn:microsoft.com/office/officeart/2005/8/layout/process4"/>
    <dgm:cxn modelId="{AACF3D4C-0A45-460B-899A-BEB38480958B}" type="presParOf" srcId="{5B637646-B420-4ED3-A2A7-48880BB7370D}" destId="{4F846AC7-FF95-4001-86AB-2F03A90F74F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6572F2-F776-4094-B8F2-AB9BD44DB703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cs-CZ"/>
        </a:p>
      </dgm:t>
    </dgm:pt>
    <dgm:pt modelId="{1E35817C-7E81-4C2E-968C-F20EFB415D96}">
      <dgm:prSet phldrT="[Text]"/>
      <dgm:spPr/>
      <dgm:t>
        <a:bodyPr/>
        <a:lstStyle/>
        <a:p>
          <a:r>
            <a:rPr lang="cs-CZ" dirty="0"/>
            <a:t>CT</a:t>
          </a:r>
        </a:p>
      </dgm:t>
    </dgm:pt>
    <dgm:pt modelId="{62626D08-6DB6-4AA2-9C74-9C65273777C4}" type="parTrans" cxnId="{A88A2160-D06D-4714-BAF9-2E2A6372A401}">
      <dgm:prSet/>
      <dgm:spPr/>
      <dgm:t>
        <a:bodyPr/>
        <a:lstStyle/>
        <a:p>
          <a:endParaRPr lang="cs-CZ"/>
        </a:p>
      </dgm:t>
    </dgm:pt>
    <dgm:pt modelId="{1669D817-2448-47DF-8BF0-B855834765F9}" type="sibTrans" cxnId="{A88A2160-D06D-4714-BAF9-2E2A6372A401}">
      <dgm:prSet/>
      <dgm:spPr/>
      <dgm:t>
        <a:bodyPr/>
        <a:lstStyle/>
        <a:p>
          <a:endParaRPr lang="cs-CZ"/>
        </a:p>
      </dgm:t>
    </dgm:pt>
    <dgm:pt modelId="{B0212145-17A0-4C44-A95D-6E531D89A0DC}">
      <dgm:prSet phldrT="[Text]"/>
      <dgm:spPr/>
      <dgm:t>
        <a:bodyPr/>
        <a:lstStyle/>
        <a:p>
          <a:r>
            <a:rPr lang="cs-CZ" dirty="0"/>
            <a:t>Segmentace</a:t>
          </a:r>
        </a:p>
      </dgm:t>
    </dgm:pt>
    <dgm:pt modelId="{B3D536E4-F28E-4296-BA4B-769292F64C2B}" type="parTrans" cxnId="{801B017E-5B8C-43A3-BDF5-FE32F6ED1164}">
      <dgm:prSet/>
      <dgm:spPr/>
      <dgm:t>
        <a:bodyPr/>
        <a:lstStyle/>
        <a:p>
          <a:endParaRPr lang="cs-CZ"/>
        </a:p>
      </dgm:t>
    </dgm:pt>
    <dgm:pt modelId="{D2FD8DC2-6562-4BC7-947C-34022691B65D}" type="sibTrans" cxnId="{801B017E-5B8C-43A3-BDF5-FE32F6ED1164}">
      <dgm:prSet/>
      <dgm:spPr/>
      <dgm:t>
        <a:bodyPr/>
        <a:lstStyle/>
        <a:p>
          <a:endParaRPr lang="cs-CZ"/>
        </a:p>
      </dgm:t>
    </dgm:pt>
    <dgm:pt modelId="{C09A6B6F-922E-454F-9CC1-55A3E65B5A68}">
      <dgm:prSet phldrT="[Text]"/>
      <dgm:spPr/>
      <dgm:t>
        <a:bodyPr/>
        <a:lstStyle/>
        <a:p>
          <a:r>
            <a:rPr lang="cs-CZ" dirty="0"/>
            <a:t>3D tisk</a:t>
          </a:r>
        </a:p>
      </dgm:t>
    </dgm:pt>
    <dgm:pt modelId="{4D6751E3-530C-4099-8B71-D916A0E8D810}" type="parTrans" cxnId="{0D47C5FA-93D3-4B5D-B500-5B13554A4743}">
      <dgm:prSet/>
      <dgm:spPr/>
      <dgm:t>
        <a:bodyPr/>
        <a:lstStyle/>
        <a:p>
          <a:endParaRPr lang="cs-CZ"/>
        </a:p>
      </dgm:t>
    </dgm:pt>
    <dgm:pt modelId="{0C6E346B-AD92-464C-B327-808B113F4E35}" type="sibTrans" cxnId="{0D47C5FA-93D3-4B5D-B500-5B13554A4743}">
      <dgm:prSet/>
      <dgm:spPr/>
      <dgm:t>
        <a:bodyPr/>
        <a:lstStyle/>
        <a:p>
          <a:endParaRPr lang="cs-CZ"/>
        </a:p>
      </dgm:t>
    </dgm:pt>
    <dgm:pt modelId="{707C8703-3F11-4F41-B9A7-0D5EEB3F3CD4}">
      <dgm:prSet phldrT="[Text]"/>
      <dgm:spPr/>
      <dgm:t>
        <a:bodyPr/>
        <a:lstStyle/>
        <a:p>
          <a:r>
            <a:rPr lang="cs-CZ" i="1" dirty="0"/>
            <a:t>In vitro </a:t>
          </a:r>
          <a:r>
            <a:rPr lang="cs-CZ" dirty="0"/>
            <a:t>TSP</a:t>
          </a:r>
        </a:p>
      </dgm:t>
    </dgm:pt>
    <dgm:pt modelId="{8C5E66EC-D448-49D1-8021-B09053CC6D91}" type="parTrans" cxnId="{46634847-08BB-4F35-9C10-D0CAE9810242}">
      <dgm:prSet/>
      <dgm:spPr/>
      <dgm:t>
        <a:bodyPr/>
        <a:lstStyle/>
        <a:p>
          <a:endParaRPr lang="cs-CZ"/>
        </a:p>
      </dgm:t>
    </dgm:pt>
    <dgm:pt modelId="{68612C6B-F22E-42F0-9D3B-369C172C7677}" type="sibTrans" cxnId="{46634847-08BB-4F35-9C10-D0CAE9810242}">
      <dgm:prSet/>
      <dgm:spPr/>
      <dgm:t>
        <a:bodyPr/>
        <a:lstStyle/>
        <a:p>
          <a:endParaRPr lang="cs-CZ"/>
        </a:p>
      </dgm:t>
    </dgm:pt>
    <dgm:pt modelId="{67A596FE-6739-416E-A9A0-25AED566AAC4}">
      <dgm:prSet phldrT="[Text]"/>
      <dgm:spPr/>
      <dgm:t>
        <a:bodyPr/>
        <a:lstStyle/>
        <a:p>
          <a:r>
            <a:rPr lang="cs-CZ" i="1" dirty="0"/>
            <a:t>In </a:t>
          </a:r>
          <a:r>
            <a:rPr lang="cs-CZ" i="1" dirty="0" err="1"/>
            <a:t>vivo</a:t>
          </a:r>
          <a:r>
            <a:rPr lang="cs-CZ" i="1" dirty="0"/>
            <a:t> </a:t>
          </a:r>
          <a:r>
            <a:rPr lang="cs-CZ" dirty="0"/>
            <a:t>TSP</a:t>
          </a:r>
        </a:p>
      </dgm:t>
    </dgm:pt>
    <dgm:pt modelId="{0EB55656-7E64-486A-B798-308EBA5335CD}" type="parTrans" cxnId="{880F5C11-C773-4AF1-8537-D7F58C60E775}">
      <dgm:prSet/>
      <dgm:spPr/>
      <dgm:t>
        <a:bodyPr/>
        <a:lstStyle/>
        <a:p>
          <a:endParaRPr lang="cs-CZ"/>
        </a:p>
      </dgm:t>
    </dgm:pt>
    <dgm:pt modelId="{F2DD89C7-D37E-4BFA-898E-26CE8740B016}" type="sibTrans" cxnId="{880F5C11-C773-4AF1-8537-D7F58C60E775}">
      <dgm:prSet/>
      <dgm:spPr/>
      <dgm:t>
        <a:bodyPr/>
        <a:lstStyle/>
        <a:p>
          <a:endParaRPr lang="cs-CZ"/>
        </a:p>
      </dgm:t>
    </dgm:pt>
    <dgm:pt modelId="{53BC3F2C-4745-473D-8972-7B8A10BDDA1D}" type="pres">
      <dgm:prSet presAssocID="{B66572F2-F776-4094-B8F2-AB9BD44DB703}" presName="Name0" presStyleCnt="0">
        <dgm:presLayoutVars>
          <dgm:dir/>
          <dgm:animLvl val="lvl"/>
          <dgm:resizeHandles val="exact"/>
        </dgm:presLayoutVars>
      </dgm:prSet>
      <dgm:spPr/>
    </dgm:pt>
    <dgm:pt modelId="{46ED430D-049C-4A63-AA13-FBB589FFCABD}" type="pres">
      <dgm:prSet presAssocID="{67A596FE-6739-416E-A9A0-25AED566AAC4}" presName="boxAndChildren" presStyleCnt="0"/>
      <dgm:spPr/>
    </dgm:pt>
    <dgm:pt modelId="{F7BA8BA7-EF89-4850-9BF3-C664D3F578DE}" type="pres">
      <dgm:prSet presAssocID="{67A596FE-6739-416E-A9A0-25AED566AAC4}" presName="parentTextBox" presStyleLbl="node1" presStyleIdx="0" presStyleCnt="5"/>
      <dgm:spPr/>
    </dgm:pt>
    <dgm:pt modelId="{FDD5612C-D9FF-4D6B-829F-CF275C1709E3}" type="pres">
      <dgm:prSet presAssocID="{68612C6B-F22E-42F0-9D3B-369C172C7677}" presName="sp" presStyleCnt="0"/>
      <dgm:spPr/>
    </dgm:pt>
    <dgm:pt modelId="{844C70C0-E6A6-4FA2-9499-A2DEFA9818A5}" type="pres">
      <dgm:prSet presAssocID="{707C8703-3F11-4F41-B9A7-0D5EEB3F3CD4}" presName="arrowAndChildren" presStyleCnt="0"/>
      <dgm:spPr/>
    </dgm:pt>
    <dgm:pt modelId="{8C1C0987-037E-4762-A733-EC11376981FA}" type="pres">
      <dgm:prSet presAssocID="{707C8703-3F11-4F41-B9A7-0D5EEB3F3CD4}" presName="parentTextArrow" presStyleLbl="node1" presStyleIdx="1" presStyleCnt="5"/>
      <dgm:spPr/>
    </dgm:pt>
    <dgm:pt modelId="{17977B59-A42E-473C-BBB4-3E9A760126B7}" type="pres">
      <dgm:prSet presAssocID="{0C6E346B-AD92-464C-B327-808B113F4E35}" presName="sp" presStyleCnt="0"/>
      <dgm:spPr/>
    </dgm:pt>
    <dgm:pt modelId="{438CE9B7-E3BE-47F6-831F-73D353A8A507}" type="pres">
      <dgm:prSet presAssocID="{C09A6B6F-922E-454F-9CC1-55A3E65B5A68}" presName="arrowAndChildren" presStyleCnt="0"/>
      <dgm:spPr/>
    </dgm:pt>
    <dgm:pt modelId="{A5DB3173-38C8-4D51-8A75-9BFF4299032A}" type="pres">
      <dgm:prSet presAssocID="{C09A6B6F-922E-454F-9CC1-55A3E65B5A68}" presName="parentTextArrow" presStyleLbl="node1" presStyleIdx="2" presStyleCnt="5"/>
      <dgm:spPr/>
    </dgm:pt>
    <dgm:pt modelId="{F3783890-56CC-48CB-85AF-870BDF46DD27}" type="pres">
      <dgm:prSet presAssocID="{D2FD8DC2-6562-4BC7-947C-34022691B65D}" presName="sp" presStyleCnt="0"/>
      <dgm:spPr/>
    </dgm:pt>
    <dgm:pt modelId="{B4AEF23E-EC73-4CA3-A389-205F93C982D9}" type="pres">
      <dgm:prSet presAssocID="{B0212145-17A0-4C44-A95D-6E531D89A0DC}" presName="arrowAndChildren" presStyleCnt="0"/>
      <dgm:spPr/>
    </dgm:pt>
    <dgm:pt modelId="{39B5C03D-D11C-4B2A-B3C3-0B22BAFD9CA1}" type="pres">
      <dgm:prSet presAssocID="{B0212145-17A0-4C44-A95D-6E531D89A0DC}" presName="parentTextArrow" presStyleLbl="node1" presStyleIdx="3" presStyleCnt="5"/>
      <dgm:spPr/>
    </dgm:pt>
    <dgm:pt modelId="{FB9E161D-C3B2-4AE8-B0E7-926CD6B423DD}" type="pres">
      <dgm:prSet presAssocID="{1669D817-2448-47DF-8BF0-B855834765F9}" presName="sp" presStyleCnt="0"/>
      <dgm:spPr/>
    </dgm:pt>
    <dgm:pt modelId="{5B637646-B420-4ED3-A2A7-48880BB7370D}" type="pres">
      <dgm:prSet presAssocID="{1E35817C-7E81-4C2E-968C-F20EFB415D96}" presName="arrowAndChildren" presStyleCnt="0"/>
      <dgm:spPr/>
    </dgm:pt>
    <dgm:pt modelId="{4F846AC7-FF95-4001-86AB-2F03A90F74F2}" type="pres">
      <dgm:prSet presAssocID="{1E35817C-7E81-4C2E-968C-F20EFB415D96}" presName="parentTextArrow" presStyleLbl="node1" presStyleIdx="4" presStyleCnt="5"/>
      <dgm:spPr/>
    </dgm:pt>
  </dgm:ptLst>
  <dgm:cxnLst>
    <dgm:cxn modelId="{880F5C11-C773-4AF1-8537-D7F58C60E775}" srcId="{B66572F2-F776-4094-B8F2-AB9BD44DB703}" destId="{67A596FE-6739-416E-A9A0-25AED566AAC4}" srcOrd="4" destOrd="0" parTransId="{0EB55656-7E64-486A-B798-308EBA5335CD}" sibTransId="{F2DD89C7-D37E-4BFA-898E-26CE8740B016}"/>
    <dgm:cxn modelId="{0FE2EA20-2747-48D5-A9E7-F550A0B61C53}" type="presOf" srcId="{1E35817C-7E81-4C2E-968C-F20EFB415D96}" destId="{4F846AC7-FF95-4001-86AB-2F03A90F74F2}" srcOrd="0" destOrd="0" presId="urn:microsoft.com/office/officeart/2005/8/layout/process4"/>
    <dgm:cxn modelId="{106D1F2A-5922-42A9-B618-25B5471889BC}" type="presOf" srcId="{67A596FE-6739-416E-A9A0-25AED566AAC4}" destId="{F7BA8BA7-EF89-4850-9BF3-C664D3F578DE}" srcOrd="0" destOrd="0" presId="urn:microsoft.com/office/officeart/2005/8/layout/process4"/>
    <dgm:cxn modelId="{061EDF2A-1D69-45B2-A3A8-A0E0272EF1CC}" type="presOf" srcId="{B66572F2-F776-4094-B8F2-AB9BD44DB703}" destId="{53BC3F2C-4745-473D-8972-7B8A10BDDA1D}" srcOrd="0" destOrd="0" presId="urn:microsoft.com/office/officeart/2005/8/layout/process4"/>
    <dgm:cxn modelId="{F7DF6D3A-0558-46BA-A4F0-175ADEE83A3A}" type="presOf" srcId="{707C8703-3F11-4F41-B9A7-0D5EEB3F3CD4}" destId="{8C1C0987-037E-4762-A733-EC11376981FA}" srcOrd="0" destOrd="0" presId="urn:microsoft.com/office/officeart/2005/8/layout/process4"/>
    <dgm:cxn modelId="{A88A2160-D06D-4714-BAF9-2E2A6372A401}" srcId="{B66572F2-F776-4094-B8F2-AB9BD44DB703}" destId="{1E35817C-7E81-4C2E-968C-F20EFB415D96}" srcOrd="0" destOrd="0" parTransId="{62626D08-6DB6-4AA2-9C74-9C65273777C4}" sibTransId="{1669D817-2448-47DF-8BF0-B855834765F9}"/>
    <dgm:cxn modelId="{46634847-08BB-4F35-9C10-D0CAE9810242}" srcId="{B66572F2-F776-4094-B8F2-AB9BD44DB703}" destId="{707C8703-3F11-4F41-B9A7-0D5EEB3F3CD4}" srcOrd="3" destOrd="0" parTransId="{8C5E66EC-D448-49D1-8021-B09053CC6D91}" sibTransId="{68612C6B-F22E-42F0-9D3B-369C172C7677}"/>
    <dgm:cxn modelId="{2AACED50-4591-4946-89CC-E4717178607F}" type="presOf" srcId="{C09A6B6F-922E-454F-9CC1-55A3E65B5A68}" destId="{A5DB3173-38C8-4D51-8A75-9BFF4299032A}" srcOrd="0" destOrd="0" presId="urn:microsoft.com/office/officeart/2005/8/layout/process4"/>
    <dgm:cxn modelId="{801B017E-5B8C-43A3-BDF5-FE32F6ED1164}" srcId="{B66572F2-F776-4094-B8F2-AB9BD44DB703}" destId="{B0212145-17A0-4C44-A95D-6E531D89A0DC}" srcOrd="1" destOrd="0" parTransId="{B3D536E4-F28E-4296-BA4B-769292F64C2B}" sibTransId="{D2FD8DC2-6562-4BC7-947C-34022691B65D}"/>
    <dgm:cxn modelId="{592653A2-89E8-41B5-AC9B-F171914A9AD9}" type="presOf" srcId="{B0212145-17A0-4C44-A95D-6E531D89A0DC}" destId="{39B5C03D-D11C-4B2A-B3C3-0B22BAFD9CA1}" srcOrd="0" destOrd="0" presId="urn:microsoft.com/office/officeart/2005/8/layout/process4"/>
    <dgm:cxn modelId="{0D47C5FA-93D3-4B5D-B500-5B13554A4743}" srcId="{B66572F2-F776-4094-B8F2-AB9BD44DB703}" destId="{C09A6B6F-922E-454F-9CC1-55A3E65B5A68}" srcOrd="2" destOrd="0" parTransId="{4D6751E3-530C-4099-8B71-D916A0E8D810}" sibTransId="{0C6E346B-AD92-464C-B327-808B113F4E35}"/>
    <dgm:cxn modelId="{FA5CD375-6ABD-4090-A456-9A0B6CCF7E57}" type="presParOf" srcId="{53BC3F2C-4745-473D-8972-7B8A10BDDA1D}" destId="{46ED430D-049C-4A63-AA13-FBB589FFCABD}" srcOrd="0" destOrd="0" presId="urn:microsoft.com/office/officeart/2005/8/layout/process4"/>
    <dgm:cxn modelId="{0464EAB7-B1D2-4DF6-8EE1-645096EFA0F3}" type="presParOf" srcId="{46ED430D-049C-4A63-AA13-FBB589FFCABD}" destId="{F7BA8BA7-EF89-4850-9BF3-C664D3F578DE}" srcOrd="0" destOrd="0" presId="urn:microsoft.com/office/officeart/2005/8/layout/process4"/>
    <dgm:cxn modelId="{435FA36F-C1A7-4798-A285-4A39D284F94E}" type="presParOf" srcId="{53BC3F2C-4745-473D-8972-7B8A10BDDA1D}" destId="{FDD5612C-D9FF-4D6B-829F-CF275C1709E3}" srcOrd="1" destOrd="0" presId="urn:microsoft.com/office/officeart/2005/8/layout/process4"/>
    <dgm:cxn modelId="{14A6106F-1B13-432E-9600-2D2D223F62C3}" type="presParOf" srcId="{53BC3F2C-4745-473D-8972-7B8A10BDDA1D}" destId="{844C70C0-E6A6-4FA2-9499-A2DEFA9818A5}" srcOrd="2" destOrd="0" presId="urn:microsoft.com/office/officeart/2005/8/layout/process4"/>
    <dgm:cxn modelId="{38363770-0754-4BF3-AC3D-44515B317460}" type="presParOf" srcId="{844C70C0-E6A6-4FA2-9499-A2DEFA9818A5}" destId="{8C1C0987-037E-4762-A733-EC11376981FA}" srcOrd="0" destOrd="0" presId="urn:microsoft.com/office/officeart/2005/8/layout/process4"/>
    <dgm:cxn modelId="{5EE41BE8-243A-4F22-8A05-2C3E03018290}" type="presParOf" srcId="{53BC3F2C-4745-473D-8972-7B8A10BDDA1D}" destId="{17977B59-A42E-473C-BBB4-3E9A760126B7}" srcOrd="3" destOrd="0" presId="urn:microsoft.com/office/officeart/2005/8/layout/process4"/>
    <dgm:cxn modelId="{8FA4B315-8A57-4F46-94BF-1882D284A5F6}" type="presParOf" srcId="{53BC3F2C-4745-473D-8972-7B8A10BDDA1D}" destId="{438CE9B7-E3BE-47F6-831F-73D353A8A507}" srcOrd="4" destOrd="0" presId="urn:microsoft.com/office/officeart/2005/8/layout/process4"/>
    <dgm:cxn modelId="{815342E3-B877-415E-86A8-259F02F1CAC0}" type="presParOf" srcId="{438CE9B7-E3BE-47F6-831F-73D353A8A507}" destId="{A5DB3173-38C8-4D51-8A75-9BFF4299032A}" srcOrd="0" destOrd="0" presId="urn:microsoft.com/office/officeart/2005/8/layout/process4"/>
    <dgm:cxn modelId="{5FD38E1F-AC0F-4B7E-BAC2-FB230950417F}" type="presParOf" srcId="{53BC3F2C-4745-473D-8972-7B8A10BDDA1D}" destId="{F3783890-56CC-48CB-85AF-870BDF46DD27}" srcOrd="5" destOrd="0" presId="urn:microsoft.com/office/officeart/2005/8/layout/process4"/>
    <dgm:cxn modelId="{1B8D61A7-32C4-4C72-B7B1-D9E2BEBFE23F}" type="presParOf" srcId="{53BC3F2C-4745-473D-8972-7B8A10BDDA1D}" destId="{B4AEF23E-EC73-4CA3-A389-205F93C982D9}" srcOrd="6" destOrd="0" presId="urn:microsoft.com/office/officeart/2005/8/layout/process4"/>
    <dgm:cxn modelId="{875C165D-3780-419A-B7D2-A015C9703DB7}" type="presParOf" srcId="{B4AEF23E-EC73-4CA3-A389-205F93C982D9}" destId="{39B5C03D-D11C-4B2A-B3C3-0B22BAFD9CA1}" srcOrd="0" destOrd="0" presId="urn:microsoft.com/office/officeart/2005/8/layout/process4"/>
    <dgm:cxn modelId="{D492F27C-1684-4F3E-9BC4-A60CDD9ED335}" type="presParOf" srcId="{53BC3F2C-4745-473D-8972-7B8A10BDDA1D}" destId="{FB9E161D-C3B2-4AE8-B0E7-926CD6B423DD}" srcOrd="7" destOrd="0" presId="urn:microsoft.com/office/officeart/2005/8/layout/process4"/>
    <dgm:cxn modelId="{BFF046EF-748E-4301-B7CC-4C784509742C}" type="presParOf" srcId="{53BC3F2C-4745-473D-8972-7B8A10BDDA1D}" destId="{5B637646-B420-4ED3-A2A7-48880BB7370D}" srcOrd="8" destOrd="0" presId="urn:microsoft.com/office/officeart/2005/8/layout/process4"/>
    <dgm:cxn modelId="{AACF3D4C-0A45-460B-899A-BEB38480958B}" type="presParOf" srcId="{5B637646-B420-4ED3-A2A7-48880BB7370D}" destId="{4F846AC7-FF95-4001-86AB-2F03A90F74F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6572F2-F776-4094-B8F2-AB9BD44DB703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cs-CZ"/>
        </a:p>
      </dgm:t>
    </dgm:pt>
    <dgm:pt modelId="{1E35817C-7E81-4C2E-968C-F20EFB415D96}">
      <dgm:prSet phldrT="[Text]"/>
      <dgm:spPr/>
      <dgm:t>
        <a:bodyPr/>
        <a:lstStyle/>
        <a:p>
          <a:r>
            <a:rPr lang="cs-CZ" dirty="0"/>
            <a:t>CT</a:t>
          </a:r>
        </a:p>
      </dgm:t>
    </dgm:pt>
    <dgm:pt modelId="{62626D08-6DB6-4AA2-9C74-9C65273777C4}" type="parTrans" cxnId="{A88A2160-D06D-4714-BAF9-2E2A6372A401}">
      <dgm:prSet/>
      <dgm:spPr/>
      <dgm:t>
        <a:bodyPr/>
        <a:lstStyle/>
        <a:p>
          <a:endParaRPr lang="cs-CZ"/>
        </a:p>
      </dgm:t>
    </dgm:pt>
    <dgm:pt modelId="{1669D817-2448-47DF-8BF0-B855834765F9}" type="sibTrans" cxnId="{A88A2160-D06D-4714-BAF9-2E2A6372A401}">
      <dgm:prSet/>
      <dgm:spPr/>
      <dgm:t>
        <a:bodyPr/>
        <a:lstStyle/>
        <a:p>
          <a:endParaRPr lang="cs-CZ"/>
        </a:p>
      </dgm:t>
    </dgm:pt>
    <dgm:pt modelId="{B0212145-17A0-4C44-A95D-6E531D89A0DC}">
      <dgm:prSet phldrT="[Text]"/>
      <dgm:spPr/>
      <dgm:t>
        <a:bodyPr/>
        <a:lstStyle/>
        <a:p>
          <a:r>
            <a:rPr lang="cs-CZ" dirty="0"/>
            <a:t>Segmentace</a:t>
          </a:r>
        </a:p>
      </dgm:t>
    </dgm:pt>
    <dgm:pt modelId="{B3D536E4-F28E-4296-BA4B-769292F64C2B}" type="parTrans" cxnId="{801B017E-5B8C-43A3-BDF5-FE32F6ED1164}">
      <dgm:prSet/>
      <dgm:spPr/>
      <dgm:t>
        <a:bodyPr/>
        <a:lstStyle/>
        <a:p>
          <a:endParaRPr lang="cs-CZ"/>
        </a:p>
      </dgm:t>
    </dgm:pt>
    <dgm:pt modelId="{D2FD8DC2-6562-4BC7-947C-34022691B65D}" type="sibTrans" cxnId="{801B017E-5B8C-43A3-BDF5-FE32F6ED1164}">
      <dgm:prSet/>
      <dgm:spPr/>
      <dgm:t>
        <a:bodyPr/>
        <a:lstStyle/>
        <a:p>
          <a:endParaRPr lang="cs-CZ"/>
        </a:p>
      </dgm:t>
    </dgm:pt>
    <dgm:pt modelId="{C09A6B6F-922E-454F-9CC1-55A3E65B5A68}">
      <dgm:prSet phldrT="[Text]"/>
      <dgm:spPr/>
      <dgm:t>
        <a:bodyPr/>
        <a:lstStyle/>
        <a:p>
          <a:r>
            <a:rPr lang="cs-CZ" dirty="0"/>
            <a:t>3D tisk</a:t>
          </a:r>
        </a:p>
      </dgm:t>
    </dgm:pt>
    <dgm:pt modelId="{4D6751E3-530C-4099-8B71-D916A0E8D810}" type="parTrans" cxnId="{0D47C5FA-93D3-4B5D-B500-5B13554A4743}">
      <dgm:prSet/>
      <dgm:spPr/>
      <dgm:t>
        <a:bodyPr/>
        <a:lstStyle/>
        <a:p>
          <a:endParaRPr lang="cs-CZ"/>
        </a:p>
      </dgm:t>
    </dgm:pt>
    <dgm:pt modelId="{0C6E346B-AD92-464C-B327-808B113F4E35}" type="sibTrans" cxnId="{0D47C5FA-93D3-4B5D-B500-5B13554A4743}">
      <dgm:prSet/>
      <dgm:spPr/>
      <dgm:t>
        <a:bodyPr/>
        <a:lstStyle/>
        <a:p>
          <a:endParaRPr lang="cs-CZ"/>
        </a:p>
      </dgm:t>
    </dgm:pt>
    <dgm:pt modelId="{707C8703-3F11-4F41-B9A7-0D5EEB3F3CD4}">
      <dgm:prSet phldrT="[Text]"/>
      <dgm:spPr/>
      <dgm:t>
        <a:bodyPr/>
        <a:lstStyle/>
        <a:p>
          <a:r>
            <a:rPr lang="cs-CZ" i="1" dirty="0"/>
            <a:t>In vitro </a:t>
          </a:r>
          <a:r>
            <a:rPr lang="cs-CZ" dirty="0"/>
            <a:t>TSP</a:t>
          </a:r>
        </a:p>
      </dgm:t>
    </dgm:pt>
    <dgm:pt modelId="{8C5E66EC-D448-49D1-8021-B09053CC6D91}" type="parTrans" cxnId="{46634847-08BB-4F35-9C10-D0CAE9810242}">
      <dgm:prSet/>
      <dgm:spPr/>
      <dgm:t>
        <a:bodyPr/>
        <a:lstStyle/>
        <a:p>
          <a:endParaRPr lang="cs-CZ"/>
        </a:p>
      </dgm:t>
    </dgm:pt>
    <dgm:pt modelId="{68612C6B-F22E-42F0-9D3B-369C172C7677}" type="sibTrans" cxnId="{46634847-08BB-4F35-9C10-D0CAE9810242}">
      <dgm:prSet/>
      <dgm:spPr/>
      <dgm:t>
        <a:bodyPr/>
        <a:lstStyle/>
        <a:p>
          <a:endParaRPr lang="cs-CZ"/>
        </a:p>
      </dgm:t>
    </dgm:pt>
    <dgm:pt modelId="{67A596FE-6739-416E-A9A0-25AED566AAC4}">
      <dgm:prSet phldrT="[Text]"/>
      <dgm:spPr/>
      <dgm:t>
        <a:bodyPr/>
        <a:lstStyle/>
        <a:p>
          <a:r>
            <a:rPr lang="cs-CZ" i="1" dirty="0"/>
            <a:t>In </a:t>
          </a:r>
          <a:r>
            <a:rPr lang="cs-CZ" i="1" dirty="0" err="1"/>
            <a:t>vivo</a:t>
          </a:r>
          <a:r>
            <a:rPr lang="cs-CZ" i="1" dirty="0"/>
            <a:t> </a:t>
          </a:r>
          <a:r>
            <a:rPr lang="cs-CZ" dirty="0"/>
            <a:t>TSP</a:t>
          </a:r>
        </a:p>
      </dgm:t>
    </dgm:pt>
    <dgm:pt modelId="{0EB55656-7E64-486A-B798-308EBA5335CD}" type="parTrans" cxnId="{880F5C11-C773-4AF1-8537-D7F58C60E775}">
      <dgm:prSet/>
      <dgm:spPr/>
      <dgm:t>
        <a:bodyPr/>
        <a:lstStyle/>
        <a:p>
          <a:endParaRPr lang="cs-CZ"/>
        </a:p>
      </dgm:t>
    </dgm:pt>
    <dgm:pt modelId="{F2DD89C7-D37E-4BFA-898E-26CE8740B016}" type="sibTrans" cxnId="{880F5C11-C773-4AF1-8537-D7F58C60E775}">
      <dgm:prSet/>
      <dgm:spPr/>
      <dgm:t>
        <a:bodyPr/>
        <a:lstStyle/>
        <a:p>
          <a:endParaRPr lang="cs-CZ"/>
        </a:p>
      </dgm:t>
    </dgm:pt>
    <dgm:pt modelId="{53BC3F2C-4745-473D-8972-7B8A10BDDA1D}" type="pres">
      <dgm:prSet presAssocID="{B66572F2-F776-4094-B8F2-AB9BD44DB703}" presName="Name0" presStyleCnt="0">
        <dgm:presLayoutVars>
          <dgm:dir/>
          <dgm:animLvl val="lvl"/>
          <dgm:resizeHandles val="exact"/>
        </dgm:presLayoutVars>
      </dgm:prSet>
      <dgm:spPr/>
    </dgm:pt>
    <dgm:pt modelId="{46ED430D-049C-4A63-AA13-FBB589FFCABD}" type="pres">
      <dgm:prSet presAssocID="{67A596FE-6739-416E-A9A0-25AED566AAC4}" presName="boxAndChildren" presStyleCnt="0"/>
      <dgm:spPr/>
    </dgm:pt>
    <dgm:pt modelId="{F7BA8BA7-EF89-4850-9BF3-C664D3F578DE}" type="pres">
      <dgm:prSet presAssocID="{67A596FE-6739-416E-A9A0-25AED566AAC4}" presName="parentTextBox" presStyleLbl="node1" presStyleIdx="0" presStyleCnt="5"/>
      <dgm:spPr/>
    </dgm:pt>
    <dgm:pt modelId="{FDD5612C-D9FF-4D6B-829F-CF275C1709E3}" type="pres">
      <dgm:prSet presAssocID="{68612C6B-F22E-42F0-9D3B-369C172C7677}" presName="sp" presStyleCnt="0"/>
      <dgm:spPr/>
    </dgm:pt>
    <dgm:pt modelId="{844C70C0-E6A6-4FA2-9499-A2DEFA9818A5}" type="pres">
      <dgm:prSet presAssocID="{707C8703-3F11-4F41-B9A7-0D5EEB3F3CD4}" presName="arrowAndChildren" presStyleCnt="0"/>
      <dgm:spPr/>
    </dgm:pt>
    <dgm:pt modelId="{8C1C0987-037E-4762-A733-EC11376981FA}" type="pres">
      <dgm:prSet presAssocID="{707C8703-3F11-4F41-B9A7-0D5EEB3F3CD4}" presName="parentTextArrow" presStyleLbl="node1" presStyleIdx="1" presStyleCnt="5"/>
      <dgm:spPr/>
    </dgm:pt>
    <dgm:pt modelId="{17977B59-A42E-473C-BBB4-3E9A760126B7}" type="pres">
      <dgm:prSet presAssocID="{0C6E346B-AD92-464C-B327-808B113F4E35}" presName="sp" presStyleCnt="0"/>
      <dgm:spPr/>
    </dgm:pt>
    <dgm:pt modelId="{438CE9B7-E3BE-47F6-831F-73D353A8A507}" type="pres">
      <dgm:prSet presAssocID="{C09A6B6F-922E-454F-9CC1-55A3E65B5A68}" presName="arrowAndChildren" presStyleCnt="0"/>
      <dgm:spPr/>
    </dgm:pt>
    <dgm:pt modelId="{A5DB3173-38C8-4D51-8A75-9BFF4299032A}" type="pres">
      <dgm:prSet presAssocID="{C09A6B6F-922E-454F-9CC1-55A3E65B5A68}" presName="parentTextArrow" presStyleLbl="node1" presStyleIdx="2" presStyleCnt="5"/>
      <dgm:spPr/>
    </dgm:pt>
    <dgm:pt modelId="{F3783890-56CC-48CB-85AF-870BDF46DD27}" type="pres">
      <dgm:prSet presAssocID="{D2FD8DC2-6562-4BC7-947C-34022691B65D}" presName="sp" presStyleCnt="0"/>
      <dgm:spPr/>
    </dgm:pt>
    <dgm:pt modelId="{B4AEF23E-EC73-4CA3-A389-205F93C982D9}" type="pres">
      <dgm:prSet presAssocID="{B0212145-17A0-4C44-A95D-6E531D89A0DC}" presName="arrowAndChildren" presStyleCnt="0"/>
      <dgm:spPr/>
    </dgm:pt>
    <dgm:pt modelId="{39B5C03D-D11C-4B2A-B3C3-0B22BAFD9CA1}" type="pres">
      <dgm:prSet presAssocID="{B0212145-17A0-4C44-A95D-6E531D89A0DC}" presName="parentTextArrow" presStyleLbl="node1" presStyleIdx="3" presStyleCnt="5"/>
      <dgm:spPr/>
    </dgm:pt>
    <dgm:pt modelId="{FB9E161D-C3B2-4AE8-B0E7-926CD6B423DD}" type="pres">
      <dgm:prSet presAssocID="{1669D817-2448-47DF-8BF0-B855834765F9}" presName="sp" presStyleCnt="0"/>
      <dgm:spPr/>
    </dgm:pt>
    <dgm:pt modelId="{5B637646-B420-4ED3-A2A7-48880BB7370D}" type="pres">
      <dgm:prSet presAssocID="{1E35817C-7E81-4C2E-968C-F20EFB415D96}" presName="arrowAndChildren" presStyleCnt="0"/>
      <dgm:spPr/>
    </dgm:pt>
    <dgm:pt modelId="{4F846AC7-FF95-4001-86AB-2F03A90F74F2}" type="pres">
      <dgm:prSet presAssocID="{1E35817C-7E81-4C2E-968C-F20EFB415D96}" presName="parentTextArrow" presStyleLbl="node1" presStyleIdx="4" presStyleCnt="5"/>
      <dgm:spPr/>
    </dgm:pt>
  </dgm:ptLst>
  <dgm:cxnLst>
    <dgm:cxn modelId="{880F5C11-C773-4AF1-8537-D7F58C60E775}" srcId="{B66572F2-F776-4094-B8F2-AB9BD44DB703}" destId="{67A596FE-6739-416E-A9A0-25AED566AAC4}" srcOrd="4" destOrd="0" parTransId="{0EB55656-7E64-486A-B798-308EBA5335CD}" sibTransId="{F2DD89C7-D37E-4BFA-898E-26CE8740B016}"/>
    <dgm:cxn modelId="{0FE2EA20-2747-48D5-A9E7-F550A0B61C53}" type="presOf" srcId="{1E35817C-7E81-4C2E-968C-F20EFB415D96}" destId="{4F846AC7-FF95-4001-86AB-2F03A90F74F2}" srcOrd="0" destOrd="0" presId="urn:microsoft.com/office/officeart/2005/8/layout/process4"/>
    <dgm:cxn modelId="{106D1F2A-5922-42A9-B618-25B5471889BC}" type="presOf" srcId="{67A596FE-6739-416E-A9A0-25AED566AAC4}" destId="{F7BA8BA7-EF89-4850-9BF3-C664D3F578DE}" srcOrd="0" destOrd="0" presId="urn:microsoft.com/office/officeart/2005/8/layout/process4"/>
    <dgm:cxn modelId="{061EDF2A-1D69-45B2-A3A8-A0E0272EF1CC}" type="presOf" srcId="{B66572F2-F776-4094-B8F2-AB9BD44DB703}" destId="{53BC3F2C-4745-473D-8972-7B8A10BDDA1D}" srcOrd="0" destOrd="0" presId="urn:microsoft.com/office/officeart/2005/8/layout/process4"/>
    <dgm:cxn modelId="{F7DF6D3A-0558-46BA-A4F0-175ADEE83A3A}" type="presOf" srcId="{707C8703-3F11-4F41-B9A7-0D5EEB3F3CD4}" destId="{8C1C0987-037E-4762-A733-EC11376981FA}" srcOrd="0" destOrd="0" presId="urn:microsoft.com/office/officeart/2005/8/layout/process4"/>
    <dgm:cxn modelId="{A88A2160-D06D-4714-BAF9-2E2A6372A401}" srcId="{B66572F2-F776-4094-B8F2-AB9BD44DB703}" destId="{1E35817C-7E81-4C2E-968C-F20EFB415D96}" srcOrd="0" destOrd="0" parTransId="{62626D08-6DB6-4AA2-9C74-9C65273777C4}" sibTransId="{1669D817-2448-47DF-8BF0-B855834765F9}"/>
    <dgm:cxn modelId="{46634847-08BB-4F35-9C10-D0CAE9810242}" srcId="{B66572F2-F776-4094-B8F2-AB9BD44DB703}" destId="{707C8703-3F11-4F41-B9A7-0D5EEB3F3CD4}" srcOrd="3" destOrd="0" parTransId="{8C5E66EC-D448-49D1-8021-B09053CC6D91}" sibTransId="{68612C6B-F22E-42F0-9D3B-369C172C7677}"/>
    <dgm:cxn modelId="{2AACED50-4591-4946-89CC-E4717178607F}" type="presOf" srcId="{C09A6B6F-922E-454F-9CC1-55A3E65B5A68}" destId="{A5DB3173-38C8-4D51-8A75-9BFF4299032A}" srcOrd="0" destOrd="0" presId="urn:microsoft.com/office/officeart/2005/8/layout/process4"/>
    <dgm:cxn modelId="{801B017E-5B8C-43A3-BDF5-FE32F6ED1164}" srcId="{B66572F2-F776-4094-B8F2-AB9BD44DB703}" destId="{B0212145-17A0-4C44-A95D-6E531D89A0DC}" srcOrd="1" destOrd="0" parTransId="{B3D536E4-F28E-4296-BA4B-769292F64C2B}" sibTransId="{D2FD8DC2-6562-4BC7-947C-34022691B65D}"/>
    <dgm:cxn modelId="{592653A2-89E8-41B5-AC9B-F171914A9AD9}" type="presOf" srcId="{B0212145-17A0-4C44-A95D-6E531D89A0DC}" destId="{39B5C03D-D11C-4B2A-B3C3-0B22BAFD9CA1}" srcOrd="0" destOrd="0" presId="urn:microsoft.com/office/officeart/2005/8/layout/process4"/>
    <dgm:cxn modelId="{0D47C5FA-93D3-4B5D-B500-5B13554A4743}" srcId="{B66572F2-F776-4094-B8F2-AB9BD44DB703}" destId="{C09A6B6F-922E-454F-9CC1-55A3E65B5A68}" srcOrd="2" destOrd="0" parTransId="{4D6751E3-530C-4099-8B71-D916A0E8D810}" sibTransId="{0C6E346B-AD92-464C-B327-808B113F4E35}"/>
    <dgm:cxn modelId="{FA5CD375-6ABD-4090-A456-9A0B6CCF7E57}" type="presParOf" srcId="{53BC3F2C-4745-473D-8972-7B8A10BDDA1D}" destId="{46ED430D-049C-4A63-AA13-FBB589FFCABD}" srcOrd="0" destOrd="0" presId="urn:microsoft.com/office/officeart/2005/8/layout/process4"/>
    <dgm:cxn modelId="{0464EAB7-B1D2-4DF6-8EE1-645096EFA0F3}" type="presParOf" srcId="{46ED430D-049C-4A63-AA13-FBB589FFCABD}" destId="{F7BA8BA7-EF89-4850-9BF3-C664D3F578DE}" srcOrd="0" destOrd="0" presId="urn:microsoft.com/office/officeart/2005/8/layout/process4"/>
    <dgm:cxn modelId="{435FA36F-C1A7-4798-A285-4A39D284F94E}" type="presParOf" srcId="{53BC3F2C-4745-473D-8972-7B8A10BDDA1D}" destId="{FDD5612C-D9FF-4D6B-829F-CF275C1709E3}" srcOrd="1" destOrd="0" presId="urn:microsoft.com/office/officeart/2005/8/layout/process4"/>
    <dgm:cxn modelId="{14A6106F-1B13-432E-9600-2D2D223F62C3}" type="presParOf" srcId="{53BC3F2C-4745-473D-8972-7B8A10BDDA1D}" destId="{844C70C0-E6A6-4FA2-9499-A2DEFA9818A5}" srcOrd="2" destOrd="0" presId="urn:microsoft.com/office/officeart/2005/8/layout/process4"/>
    <dgm:cxn modelId="{38363770-0754-4BF3-AC3D-44515B317460}" type="presParOf" srcId="{844C70C0-E6A6-4FA2-9499-A2DEFA9818A5}" destId="{8C1C0987-037E-4762-A733-EC11376981FA}" srcOrd="0" destOrd="0" presId="urn:microsoft.com/office/officeart/2005/8/layout/process4"/>
    <dgm:cxn modelId="{5EE41BE8-243A-4F22-8A05-2C3E03018290}" type="presParOf" srcId="{53BC3F2C-4745-473D-8972-7B8A10BDDA1D}" destId="{17977B59-A42E-473C-BBB4-3E9A760126B7}" srcOrd="3" destOrd="0" presId="urn:microsoft.com/office/officeart/2005/8/layout/process4"/>
    <dgm:cxn modelId="{8FA4B315-8A57-4F46-94BF-1882D284A5F6}" type="presParOf" srcId="{53BC3F2C-4745-473D-8972-7B8A10BDDA1D}" destId="{438CE9B7-E3BE-47F6-831F-73D353A8A507}" srcOrd="4" destOrd="0" presId="urn:microsoft.com/office/officeart/2005/8/layout/process4"/>
    <dgm:cxn modelId="{815342E3-B877-415E-86A8-259F02F1CAC0}" type="presParOf" srcId="{438CE9B7-E3BE-47F6-831F-73D353A8A507}" destId="{A5DB3173-38C8-4D51-8A75-9BFF4299032A}" srcOrd="0" destOrd="0" presId="urn:microsoft.com/office/officeart/2005/8/layout/process4"/>
    <dgm:cxn modelId="{5FD38E1F-AC0F-4B7E-BAC2-FB230950417F}" type="presParOf" srcId="{53BC3F2C-4745-473D-8972-7B8A10BDDA1D}" destId="{F3783890-56CC-48CB-85AF-870BDF46DD27}" srcOrd="5" destOrd="0" presId="urn:microsoft.com/office/officeart/2005/8/layout/process4"/>
    <dgm:cxn modelId="{1B8D61A7-32C4-4C72-B7B1-D9E2BEBFE23F}" type="presParOf" srcId="{53BC3F2C-4745-473D-8972-7B8A10BDDA1D}" destId="{B4AEF23E-EC73-4CA3-A389-205F93C982D9}" srcOrd="6" destOrd="0" presId="urn:microsoft.com/office/officeart/2005/8/layout/process4"/>
    <dgm:cxn modelId="{875C165D-3780-419A-B7D2-A015C9703DB7}" type="presParOf" srcId="{B4AEF23E-EC73-4CA3-A389-205F93C982D9}" destId="{39B5C03D-D11C-4B2A-B3C3-0B22BAFD9CA1}" srcOrd="0" destOrd="0" presId="urn:microsoft.com/office/officeart/2005/8/layout/process4"/>
    <dgm:cxn modelId="{D492F27C-1684-4F3E-9BC4-A60CDD9ED335}" type="presParOf" srcId="{53BC3F2C-4745-473D-8972-7B8A10BDDA1D}" destId="{FB9E161D-C3B2-4AE8-B0E7-926CD6B423DD}" srcOrd="7" destOrd="0" presId="urn:microsoft.com/office/officeart/2005/8/layout/process4"/>
    <dgm:cxn modelId="{BFF046EF-748E-4301-B7CC-4C784509742C}" type="presParOf" srcId="{53BC3F2C-4745-473D-8972-7B8A10BDDA1D}" destId="{5B637646-B420-4ED3-A2A7-48880BB7370D}" srcOrd="8" destOrd="0" presId="urn:microsoft.com/office/officeart/2005/8/layout/process4"/>
    <dgm:cxn modelId="{AACF3D4C-0A45-460B-899A-BEB38480958B}" type="presParOf" srcId="{5B637646-B420-4ED3-A2A7-48880BB7370D}" destId="{4F846AC7-FF95-4001-86AB-2F03A90F74F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6572F2-F776-4094-B8F2-AB9BD44DB703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cs-CZ"/>
        </a:p>
      </dgm:t>
    </dgm:pt>
    <dgm:pt modelId="{1E35817C-7E81-4C2E-968C-F20EFB415D96}">
      <dgm:prSet phldrT="[Text]"/>
      <dgm:spPr/>
      <dgm:t>
        <a:bodyPr/>
        <a:lstStyle/>
        <a:p>
          <a:r>
            <a:rPr lang="cs-CZ" dirty="0"/>
            <a:t>CT</a:t>
          </a:r>
        </a:p>
      </dgm:t>
    </dgm:pt>
    <dgm:pt modelId="{62626D08-6DB6-4AA2-9C74-9C65273777C4}" type="parTrans" cxnId="{A88A2160-D06D-4714-BAF9-2E2A6372A401}">
      <dgm:prSet/>
      <dgm:spPr/>
      <dgm:t>
        <a:bodyPr/>
        <a:lstStyle/>
        <a:p>
          <a:endParaRPr lang="cs-CZ"/>
        </a:p>
      </dgm:t>
    </dgm:pt>
    <dgm:pt modelId="{1669D817-2448-47DF-8BF0-B855834765F9}" type="sibTrans" cxnId="{A88A2160-D06D-4714-BAF9-2E2A6372A401}">
      <dgm:prSet/>
      <dgm:spPr/>
      <dgm:t>
        <a:bodyPr/>
        <a:lstStyle/>
        <a:p>
          <a:endParaRPr lang="cs-CZ"/>
        </a:p>
      </dgm:t>
    </dgm:pt>
    <dgm:pt modelId="{B0212145-17A0-4C44-A95D-6E531D89A0DC}">
      <dgm:prSet phldrT="[Text]"/>
      <dgm:spPr/>
      <dgm:t>
        <a:bodyPr/>
        <a:lstStyle/>
        <a:p>
          <a:r>
            <a:rPr lang="cs-CZ" dirty="0"/>
            <a:t>Segmentace</a:t>
          </a:r>
        </a:p>
      </dgm:t>
    </dgm:pt>
    <dgm:pt modelId="{B3D536E4-F28E-4296-BA4B-769292F64C2B}" type="parTrans" cxnId="{801B017E-5B8C-43A3-BDF5-FE32F6ED1164}">
      <dgm:prSet/>
      <dgm:spPr/>
      <dgm:t>
        <a:bodyPr/>
        <a:lstStyle/>
        <a:p>
          <a:endParaRPr lang="cs-CZ"/>
        </a:p>
      </dgm:t>
    </dgm:pt>
    <dgm:pt modelId="{D2FD8DC2-6562-4BC7-947C-34022691B65D}" type="sibTrans" cxnId="{801B017E-5B8C-43A3-BDF5-FE32F6ED1164}">
      <dgm:prSet/>
      <dgm:spPr/>
      <dgm:t>
        <a:bodyPr/>
        <a:lstStyle/>
        <a:p>
          <a:endParaRPr lang="cs-CZ"/>
        </a:p>
      </dgm:t>
    </dgm:pt>
    <dgm:pt modelId="{C09A6B6F-922E-454F-9CC1-55A3E65B5A68}">
      <dgm:prSet phldrT="[Text]"/>
      <dgm:spPr/>
      <dgm:t>
        <a:bodyPr/>
        <a:lstStyle/>
        <a:p>
          <a:r>
            <a:rPr lang="cs-CZ" dirty="0"/>
            <a:t>3D tisk</a:t>
          </a:r>
        </a:p>
      </dgm:t>
    </dgm:pt>
    <dgm:pt modelId="{4D6751E3-530C-4099-8B71-D916A0E8D810}" type="parTrans" cxnId="{0D47C5FA-93D3-4B5D-B500-5B13554A4743}">
      <dgm:prSet/>
      <dgm:spPr/>
      <dgm:t>
        <a:bodyPr/>
        <a:lstStyle/>
        <a:p>
          <a:endParaRPr lang="cs-CZ"/>
        </a:p>
      </dgm:t>
    </dgm:pt>
    <dgm:pt modelId="{0C6E346B-AD92-464C-B327-808B113F4E35}" type="sibTrans" cxnId="{0D47C5FA-93D3-4B5D-B500-5B13554A4743}">
      <dgm:prSet/>
      <dgm:spPr/>
      <dgm:t>
        <a:bodyPr/>
        <a:lstStyle/>
        <a:p>
          <a:endParaRPr lang="cs-CZ"/>
        </a:p>
      </dgm:t>
    </dgm:pt>
    <dgm:pt modelId="{707C8703-3F11-4F41-B9A7-0D5EEB3F3CD4}">
      <dgm:prSet phldrT="[Text]"/>
      <dgm:spPr/>
      <dgm:t>
        <a:bodyPr/>
        <a:lstStyle/>
        <a:p>
          <a:r>
            <a:rPr lang="cs-CZ" i="1" dirty="0"/>
            <a:t>In vitro </a:t>
          </a:r>
          <a:r>
            <a:rPr lang="cs-CZ" dirty="0"/>
            <a:t>TSP</a:t>
          </a:r>
        </a:p>
      </dgm:t>
    </dgm:pt>
    <dgm:pt modelId="{8C5E66EC-D448-49D1-8021-B09053CC6D91}" type="parTrans" cxnId="{46634847-08BB-4F35-9C10-D0CAE9810242}">
      <dgm:prSet/>
      <dgm:spPr/>
      <dgm:t>
        <a:bodyPr/>
        <a:lstStyle/>
        <a:p>
          <a:endParaRPr lang="cs-CZ"/>
        </a:p>
      </dgm:t>
    </dgm:pt>
    <dgm:pt modelId="{68612C6B-F22E-42F0-9D3B-369C172C7677}" type="sibTrans" cxnId="{46634847-08BB-4F35-9C10-D0CAE9810242}">
      <dgm:prSet/>
      <dgm:spPr/>
      <dgm:t>
        <a:bodyPr/>
        <a:lstStyle/>
        <a:p>
          <a:endParaRPr lang="cs-CZ"/>
        </a:p>
      </dgm:t>
    </dgm:pt>
    <dgm:pt modelId="{67A596FE-6739-416E-A9A0-25AED566AAC4}">
      <dgm:prSet phldrT="[Text]"/>
      <dgm:spPr/>
      <dgm:t>
        <a:bodyPr/>
        <a:lstStyle/>
        <a:p>
          <a:r>
            <a:rPr lang="cs-CZ" i="1" dirty="0"/>
            <a:t>In </a:t>
          </a:r>
          <a:r>
            <a:rPr lang="cs-CZ" i="1" dirty="0" err="1"/>
            <a:t>vivo</a:t>
          </a:r>
          <a:r>
            <a:rPr lang="cs-CZ" i="1" dirty="0"/>
            <a:t> </a:t>
          </a:r>
          <a:r>
            <a:rPr lang="cs-CZ" dirty="0"/>
            <a:t>TSP</a:t>
          </a:r>
        </a:p>
      </dgm:t>
    </dgm:pt>
    <dgm:pt modelId="{0EB55656-7E64-486A-B798-308EBA5335CD}" type="parTrans" cxnId="{880F5C11-C773-4AF1-8537-D7F58C60E775}">
      <dgm:prSet/>
      <dgm:spPr/>
      <dgm:t>
        <a:bodyPr/>
        <a:lstStyle/>
        <a:p>
          <a:endParaRPr lang="cs-CZ"/>
        </a:p>
      </dgm:t>
    </dgm:pt>
    <dgm:pt modelId="{F2DD89C7-D37E-4BFA-898E-26CE8740B016}" type="sibTrans" cxnId="{880F5C11-C773-4AF1-8537-D7F58C60E775}">
      <dgm:prSet/>
      <dgm:spPr/>
      <dgm:t>
        <a:bodyPr/>
        <a:lstStyle/>
        <a:p>
          <a:endParaRPr lang="cs-CZ"/>
        </a:p>
      </dgm:t>
    </dgm:pt>
    <dgm:pt modelId="{53BC3F2C-4745-473D-8972-7B8A10BDDA1D}" type="pres">
      <dgm:prSet presAssocID="{B66572F2-F776-4094-B8F2-AB9BD44DB703}" presName="Name0" presStyleCnt="0">
        <dgm:presLayoutVars>
          <dgm:dir/>
          <dgm:animLvl val="lvl"/>
          <dgm:resizeHandles val="exact"/>
        </dgm:presLayoutVars>
      </dgm:prSet>
      <dgm:spPr/>
    </dgm:pt>
    <dgm:pt modelId="{46ED430D-049C-4A63-AA13-FBB589FFCABD}" type="pres">
      <dgm:prSet presAssocID="{67A596FE-6739-416E-A9A0-25AED566AAC4}" presName="boxAndChildren" presStyleCnt="0"/>
      <dgm:spPr/>
    </dgm:pt>
    <dgm:pt modelId="{F7BA8BA7-EF89-4850-9BF3-C664D3F578DE}" type="pres">
      <dgm:prSet presAssocID="{67A596FE-6739-416E-A9A0-25AED566AAC4}" presName="parentTextBox" presStyleLbl="node1" presStyleIdx="0" presStyleCnt="5"/>
      <dgm:spPr/>
    </dgm:pt>
    <dgm:pt modelId="{FDD5612C-D9FF-4D6B-829F-CF275C1709E3}" type="pres">
      <dgm:prSet presAssocID="{68612C6B-F22E-42F0-9D3B-369C172C7677}" presName="sp" presStyleCnt="0"/>
      <dgm:spPr/>
    </dgm:pt>
    <dgm:pt modelId="{844C70C0-E6A6-4FA2-9499-A2DEFA9818A5}" type="pres">
      <dgm:prSet presAssocID="{707C8703-3F11-4F41-B9A7-0D5EEB3F3CD4}" presName="arrowAndChildren" presStyleCnt="0"/>
      <dgm:spPr/>
    </dgm:pt>
    <dgm:pt modelId="{8C1C0987-037E-4762-A733-EC11376981FA}" type="pres">
      <dgm:prSet presAssocID="{707C8703-3F11-4F41-B9A7-0D5EEB3F3CD4}" presName="parentTextArrow" presStyleLbl="node1" presStyleIdx="1" presStyleCnt="5"/>
      <dgm:spPr/>
    </dgm:pt>
    <dgm:pt modelId="{17977B59-A42E-473C-BBB4-3E9A760126B7}" type="pres">
      <dgm:prSet presAssocID="{0C6E346B-AD92-464C-B327-808B113F4E35}" presName="sp" presStyleCnt="0"/>
      <dgm:spPr/>
    </dgm:pt>
    <dgm:pt modelId="{438CE9B7-E3BE-47F6-831F-73D353A8A507}" type="pres">
      <dgm:prSet presAssocID="{C09A6B6F-922E-454F-9CC1-55A3E65B5A68}" presName="arrowAndChildren" presStyleCnt="0"/>
      <dgm:spPr/>
    </dgm:pt>
    <dgm:pt modelId="{A5DB3173-38C8-4D51-8A75-9BFF4299032A}" type="pres">
      <dgm:prSet presAssocID="{C09A6B6F-922E-454F-9CC1-55A3E65B5A68}" presName="parentTextArrow" presStyleLbl="node1" presStyleIdx="2" presStyleCnt="5"/>
      <dgm:spPr/>
    </dgm:pt>
    <dgm:pt modelId="{F3783890-56CC-48CB-85AF-870BDF46DD27}" type="pres">
      <dgm:prSet presAssocID="{D2FD8DC2-6562-4BC7-947C-34022691B65D}" presName="sp" presStyleCnt="0"/>
      <dgm:spPr/>
    </dgm:pt>
    <dgm:pt modelId="{B4AEF23E-EC73-4CA3-A389-205F93C982D9}" type="pres">
      <dgm:prSet presAssocID="{B0212145-17A0-4C44-A95D-6E531D89A0DC}" presName="arrowAndChildren" presStyleCnt="0"/>
      <dgm:spPr/>
    </dgm:pt>
    <dgm:pt modelId="{39B5C03D-D11C-4B2A-B3C3-0B22BAFD9CA1}" type="pres">
      <dgm:prSet presAssocID="{B0212145-17A0-4C44-A95D-6E531D89A0DC}" presName="parentTextArrow" presStyleLbl="node1" presStyleIdx="3" presStyleCnt="5"/>
      <dgm:spPr/>
    </dgm:pt>
    <dgm:pt modelId="{FB9E161D-C3B2-4AE8-B0E7-926CD6B423DD}" type="pres">
      <dgm:prSet presAssocID="{1669D817-2448-47DF-8BF0-B855834765F9}" presName="sp" presStyleCnt="0"/>
      <dgm:spPr/>
    </dgm:pt>
    <dgm:pt modelId="{5B637646-B420-4ED3-A2A7-48880BB7370D}" type="pres">
      <dgm:prSet presAssocID="{1E35817C-7E81-4C2E-968C-F20EFB415D96}" presName="arrowAndChildren" presStyleCnt="0"/>
      <dgm:spPr/>
    </dgm:pt>
    <dgm:pt modelId="{4F846AC7-FF95-4001-86AB-2F03A90F74F2}" type="pres">
      <dgm:prSet presAssocID="{1E35817C-7E81-4C2E-968C-F20EFB415D96}" presName="parentTextArrow" presStyleLbl="node1" presStyleIdx="4" presStyleCnt="5"/>
      <dgm:spPr/>
    </dgm:pt>
  </dgm:ptLst>
  <dgm:cxnLst>
    <dgm:cxn modelId="{880F5C11-C773-4AF1-8537-D7F58C60E775}" srcId="{B66572F2-F776-4094-B8F2-AB9BD44DB703}" destId="{67A596FE-6739-416E-A9A0-25AED566AAC4}" srcOrd="4" destOrd="0" parTransId="{0EB55656-7E64-486A-B798-308EBA5335CD}" sibTransId="{F2DD89C7-D37E-4BFA-898E-26CE8740B016}"/>
    <dgm:cxn modelId="{0FE2EA20-2747-48D5-A9E7-F550A0B61C53}" type="presOf" srcId="{1E35817C-7E81-4C2E-968C-F20EFB415D96}" destId="{4F846AC7-FF95-4001-86AB-2F03A90F74F2}" srcOrd="0" destOrd="0" presId="urn:microsoft.com/office/officeart/2005/8/layout/process4"/>
    <dgm:cxn modelId="{106D1F2A-5922-42A9-B618-25B5471889BC}" type="presOf" srcId="{67A596FE-6739-416E-A9A0-25AED566AAC4}" destId="{F7BA8BA7-EF89-4850-9BF3-C664D3F578DE}" srcOrd="0" destOrd="0" presId="urn:microsoft.com/office/officeart/2005/8/layout/process4"/>
    <dgm:cxn modelId="{061EDF2A-1D69-45B2-A3A8-A0E0272EF1CC}" type="presOf" srcId="{B66572F2-F776-4094-B8F2-AB9BD44DB703}" destId="{53BC3F2C-4745-473D-8972-7B8A10BDDA1D}" srcOrd="0" destOrd="0" presId="urn:microsoft.com/office/officeart/2005/8/layout/process4"/>
    <dgm:cxn modelId="{F7DF6D3A-0558-46BA-A4F0-175ADEE83A3A}" type="presOf" srcId="{707C8703-3F11-4F41-B9A7-0D5EEB3F3CD4}" destId="{8C1C0987-037E-4762-A733-EC11376981FA}" srcOrd="0" destOrd="0" presId="urn:microsoft.com/office/officeart/2005/8/layout/process4"/>
    <dgm:cxn modelId="{A88A2160-D06D-4714-BAF9-2E2A6372A401}" srcId="{B66572F2-F776-4094-B8F2-AB9BD44DB703}" destId="{1E35817C-7E81-4C2E-968C-F20EFB415D96}" srcOrd="0" destOrd="0" parTransId="{62626D08-6DB6-4AA2-9C74-9C65273777C4}" sibTransId="{1669D817-2448-47DF-8BF0-B855834765F9}"/>
    <dgm:cxn modelId="{46634847-08BB-4F35-9C10-D0CAE9810242}" srcId="{B66572F2-F776-4094-B8F2-AB9BD44DB703}" destId="{707C8703-3F11-4F41-B9A7-0D5EEB3F3CD4}" srcOrd="3" destOrd="0" parTransId="{8C5E66EC-D448-49D1-8021-B09053CC6D91}" sibTransId="{68612C6B-F22E-42F0-9D3B-369C172C7677}"/>
    <dgm:cxn modelId="{2AACED50-4591-4946-89CC-E4717178607F}" type="presOf" srcId="{C09A6B6F-922E-454F-9CC1-55A3E65B5A68}" destId="{A5DB3173-38C8-4D51-8A75-9BFF4299032A}" srcOrd="0" destOrd="0" presId="urn:microsoft.com/office/officeart/2005/8/layout/process4"/>
    <dgm:cxn modelId="{801B017E-5B8C-43A3-BDF5-FE32F6ED1164}" srcId="{B66572F2-F776-4094-B8F2-AB9BD44DB703}" destId="{B0212145-17A0-4C44-A95D-6E531D89A0DC}" srcOrd="1" destOrd="0" parTransId="{B3D536E4-F28E-4296-BA4B-769292F64C2B}" sibTransId="{D2FD8DC2-6562-4BC7-947C-34022691B65D}"/>
    <dgm:cxn modelId="{592653A2-89E8-41B5-AC9B-F171914A9AD9}" type="presOf" srcId="{B0212145-17A0-4C44-A95D-6E531D89A0DC}" destId="{39B5C03D-D11C-4B2A-B3C3-0B22BAFD9CA1}" srcOrd="0" destOrd="0" presId="urn:microsoft.com/office/officeart/2005/8/layout/process4"/>
    <dgm:cxn modelId="{0D47C5FA-93D3-4B5D-B500-5B13554A4743}" srcId="{B66572F2-F776-4094-B8F2-AB9BD44DB703}" destId="{C09A6B6F-922E-454F-9CC1-55A3E65B5A68}" srcOrd="2" destOrd="0" parTransId="{4D6751E3-530C-4099-8B71-D916A0E8D810}" sibTransId="{0C6E346B-AD92-464C-B327-808B113F4E35}"/>
    <dgm:cxn modelId="{FA5CD375-6ABD-4090-A456-9A0B6CCF7E57}" type="presParOf" srcId="{53BC3F2C-4745-473D-8972-7B8A10BDDA1D}" destId="{46ED430D-049C-4A63-AA13-FBB589FFCABD}" srcOrd="0" destOrd="0" presId="urn:microsoft.com/office/officeart/2005/8/layout/process4"/>
    <dgm:cxn modelId="{0464EAB7-B1D2-4DF6-8EE1-645096EFA0F3}" type="presParOf" srcId="{46ED430D-049C-4A63-AA13-FBB589FFCABD}" destId="{F7BA8BA7-EF89-4850-9BF3-C664D3F578DE}" srcOrd="0" destOrd="0" presId="urn:microsoft.com/office/officeart/2005/8/layout/process4"/>
    <dgm:cxn modelId="{435FA36F-C1A7-4798-A285-4A39D284F94E}" type="presParOf" srcId="{53BC3F2C-4745-473D-8972-7B8A10BDDA1D}" destId="{FDD5612C-D9FF-4D6B-829F-CF275C1709E3}" srcOrd="1" destOrd="0" presId="urn:microsoft.com/office/officeart/2005/8/layout/process4"/>
    <dgm:cxn modelId="{14A6106F-1B13-432E-9600-2D2D223F62C3}" type="presParOf" srcId="{53BC3F2C-4745-473D-8972-7B8A10BDDA1D}" destId="{844C70C0-E6A6-4FA2-9499-A2DEFA9818A5}" srcOrd="2" destOrd="0" presId="urn:microsoft.com/office/officeart/2005/8/layout/process4"/>
    <dgm:cxn modelId="{38363770-0754-4BF3-AC3D-44515B317460}" type="presParOf" srcId="{844C70C0-E6A6-4FA2-9499-A2DEFA9818A5}" destId="{8C1C0987-037E-4762-A733-EC11376981FA}" srcOrd="0" destOrd="0" presId="urn:microsoft.com/office/officeart/2005/8/layout/process4"/>
    <dgm:cxn modelId="{5EE41BE8-243A-4F22-8A05-2C3E03018290}" type="presParOf" srcId="{53BC3F2C-4745-473D-8972-7B8A10BDDA1D}" destId="{17977B59-A42E-473C-BBB4-3E9A760126B7}" srcOrd="3" destOrd="0" presId="urn:microsoft.com/office/officeart/2005/8/layout/process4"/>
    <dgm:cxn modelId="{8FA4B315-8A57-4F46-94BF-1882D284A5F6}" type="presParOf" srcId="{53BC3F2C-4745-473D-8972-7B8A10BDDA1D}" destId="{438CE9B7-E3BE-47F6-831F-73D353A8A507}" srcOrd="4" destOrd="0" presId="urn:microsoft.com/office/officeart/2005/8/layout/process4"/>
    <dgm:cxn modelId="{815342E3-B877-415E-86A8-259F02F1CAC0}" type="presParOf" srcId="{438CE9B7-E3BE-47F6-831F-73D353A8A507}" destId="{A5DB3173-38C8-4D51-8A75-9BFF4299032A}" srcOrd="0" destOrd="0" presId="urn:microsoft.com/office/officeart/2005/8/layout/process4"/>
    <dgm:cxn modelId="{5FD38E1F-AC0F-4B7E-BAC2-FB230950417F}" type="presParOf" srcId="{53BC3F2C-4745-473D-8972-7B8A10BDDA1D}" destId="{F3783890-56CC-48CB-85AF-870BDF46DD27}" srcOrd="5" destOrd="0" presId="urn:microsoft.com/office/officeart/2005/8/layout/process4"/>
    <dgm:cxn modelId="{1B8D61A7-32C4-4C72-B7B1-D9E2BEBFE23F}" type="presParOf" srcId="{53BC3F2C-4745-473D-8972-7B8A10BDDA1D}" destId="{B4AEF23E-EC73-4CA3-A389-205F93C982D9}" srcOrd="6" destOrd="0" presId="urn:microsoft.com/office/officeart/2005/8/layout/process4"/>
    <dgm:cxn modelId="{875C165D-3780-419A-B7D2-A015C9703DB7}" type="presParOf" srcId="{B4AEF23E-EC73-4CA3-A389-205F93C982D9}" destId="{39B5C03D-D11C-4B2A-B3C3-0B22BAFD9CA1}" srcOrd="0" destOrd="0" presId="urn:microsoft.com/office/officeart/2005/8/layout/process4"/>
    <dgm:cxn modelId="{D492F27C-1684-4F3E-9BC4-A60CDD9ED335}" type="presParOf" srcId="{53BC3F2C-4745-473D-8972-7B8A10BDDA1D}" destId="{FB9E161D-C3B2-4AE8-B0E7-926CD6B423DD}" srcOrd="7" destOrd="0" presId="urn:microsoft.com/office/officeart/2005/8/layout/process4"/>
    <dgm:cxn modelId="{BFF046EF-748E-4301-B7CC-4C784509742C}" type="presParOf" srcId="{53BC3F2C-4745-473D-8972-7B8A10BDDA1D}" destId="{5B637646-B420-4ED3-A2A7-48880BB7370D}" srcOrd="8" destOrd="0" presId="urn:microsoft.com/office/officeart/2005/8/layout/process4"/>
    <dgm:cxn modelId="{AACF3D4C-0A45-460B-899A-BEB38480958B}" type="presParOf" srcId="{5B637646-B420-4ED3-A2A7-48880BB7370D}" destId="{4F846AC7-FF95-4001-86AB-2F03A90F74F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A8BA7-EF89-4850-9BF3-C664D3F578DE}">
      <dsp:nvSpPr>
        <dsp:cNvPr id="0" name=""/>
        <dsp:cNvSpPr/>
      </dsp:nvSpPr>
      <dsp:spPr>
        <a:xfrm>
          <a:off x="0" y="4476176"/>
          <a:ext cx="4064000" cy="7343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i="1" kern="1200" dirty="0"/>
            <a:t>In </a:t>
          </a:r>
          <a:r>
            <a:rPr lang="cs-CZ" sz="2600" i="1" kern="1200" dirty="0" err="1"/>
            <a:t>vivo</a:t>
          </a:r>
          <a:r>
            <a:rPr lang="cs-CZ" sz="2600" i="1" kern="1200" dirty="0"/>
            <a:t> </a:t>
          </a:r>
          <a:r>
            <a:rPr lang="cs-CZ" sz="2600" kern="1200" dirty="0"/>
            <a:t>TSP</a:t>
          </a:r>
        </a:p>
      </dsp:txBody>
      <dsp:txXfrm>
        <a:off x="0" y="4476176"/>
        <a:ext cx="4064000" cy="734354"/>
      </dsp:txXfrm>
    </dsp:sp>
    <dsp:sp modelId="{8C1C0987-037E-4762-A733-EC11376981FA}">
      <dsp:nvSpPr>
        <dsp:cNvPr id="0" name=""/>
        <dsp:cNvSpPr/>
      </dsp:nvSpPr>
      <dsp:spPr>
        <a:xfrm rot="10800000">
          <a:off x="0" y="3357755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i="1" kern="1200" dirty="0"/>
            <a:t>In vitro </a:t>
          </a:r>
          <a:r>
            <a:rPr lang="cs-CZ" sz="2600" kern="1200" dirty="0"/>
            <a:t>TSP</a:t>
          </a:r>
        </a:p>
      </dsp:txBody>
      <dsp:txXfrm rot="10800000">
        <a:off x="0" y="3357755"/>
        <a:ext cx="4064000" cy="733874"/>
      </dsp:txXfrm>
    </dsp:sp>
    <dsp:sp modelId="{A5DB3173-38C8-4D51-8A75-9BFF4299032A}">
      <dsp:nvSpPr>
        <dsp:cNvPr id="0" name=""/>
        <dsp:cNvSpPr/>
      </dsp:nvSpPr>
      <dsp:spPr>
        <a:xfrm rot="10800000">
          <a:off x="0" y="2239334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3D tisk</a:t>
          </a:r>
        </a:p>
      </dsp:txBody>
      <dsp:txXfrm rot="10800000">
        <a:off x="0" y="2239334"/>
        <a:ext cx="4064000" cy="733874"/>
      </dsp:txXfrm>
    </dsp:sp>
    <dsp:sp modelId="{39B5C03D-D11C-4B2A-B3C3-0B22BAFD9CA1}">
      <dsp:nvSpPr>
        <dsp:cNvPr id="0" name=""/>
        <dsp:cNvSpPr/>
      </dsp:nvSpPr>
      <dsp:spPr>
        <a:xfrm rot="10800000">
          <a:off x="0" y="1120913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Segmentace</a:t>
          </a:r>
        </a:p>
      </dsp:txBody>
      <dsp:txXfrm rot="10800000">
        <a:off x="0" y="1120913"/>
        <a:ext cx="4064000" cy="733874"/>
      </dsp:txXfrm>
    </dsp:sp>
    <dsp:sp modelId="{4F846AC7-FF95-4001-86AB-2F03A90F74F2}">
      <dsp:nvSpPr>
        <dsp:cNvPr id="0" name=""/>
        <dsp:cNvSpPr/>
      </dsp:nvSpPr>
      <dsp:spPr>
        <a:xfrm rot="10800000">
          <a:off x="0" y="2491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CT</a:t>
          </a:r>
        </a:p>
      </dsp:txBody>
      <dsp:txXfrm rot="10800000">
        <a:off x="0" y="2491"/>
        <a:ext cx="4064000" cy="7338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A8BA7-EF89-4850-9BF3-C664D3F578DE}">
      <dsp:nvSpPr>
        <dsp:cNvPr id="0" name=""/>
        <dsp:cNvSpPr/>
      </dsp:nvSpPr>
      <dsp:spPr>
        <a:xfrm>
          <a:off x="0" y="4476176"/>
          <a:ext cx="4064000" cy="7343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i="1" kern="1200" dirty="0"/>
            <a:t>In </a:t>
          </a:r>
          <a:r>
            <a:rPr lang="cs-CZ" sz="2600" i="1" kern="1200" dirty="0" err="1"/>
            <a:t>vivo</a:t>
          </a:r>
          <a:r>
            <a:rPr lang="cs-CZ" sz="2600" i="1" kern="1200" dirty="0"/>
            <a:t> </a:t>
          </a:r>
          <a:r>
            <a:rPr lang="cs-CZ" sz="2600" kern="1200" dirty="0"/>
            <a:t>TSP</a:t>
          </a:r>
        </a:p>
      </dsp:txBody>
      <dsp:txXfrm>
        <a:off x="0" y="4476176"/>
        <a:ext cx="4064000" cy="734354"/>
      </dsp:txXfrm>
    </dsp:sp>
    <dsp:sp modelId="{8C1C0987-037E-4762-A733-EC11376981FA}">
      <dsp:nvSpPr>
        <dsp:cNvPr id="0" name=""/>
        <dsp:cNvSpPr/>
      </dsp:nvSpPr>
      <dsp:spPr>
        <a:xfrm rot="10800000">
          <a:off x="0" y="3357755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i="1" kern="1200" dirty="0"/>
            <a:t>In vitro </a:t>
          </a:r>
          <a:r>
            <a:rPr lang="cs-CZ" sz="2600" kern="1200" dirty="0"/>
            <a:t>TSP</a:t>
          </a:r>
        </a:p>
      </dsp:txBody>
      <dsp:txXfrm rot="10800000">
        <a:off x="0" y="3357755"/>
        <a:ext cx="4064000" cy="733874"/>
      </dsp:txXfrm>
    </dsp:sp>
    <dsp:sp modelId="{A5DB3173-38C8-4D51-8A75-9BFF4299032A}">
      <dsp:nvSpPr>
        <dsp:cNvPr id="0" name=""/>
        <dsp:cNvSpPr/>
      </dsp:nvSpPr>
      <dsp:spPr>
        <a:xfrm rot="10800000">
          <a:off x="0" y="2239334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3D tisk</a:t>
          </a:r>
        </a:p>
      </dsp:txBody>
      <dsp:txXfrm rot="10800000">
        <a:off x="0" y="2239334"/>
        <a:ext cx="4064000" cy="733874"/>
      </dsp:txXfrm>
    </dsp:sp>
    <dsp:sp modelId="{39B5C03D-D11C-4B2A-B3C3-0B22BAFD9CA1}">
      <dsp:nvSpPr>
        <dsp:cNvPr id="0" name=""/>
        <dsp:cNvSpPr/>
      </dsp:nvSpPr>
      <dsp:spPr>
        <a:xfrm rot="10800000">
          <a:off x="0" y="1120913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Segmentace</a:t>
          </a:r>
        </a:p>
      </dsp:txBody>
      <dsp:txXfrm rot="10800000">
        <a:off x="0" y="1120913"/>
        <a:ext cx="4064000" cy="733874"/>
      </dsp:txXfrm>
    </dsp:sp>
    <dsp:sp modelId="{4F846AC7-FF95-4001-86AB-2F03A90F74F2}">
      <dsp:nvSpPr>
        <dsp:cNvPr id="0" name=""/>
        <dsp:cNvSpPr/>
      </dsp:nvSpPr>
      <dsp:spPr>
        <a:xfrm rot="10800000">
          <a:off x="0" y="2491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CT</a:t>
          </a:r>
        </a:p>
      </dsp:txBody>
      <dsp:txXfrm rot="10800000">
        <a:off x="0" y="2491"/>
        <a:ext cx="4064000" cy="7338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A8BA7-EF89-4850-9BF3-C664D3F578DE}">
      <dsp:nvSpPr>
        <dsp:cNvPr id="0" name=""/>
        <dsp:cNvSpPr/>
      </dsp:nvSpPr>
      <dsp:spPr>
        <a:xfrm>
          <a:off x="0" y="4476176"/>
          <a:ext cx="4064000" cy="7343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i="1" kern="1200" dirty="0"/>
            <a:t>In </a:t>
          </a:r>
          <a:r>
            <a:rPr lang="cs-CZ" sz="2600" i="1" kern="1200" dirty="0" err="1"/>
            <a:t>vivo</a:t>
          </a:r>
          <a:r>
            <a:rPr lang="cs-CZ" sz="2600" i="1" kern="1200" dirty="0"/>
            <a:t> </a:t>
          </a:r>
          <a:r>
            <a:rPr lang="cs-CZ" sz="2600" kern="1200" dirty="0"/>
            <a:t>TSP</a:t>
          </a:r>
        </a:p>
      </dsp:txBody>
      <dsp:txXfrm>
        <a:off x="0" y="4476176"/>
        <a:ext cx="4064000" cy="734354"/>
      </dsp:txXfrm>
    </dsp:sp>
    <dsp:sp modelId="{8C1C0987-037E-4762-A733-EC11376981FA}">
      <dsp:nvSpPr>
        <dsp:cNvPr id="0" name=""/>
        <dsp:cNvSpPr/>
      </dsp:nvSpPr>
      <dsp:spPr>
        <a:xfrm rot="10800000">
          <a:off x="0" y="3357755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i="1" kern="1200" dirty="0"/>
            <a:t>In vitro </a:t>
          </a:r>
          <a:r>
            <a:rPr lang="cs-CZ" sz="2600" kern="1200" dirty="0"/>
            <a:t>TSP</a:t>
          </a:r>
        </a:p>
      </dsp:txBody>
      <dsp:txXfrm rot="10800000">
        <a:off x="0" y="3357755"/>
        <a:ext cx="4064000" cy="733874"/>
      </dsp:txXfrm>
    </dsp:sp>
    <dsp:sp modelId="{A5DB3173-38C8-4D51-8A75-9BFF4299032A}">
      <dsp:nvSpPr>
        <dsp:cNvPr id="0" name=""/>
        <dsp:cNvSpPr/>
      </dsp:nvSpPr>
      <dsp:spPr>
        <a:xfrm rot="10800000">
          <a:off x="0" y="2239334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3D tisk</a:t>
          </a:r>
        </a:p>
      </dsp:txBody>
      <dsp:txXfrm rot="10800000">
        <a:off x="0" y="2239334"/>
        <a:ext cx="4064000" cy="733874"/>
      </dsp:txXfrm>
    </dsp:sp>
    <dsp:sp modelId="{39B5C03D-D11C-4B2A-B3C3-0B22BAFD9CA1}">
      <dsp:nvSpPr>
        <dsp:cNvPr id="0" name=""/>
        <dsp:cNvSpPr/>
      </dsp:nvSpPr>
      <dsp:spPr>
        <a:xfrm rot="10800000">
          <a:off x="0" y="1120913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Segmentace</a:t>
          </a:r>
        </a:p>
      </dsp:txBody>
      <dsp:txXfrm rot="10800000">
        <a:off x="0" y="1120913"/>
        <a:ext cx="4064000" cy="733874"/>
      </dsp:txXfrm>
    </dsp:sp>
    <dsp:sp modelId="{4F846AC7-FF95-4001-86AB-2F03A90F74F2}">
      <dsp:nvSpPr>
        <dsp:cNvPr id="0" name=""/>
        <dsp:cNvSpPr/>
      </dsp:nvSpPr>
      <dsp:spPr>
        <a:xfrm rot="10800000">
          <a:off x="0" y="2491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CT</a:t>
          </a:r>
        </a:p>
      </dsp:txBody>
      <dsp:txXfrm rot="10800000">
        <a:off x="0" y="2491"/>
        <a:ext cx="4064000" cy="7338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A8BA7-EF89-4850-9BF3-C664D3F578DE}">
      <dsp:nvSpPr>
        <dsp:cNvPr id="0" name=""/>
        <dsp:cNvSpPr/>
      </dsp:nvSpPr>
      <dsp:spPr>
        <a:xfrm>
          <a:off x="0" y="4476176"/>
          <a:ext cx="4064000" cy="7343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i="1" kern="1200" dirty="0"/>
            <a:t>In </a:t>
          </a:r>
          <a:r>
            <a:rPr lang="cs-CZ" sz="2600" i="1" kern="1200" dirty="0" err="1"/>
            <a:t>vivo</a:t>
          </a:r>
          <a:r>
            <a:rPr lang="cs-CZ" sz="2600" i="1" kern="1200" dirty="0"/>
            <a:t> </a:t>
          </a:r>
          <a:r>
            <a:rPr lang="cs-CZ" sz="2600" kern="1200" dirty="0"/>
            <a:t>TSP</a:t>
          </a:r>
        </a:p>
      </dsp:txBody>
      <dsp:txXfrm>
        <a:off x="0" y="4476176"/>
        <a:ext cx="4064000" cy="734354"/>
      </dsp:txXfrm>
    </dsp:sp>
    <dsp:sp modelId="{8C1C0987-037E-4762-A733-EC11376981FA}">
      <dsp:nvSpPr>
        <dsp:cNvPr id="0" name=""/>
        <dsp:cNvSpPr/>
      </dsp:nvSpPr>
      <dsp:spPr>
        <a:xfrm rot="10800000">
          <a:off x="0" y="3357755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i="1" kern="1200" dirty="0"/>
            <a:t>In vitro </a:t>
          </a:r>
          <a:r>
            <a:rPr lang="cs-CZ" sz="2600" kern="1200" dirty="0"/>
            <a:t>TSP</a:t>
          </a:r>
        </a:p>
      </dsp:txBody>
      <dsp:txXfrm rot="10800000">
        <a:off x="0" y="3357755"/>
        <a:ext cx="4064000" cy="733874"/>
      </dsp:txXfrm>
    </dsp:sp>
    <dsp:sp modelId="{A5DB3173-38C8-4D51-8A75-9BFF4299032A}">
      <dsp:nvSpPr>
        <dsp:cNvPr id="0" name=""/>
        <dsp:cNvSpPr/>
      </dsp:nvSpPr>
      <dsp:spPr>
        <a:xfrm rot="10800000">
          <a:off x="0" y="2239334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3D tisk</a:t>
          </a:r>
        </a:p>
      </dsp:txBody>
      <dsp:txXfrm rot="10800000">
        <a:off x="0" y="2239334"/>
        <a:ext cx="4064000" cy="733874"/>
      </dsp:txXfrm>
    </dsp:sp>
    <dsp:sp modelId="{39B5C03D-D11C-4B2A-B3C3-0B22BAFD9CA1}">
      <dsp:nvSpPr>
        <dsp:cNvPr id="0" name=""/>
        <dsp:cNvSpPr/>
      </dsp:nvSpPr>
      <dsp:spPr>
        <a:xfrm rot="10800000">
          <a:off x="0" y="1120913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Segmentace</a:t>
          </a:r>
        </a:p>
      </dsp:txBody>
      <dsp:txXfrm rot="10800000">
        <a:off x="0" y="1120913"/>
        <a:ext cx="4064000" cy="733874"/>
      </dsp:txXfrm>
    </dsp:sp>
    <dsp:sp modelId="{4F846AC7-FF95-4001-86AB-2F03A90F74F2}">
      <dsp:nvSpPr>
        <dsp:cNvPr id="0" name=""/>
        <dsp:cNvSpPr/>
      </dsp:nvSpPr>
      <dsp:spPr>
        <a:xfrm rot="10800000">
          <a:off x="0" y="2491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CT</a:t>
          </a:r>
        </a:p>
      </dsp:txBody>
      <dsp:txXfrm rot="10800000">
        <a:off x="0" y="2491"/>
        <a:ext cx="4064000" cy="7338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A8BA7-EF89-4850-9BF3-C664D3F578DE}">
      <dsp:nvSpPr>
        <dsp:cNvPr id="0" name=""/>
        <dsp:cNvSpPr/>
      </dsp:nvSpPr>
      <dsp:spPr>
        <a:xfrm>
          <a:off x="0" y="4476176"/>
          <a:ext cx="4064000" cy="7343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i="1" kern="1200" dirty="0"/>
            <a:t>In </a:t>
          </a:r>
          <a:r>
            <a:rPr lang="cs-CZ" sz="2600" i="1" kern="1200" dirty="0" err="1"/>
            <a:t>vivo</a:t>
          </a:r>
          <a:r>
            <a:rPr lang="cs-CZ" sz="2600" i="1" kern="1200" dirty="0"/>
            <a:t> </a:t>
          </a:r>
          <a:r>
            <a:rPr lang="cs-CZ" sz="2600" kern="1200" dirty="0"/>
            <a:t>TSP</a:t>
          </a:r>
        </a:p>
      </dsp:txBody>
      <dsp:txXfrm>
        <a:off x="0" y="4476176"/>
        <a:ext cx="4064000" cy="734354"/>
      </dsp:txXfrm>
    </dsp:sp>
    <dsp:sp modelId="{8C1C0987-037E-4762-A733-EC11376981FA}">
      <dsp:nvSpPr>
        <dsp:cNvPr id="0" name=""/>
        <dsp:cNvSpPr/>
      </dsp:nvSpPr>
      <dsp:spPr>
        <a:xfrm rot="10800000">
          <a:off x="0" y="3357755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i="1" kern="1200" dirty="0"/>
            <a:t>In vitro </a:t>
          </a:r>
          <a:r>
            <a:rPr lang="cs-CZ" sz="2600" kern="1200" dirty="0"/>
            <a:t>TSP</a:t>
          </a:r>
        </a:p>
      </dsp:txBody>
      <dsp:txXfrm rot="10800000">
        <a:off x="0" y="3357755"/>
        <a:ext cx="4064000" cy="733874"/>
      </dsp:txXfrm>
    </dsp:sp>
    <dsp:sp modelId="{A5DB3173-38C8-4D51-8A75-9BFF4299032A}">
      <dsp:nvSpPr>
        <dsp:cNvPr id="0" name=""/>
        <dsp:cNvSpPr/>
      </dsp:nvSpPr>
      <dsp:spPr>
        <a:xfrm rot="10800000">
          <a:off x="0" y="2239334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3D tisk</a:t>
          </a:r>
        </a:p>
      </dsp:txBody>
      <dsp:txXfrm rot="10800000">
        <a:off x="0" y="2239334"/>
        <a:ext cx="4064000" cy="733874"/>
      </dsp:txXfrm>
    </dsp:sp>
    <dsp:sp modelId="{39B5C03D-D11C-4B2A-B3C3-0B22BAFD9CA1}">
      <dsp:nvSpPr>
        <dsp:cNvPr id="0" name=""/>
        <dsp:cNvSpPr/>
      </dsp:nvSpPr>
      <dsp:spPr>
        <a:xfrm rot="10800000">
          <a:off x="0" y="1120913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Segmentace</a:t>
          </a:r>
        </a:p>
      </dsp:txBody>
      <dsp:txXfrm rot="10800000">
        <a:off x="0" y="1120913"/>
        <a:ext cx="4064000" cy="733874"/>
      </dsp:txXfrm>
    </dsp:sp>
    <dsp:sp modelId="{4F846AC7-FF95-4001-86AB-2F03A90F74F2}">
      <dsp:nvSpPr>
        <dsp:cNvPr id="0" name=""/>
        <dsp:cNvSpPr/>
      </dsp:nvSpPr>
      <dsp:spPr>
        <a:xfrm rot="10800000">
          <a:off x="0" y="2491"/>
          <a:ext cx="4064000" cy="1129436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CT</a:t>
          </a:r>
        </a:p>
      </dsp:txBody>
      <dsp:txXfrm rot="10800000">
        <a:off x="0" y="2491"/>
        <a:ext cx="4064000" cy="733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9960E-4E2C-4DF1-88BE-A28DAD59A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47AA16C-46B4-42FF-B878-539676ADB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148B71-5FC1-4F09-B833-38DEF5A05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91DD-38AA-4CDC-B44F-8D7B800AB64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C05A66-AAC4-4D58-93DD-333DDFF7D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6B4B22-B7F4-486C-A1C7-B02617FAA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5F9A-499E-48D3-ABC0-24A08E6EC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395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DB765-ACB2-4A5B-9D58-0DAAA4F2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A9118F5-C48C-43FD-932B-A2CD60E82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D080EA-0756-4428-B788-C9E4C0B6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91DD-38AA-4CDC-B44F-8D7B800AB64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304885-7837-45D3-A8EC-3FBC171DC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4B2A3E-0239-41EE-A999-FC39E27F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5F9A-499E-48D3-ABC0-24A08E6EC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70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B6577CA-561E-4CD7-97B1-B6DB93B372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F6E1F8C-1054-4FAB-A9FD-49D49EDE4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A0BFBD-A5D7-4466-AA33-669B7A556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91DD-38AA-4CDC-B44F-8D7B800AB64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C47FCC-5248-4FFC-B42F-7375CAA9B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8797A9-2C87-4FF8-94EF-08DD654FD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5F9A-499E-48D3-ABC0-24A08E6EC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41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F6AD94-147D-416E-A426-E9AE61055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70639E-165F-4285-BE91-D9D5355C4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D360B6-9FF4-4013-B763-085896A82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91DD-38AA-4CDC-B44F-8D7B800AB64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7E6913-DA44-44CE-A9FD-767C55CC3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61B401-D67F-420A-91F3-864056B09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5F9A-499E-48D3-ABC0-24A08E6EC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68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A9472D-50A8-42AE-AC2A-DD4E86578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AC8E574-5552-48F5-B4EE-02EB9F60B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509899-A3BD-4DE0-8313-25FA606C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91DD-38AA-4CDC-B44F-8D7B800AB64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D9579D-3C37-402E-9496-8A94F1F2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B3082D-3A43-4B7A-BAAE-694B13C6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5F9A-499E-48D3-ABC0-24A08E6EC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4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AC153B-4830-4139-81F4-D28911D9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94FCA7-58C1-4E86-8231-27909012B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A921D6E-3B8C-4143-A57B-18AA42BD4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3A90F64-A458-4144-A1A2-769F447F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91DD-38AA-4CDC-B44F-8D7B800AB64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DCE510A-36F0-4AB9-9EA2-7969707F0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0BF6DA-F979-41ED-A05F-FC09E4C9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5F9A-499E-48D3-ABC0-24A08E6EC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617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09B218-41FC-4FB4-910B-C18540966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92322F-D543-4C8D-9F74-A9E95415C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2DAFC2-511F-41B6-AFF9-3FC498F95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062CC5F-DFD9-4E14-8D5A-16D7672748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4321FE1-2434-4836-823B-20EB4FE5A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AA15107-72B8-49BA-B156-67AF5F2E7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91DD-38AA-4CDC-B44F-8D7B800AB64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8ADCFC9-3055-4A92-83D9-8B34C157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4385940-B2FD-4593-B15D-C6BD4084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5F9A-499E-48D3-ABC0-24A08E6EC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89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6942C5-6973-485B-B6A1-72BCF00C7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9728961-032C-4800-922D-4C5AE11E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91DD-38AA-4CDC-B44F-8D7B800AB64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520252-D705-461A-9807-818C2AAB1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E3913C-B31C-4B50-BFF2-D8478408B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5F9A-499E-48D3-ABC0-24A08E6EC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0198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63332D6-56F3-4B85-8F07-CCE76D232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91DD-38AA-4CDC-B44F-8D7B800AB64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EC8EF7B-CA26-4B06-AF74-C16C366A8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871A7F2-E7A4-4480-B844-2D6ECC5F3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5F9A-499E-48D3-ABC0-24A08E6EC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718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04D19F-D361-4C38-9746-4316C1E19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FABA27-B83B-4984-ADCF-913839BFA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5ED505-95B2-447E-961D-140218596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24C17D4-AF2F-4928-BD66-F008F6FDD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91DD-38AA-4CDC-B44F-8D7B800AB64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3022E7-5358-48A9-B3D9-AE705989D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2A5B0F-A3B1-4E74-B141-F9CCA45F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5F9A-499E-48D3-ABC0-24A08E6EC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80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1DD584-4085-4985-97D7-D5889D083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8809B0B-EC1B-4D3C-9DF7-65ABEFEF8C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54AD019-C861-4FA3-81C8-222ADF413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4E28C4-1793-4171-B82B-0E400AFB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91DD-38AA-4CDC-B44F-8D7B800AB64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BD3507D-91B7-4F14-9BB6-A6C449B66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505DB55-DC3C-414E-9C19-6CB29A69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5F9A-499E-48D3-ABC0-24A08E6EC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45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8F9D69F-2CC0-420A-AFAD-5D643C91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B21352-3073-4A91-96E3-384EBF63A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15CD1F-983A-4513-94C1-42D621DFA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C91DD-38AA-4CDC-B44F-8D7B800AB64B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6BC96F-A9E8-457E-BB40-1B4C53EA1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212FB0-B954-4938-998A-6A203FE34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75F9A-499E-48D3-ABC0-24A08E6EC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9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video" Target="../media/media1.avi"/><Relationship Id="rId7" Type="http://schemas.openxmlformats.org/officeDocument/2006/relationships/diagramQuickStyle" Target="../diagrams/quickStyle5.xml"/><Relationship Id="rId2" Type="http://schemas.microsoft.com/office/2007/relationships/media" Target="../media/media1.avi"/><Relationship Id="rId1" Type="http://schemas.openxmlformats.org/officeDocument/2006/relationships/tags" Target="../tags/tag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avi"/><Relationship Id="rId7" Type="http://schemas.openxmlformats.org/officeDocument/2006/relationships/image" Target="../media/image12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8A684E-7B53-4A98-81BD-8FC4170D2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661" y="2899242"/>
            <a:ext cx="11632677" cy="105951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Využití 3D tisku a </a:t>
            </a:r>
            <a:r>
              <a:rPr lang="cs-CZ" sz="28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multiplanárního</a:t>
            </a:r>
            <a:r>
              <a:rPr lang="cs-CZ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CT k optimalizaci místa </a:t>
            </a:r>
            <a:r>
              <a:rPr lang="cs-CZ" sz="28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transseptání</a:t>
            </a:r>
            <a:r>
              <a:rPr lang="cs-CZ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punkce a výběru velikosti </a:t>
            </a:r>
            <a:r>
              <a:rPr lang="cs-CZ" sz="28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okludéru</a:t>
            </a:r>
            <a:r>
              <a:rPr lang="cs-CZ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při katetrizačním uzávěru ouška levé síně</a:t>
            </a:r>
            <a:endParaRPr lang="cs-CZ" sz="2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70E415-9171-4269-96FE-C15E4A353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6149" y="4874655"/>
            <a:ext cx="6939699" cy="1846656"/>
          </a:xfrm>
        </p:spPr>
        <p:txBody>
          <a:bodyPr>
            <a:norm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Hozman M.</a:t>
            </a:r>
            <a:r>
              <a:rPr lang="cs-CZ" sz="18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Heřman D.</a:t>
            </a:r>
            <a:r>
              <a:rPr lang="cs-CZ" sz="18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Fišer O.</a:t>
            </a:r>
            <a:r>
              <a:rPr lang="cs-CZ" sz="18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Vrba D.</a:t>
            </a:r>
            <a:r>
              <a:rPr lang="cs-CZ" sz="18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Zemánek D.</a:t>
            </a:r>
            <a:r>
              <a:rPr lang="cs-CZ" sz="18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Osmančík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P.</a:t>
            </a:r>
            <a:r>
              <a:rPr lang="cs-CZ" sz="18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1: Kardiocentrum, Karlovarská krajská nemocnice, Karlovy Vary</a:t>
            </a:r>
            <a:br>
              <a:rPr lang="cs-CZ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2: Kardiocentrum, 3. LF UK a FNKV, Praha</a:t>
            </a:r>
            <a:br>
              <a:rPr lang="cs-CZ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3: Oddělení biomedicínských technologií, FBMI ČVUT, Praha</a:t>
            </a:r>
            <a:br>
              <a:rPr lang="cs-CZ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4: Kardiocentrum, 1. LF UK a VFN, Praha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cs-CZ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5A5C9C-E7B3-418E-983B-CA662D03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810" y="136689"/>
            <a:ext cx="1725956" cy="172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NKV pouze pro zaměstnance Vinohradské nemocnice - Home | Facebook">
            <a:extLst>
              <a:ext uri="{FF2B5EF4-FFF2-40B4-BE49-F238E27FC236}">
                <a16:creationId xmlns:a16="http://schemas.microsoft.com/office/drawing/2014/main" id="{793B5492-054A-420F-9371-4FD9AA36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442" y="136689"/>
            <a:ext cx="1722368" cy="172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rlovarská krajská nemocnice a.s. - Oficiální stránky">
            <a:extLst>
              <a:ext uri="{FF2B5EF4-FFF2-40B4-BE49-F238E27FC236}">
                <a16:creationId xmlns:a16="http://schemas.microsoft.com/office/drawing/2014/main" id="{C03ACA6E-B6F4-4DA9-8BB2-F49FA44D0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8" y="619560"/>
            <a:ext cx="2684580" cy="75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7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4"/>
    </mc:Choice>
    <mc:Fallback xmlns="">
      <p:transition spd="slow" advTm="1459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E91E3D13-1F20-4DA6-8056-824519C8C5B6}"/>
              </a:ext>
            </a:extLst>
          </p:cNvPr>
          <p:cNvSpPr/>
          <p:nvPr/>
        </p:nvSpPr>
        <p:spPr>
          <a:xfrm>
            <a:off x="19754" y="822488"/>
            <a:ext cx="4540579" cy="567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B6A3592-B09D-4EFF-8F11-D8B75EDD60E3}"/>
              </a:ext>
            </a:extLst>
          </p:cNvPr>
          <p:cNvGraphicFramePr/>
          <p:nvPr/>
        </p:nvGraphicFramePr>
        <p:xfrm>
          <a:off x="397590" y="822488"/>
          <a:ext cx="4064000" cy="5213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Skupina 25">
            <a:extLst>
              <a:ext uri="{FF2B5EF4-FFF2-40B4-BE49-F238E27FC236}">
                <a16:creationId xmlns:a16="http://schemas.microsoft.com/office/drawing/2014/main" id="{0C347711-0990-4394-B4AA-44B5EFFE681D}"/>
              </a:ext>
            </a:extLst>
          </p:cNvPr>
          <p:cNvGrpSpPr/>
          <p:nvPr/>
        </p:nvGrpSpPr>
        <p:grpSpPr>
          <a:xfrm>
            <a:off x="4540623" y="4193579"/>
            <a:ext cx="7025800" cy="1951045"/>
            <a:chOff x="4593027" y="2514526"/>
            <a:chExt cx="7025800" cy="1951045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5" name="Skupina 26">
              <a:extLst>
                <a:ext uri="{FF2B5EF4-FFF2-40B4-BE49-F238E27FC236}">
                  <a16:creationId xmlns:a16="http://schemas.microsoft.com/office/drawing/2014/main" id="{9F59A6AD-35D9-4D93-9B25-6C78293F1C8E}"/>
                </a:ext>
              </a:extLst>
            </p:cNvPr>
            <p:cNvGrpSpPr/>
            <p:nvPr/>
          </p:nvGrpSpPr>
          <p:grpSpPr>
            <a:xfrm>
              <a:off x="4593027" y="2514526"/>
              <a:ext cx="7025800" cy="1951045"/>
              <a:chOff x="4598577" y="1376313"/>
              <a:chExt cx="7025800" cy="1951045"/>
            </a:xfrm>
            <a:grpFill/>
          </p:grpSpPr>
          <p:sp>
            <p:nvSpPr>
              <p:cNvPr id="7" name="Obdélník 28">
                <a:extLst>
                  <a:ext uri="{FF2B5EF4-FFF2-40B4-BE49-F238E27FC236}">
                    <a16:creationId xmlns:a16="http://schemas.microsoft.com/office/drawing/2014/main" id="{60746CB4-0455-489F-863D-C1BF10E5F0ED}"/>
                  </a:ext>
                </a:extLst>
              </p:cNvPr>
              <p:cNvSpPr/>
              <p:nvPr/>
            </p:nvSpPr>
            <p:spPr>
              <a:xfrm>
                <a:off x="4902200" y="1376313"/>
                <a:ext cx="6722177" cy="195104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" name="Obdélník 29">
                <a:extLst>
                  <a:ext uri="{FF2B5EF4-FFF2-40B4-BE49-F238E27FC236}">
                    <a16:creationId xmlns:a16="http://schemas.microsoft.com/office/drawing/2014/main" id="{C3F1EB64-9816-46C6-BC64-C3FF4C9F7477}"/>
                  </a:ext>
                </a:extLst>
              </p:cNvPr>
              <p:cNvSpPr/>
              <p:nvPr/>
            </p:nvSpPr>
            <p:spPr>
              <a:xfrm>
                <a:off x="4598577" y="1376313"/>
                <a:ext cx="499622" cy="7258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</p:grpSp>
        <p:sp>
          <p:nvSpPr>
            <p:cNvPr id="6" name="TextovéPole 27">
              <a:extLst>
                <a:ext uri="{FF2B5EF4-FFF2-40B4-BE49-F238E27FC236}">
                  <a16:creationId xmlns:a16="http://schemas.microsoft.com/office/drawing/2014/main" id="{96ABF818-0920-4DB4-B05A-E58263CA0A3D}"/>
                </a:ext>
              </a:extLst>
            </p:cNvPr>
            <p:cNvSpPr txBox="1"/>
            <p:nvPr/>
          </p:nvSpPr>
          <p:spPr>
            <a:xfrm>
              <a:off x="5017158" y="3010430"/>
              <a:ext cx="652617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cs-CZ" sz="2000" dirty="0">
                  <a:effectLst/>
                  <a:ea typeface="Calibri" panose="020F0502020204030204" pitchFamily="34" charset="0"/>
                </a:rPr>
                <a:t>6 pozic TSP</a:t>
              </a:r>
              <a:endParaRPr lang="cs-CZ" sz="2000" dirty="0">
                <a:ea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cs-CZ" sz="2000" dirty="0">
                  <a:effectLst/>
                  <a:ea typeface="Calibri" panose="020F0502020204030204" pitchFamily="34" charset="0"/>
                </a:rPr>
                <a:t>Hodnocení pozice </a:t>
              </a:r>
              <a:r>
                <a:rPr lang="cs-CZ" sz="2000" dirty="0" err="1">
                  <a:effectLst/>
                  <a:ea typeface="Calibri" panose="020F0502020204030204" pitchFamily="34" charset="0"/>
                </a:rPr>
                <a:t>sheathu</a:t>
              </a:r>
              <a:r>
                <a:rPr lang="cs-CZ" sz="2000" dirty="0">
                  <a:effectLst/>
                  <a:ea typeface="Calibri" panose="020F0502020204030204" pitchFamily="34" charset="0"/>
                </a:rPr>
                <a:t> ze 2 na sebe kolmých projekcí</a:t>
              </a:r>
              <a:endParaRPr lang="cs-CZ" sz="2000" dirty="0"/>
            </a:p>
          </p:txBody>
        </p:sp>
      </p:grpSp>
      <p:pic>
        <p:nvPicPr>
          <p:cNvPr id="9" name="Zástupný obsah 6">
            <a:extLst>
              <a:ext uri="{FF2B5EF4-FFF2-40B4-BE49-F238E27FC236}">
                <a16:creationId xmlns:a16="http://schemas.microsoft.com/office/drawing/2014/main" id="{C5715C29-F700-447A-92F8-BCB152370E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/>
          <a:stretch/>
        </p:blipFill>
        <p:spPr>
          <a:xfrm>
            <a:off x="6346640" y="900824"/>
            <a:ext cx="4114095" cy="3037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803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1"/>
    </mc:Choice>
    <mc:Fallback xmlns="">
      <p:transition spd="slow" advTm="4081"/>
    </mc:Fallback>
  </mc:AlternateContent>
  <p:extLst>
    <p:ext uri="{E180D4A7-C9FB-4DFB-919C-405C955672EB}">
      <p14:showEvtLst xmlns:p14="http://schemas.microsoft.com/office/powerpoint/2010/main">
        <p14:playEvt time="1304" objId="2"/>
        <p14:stopEvt time="3402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E91E3D13-1F20-4DA6-8056-824519C8C5B6}"/>
              </a:ext>
            </a:extLst>
          </p:cNvPr>
          <p:cNvSpPr/>
          <p:nvPr/>
        </p:nvSpPr>
        <p:spPr>
          <a:xfrm>
            <a:off x="19754" y="822488"/>
            <a:ext cx="4540579" cy="567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B6A3592-B09D-4EFF-8F11-D8B75EDD60E3}"/>
              </a:ext>
            </a:extLst>
          </p:cNvPr>
          <p:cNvGraphicFramePr/>
          <p:nvPr/>
        </p:nvGraphicFramePr>
        <p:xfrm>
          <a:off x="397590" y="822488"/>
          <a:ext cx="4064000" cy="5213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tsp_zil">
            <a:hlinkClick r:id="" action="ppaction://media"/>
            <a:extLst>
              <a:ext uri="{FF2B5EF4-FFF2-40B4-BE49-F238E27FC236}">
                <a16:creationId xmlns:a16="http://schemas.microsoft.com/office/drawing/2014/main" id="{333AC675-029A-4837-9654-8CECF576456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l="16258" t="13407" r="3742" b="13026"/>
          <a:stretch/>
        </p:blipFill>
        <p:spPr>
          <a:xfrm>
            <a:off x="6341584" y="1648935"/>
            <a:ext cx="4612928" cy="3181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15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1"/>
    </mc:Choice>
    <mc:Fallback xmlns="">
      <p:transition spd="slow" advTm="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04" objId="2"/>
        <p14:stopEvt time="3402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AAA7375-BA33-4ADF-B959-AE64B84E8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/>
          <a:stretch/>
        </p:blipFill>
        <p:spPr>
          <a:xfrm>
            <a:off x="285598" y="1286886"/>
            <a:ext cx="5810402" cy="44350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A124620-FC38-45EF-987B-69505FB36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15402" r="41063" b="29312"/>
          <a:stretch/>
        </p:blipFill>
        <p:spPr>
          <a:xfrm>
            <a:off x="6711884" y="148558"/>
            <a:ext cx="4449452" cy="328044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D7F72E2-92A0-4D99-89C2-EEF5EF17A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t="17968" r="26973" b="19509"/>
          <a:stretch/>
        </p:blipFill>
        <p:spPr>
          <a:xfrm>
            <a:off x="6711884" y="3504412"/>
            <a:ext cx="4449452" cy="3280441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EA132FAA-D594-4C70-AA7A-B5078DF76E19}"/>
              </a:ext>
            </a:extLst>
          </p:cNvPr>
          <p:cNvSpPr/>
          <p:nvPr/>
        </p:nvSpPr>
        <p:spPr>
          <a:xfrm>
            <a:off x="8323868" y="688157"/>
            <a:ext cx="1300899" cy="895546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8311EE6-2896-4210-B9FC-54C578204DBF}"/>
              </a:ext>
            </a:extLst>
          </p:cNvPr>
          <p:cNvSpPr/>
          <p:nvPr/>
        </p:nvSpPr>
        <p:spPr>
          <a:xfrm>
            <a:off x="7613151" y="4058833"/>
            <a:ext cx="996593" cy="585628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47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"/>
    </mc:Choice>
    <mc:Fallback xmlns="">
      <p:transition spd="slow" advTm="1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7A5FC4-5A02-407E-84F9-A58B6E344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38" y="289710"/>
            <a:ext cx="10719062" cy="1325563"/>
          </a:xfrm>
        </p:spPr>
        <p:txBody>
          <a:bodyPr/>
          <a:lstStyle/>
          <a:p>
            <a:r>
              <a:rPr lang="cs-CZ" dirty="0">
                <a:latin typeface="+mn-lt"/>
              </a:rPr>
              <a:t>Lokalizace TSP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C4E7A778-A19E-416D-9398-90B9105CE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/>
          <a:stretch/>
        </p:blipFill>
        <p:spPr>
          <a:xfrm>
            <a:off x="4612850" y="4159710"/>
            <a:ext cx="3426220" cy="2529262"/>
          </a:xfr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6F338F08-8AE3-418E-BDA2-503C823825D4}"/>
              </a:ext>
            </a:extLst>
          </p:cNvPr>
          <p:cNvSpPr txBox="1">
            <a:spLocks/>
          </p:cNvSpPr>
          <p:nvPr/>
        </p:nvSpPr>
        <p:spPr>
          <a:xfrm>
            <a:off x="634738" y="1739066"/>
            <a:ext cx="6862713" cy="2296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cs-CZ" b="1" dirty="0"/>
              <a:t>Anteriorní</a:t>
            </a:r>
            <a:r>
              <a:rPr lang="cs-CZ" dirty="0"/>
              <a:t> = ICE „viditelné“ ouško a Mi </a:t>
            </a:r>
            <a:r>
              <a:rPr lang="cs-CZ" dirty="0" err="1"/>
              <a:t>anulus</a:t>
            </a:r>
            <a:endParaRPr lang="cs-CZ" dirty="0"/>
          </a:p>
          <a:p>
            <a:pPr>
              <a:buClr>
                <a:schemeClr val="accent2"/>
              </a:buClr>
            </a:pPr>
            <a:r>
              <a:rPr lang="cs-CZ" b="1" dirty="0"/>
              <a:t>Střední</a:t>
            </a:r>
            <a:r>
              <a:rPr lang="cs-CZ" dirty="0"/>
              <a:t> = mezi anteriorní a posteriorní</a:t>
            </a:r>
          </a:p>
          <a:p>
            <a:pPr>
              <a:buClr>
                <a:schemeClr val="accent2"/>
              </a:buClr>
            </a:pPr>
            <a:r>
              <a:rPr lang="cs-CZ" b="1" dirty="0"/>
              <a:t>Posteriorní</a:t>
            </a:r>
            <a:r>
              <a:rPr lang="cs-CZ" dirty="0"/>
              <a:t> = ICE „viditelný“ přední okraj levostranných plicních žil </a:t>
            </a:r>
          </a:p>
        </p:txBody>
      </p:sp>
      <p:pic>
        <p:nvPicPr>
          <p:cNvPr id="3" name="zily">
            <a:hlinkClick r:id="" action="ppaction://media"/>
            <a:extLst>
              <a:ext uri="{FF2B5EF4-FFF2-40B4-BE49-F238E27FC236}">
                <a16:creationId xmlns:a16="http://schemas.microsoft.com/office/drawing/2014/main" id="{613B1D07-B8F4-476F-A868-06DA53F8BC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4825" t="14044" r="2804" b="11340"/>
          <a:stretch/>
        </p:blipFill>
        <p:spPr>
          <a:xfrm>
            <a:off x="8389855" y="3846136"/>
            <a:ext cx="3676454" cy="2842836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A473BAC-5818-473C-BBAB-546A2A3A3004}"/>
              </a:ext>
            </a:extLst>
          </p:cNvPr>
          <p:cNvSpPr txBox="1">
            <a:spLocks/>
          </p:cNvSpPr>
          <p:nvPr/>
        </p:nvSpPr>
        <p:spPr>
          <a:xfrm>
            <a:off x="634738" y="4575733"/>
            <a:ext cx="3978112" cy="1423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cs-CZ" b="1" dirty="0"/>
              <a:t>Superiorní / inferiorní</a:t>
            </a:r>
          </a:p>
          <a:p>
            <a:pPr>
              <a:buClr>
                <a:schemeClr val="accent2"/>
              </a:buClr>
            </a:pPr>
            <a:r>
              <a:rPr lang="cs-CZ" dirty="0"/>
              <a:t>TEE: navigace dle projekcí 50°a 110°</a:t>
            </a:r>
          </a:p>
        </p:txBody>
      </p:sp>
      <p:pic>
        <p:nvPicPr>
          <p:cNvPr id="4" name="ousko">
            <a:hlinkClick r:id="" action="ppaction://media"/>
            <a:extLst>
              <a:ext uri="{FF2B5EF4-FFF2-40B4-BE49-F238E27FC236}">
                <a16:creationId xmlns:a16="http://schemas.microsoft.com/office/drawing/2014/main" id="{67BAEB75-3544-4231-9955-3BABC5C879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0000" t="13550" r="3175" b="11835"/>
          <a:stretch/>
        </p:blipFill>
        <p:spPr>
          <a:xfrm>
            <a:off x="7654565" y="777057"/>
            <a:ext cx="3902697" cy="28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8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"/>
    </mc:Choice>
    <mc:Fallback xmlns="">
      <p:transition spd="slow" advTm="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41961-D9A3-401A-9726-369F03F3A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320"/>
            <a:ext cx="10515600" cy="1325563"/>
          </a:xfrm>
        </p:spPr>
        <p:txBody>
          <a:bodyPr/>
          <a:lstStyle/>
          <a:p>
            <a:r>
              <a:rPr lang="cs-CZ" dirty="0">
                <a:latin typeface="+mn-lt"/>
              </a:rPr>
              <a:t>Hodnocení pozice instrumentaria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E7DD82-C86D-4EA0-AA9F-79967E93C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044" y="1787918"/>
            <a:ext cx="6862713" cy="4351338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cs-CZ" dirty="0"/>
              <a:t>2 kritéria (hodnocena z 2 na sebe kolmých projekcí)</a:t>
            </a:r>
          </a:p>
          <a:p>
            <a:pPr lvl="1">
              <a:buClr>
                <a:schemeClr val="accent2"/>
              </a:buClr>
            </a:pPr>
            <a:r>
              <a:rPr lang="cs-CZ" dirty="0" err="1"/>
              <a:t>Sheath</a:t>
            </a:r>
            <a:r>
              <a:rPr lang="cs-CZ" dirty="0"/>
              <a:t> směřuje doprostřed roviny ostia</a:t>
            </a:r>
          </a:p>
          <a:p>
            <a:pPr lvl="1">
              <a:buClr>
                <a:schemeClr val="accent2"/>
              </a:buClr>
            </a:pPr>
            <a:r>
              <a:rPr lang="cs-CZ" dirty="0" err="1"/>
              <a:t>Sheath</a:t>
            </a:r>
            <a:r>
              <a:rPr lang="cs-CZ" dirty="0"/>
              <a:t> se odchyluje o méně než 30 ° od osy roviny ostia</a:t>
            </a:r>
          </a:p>
          <a:p>
            <a:pPr lvl="1">
              <a:buClr>
                <a:schemeClr val="accent2"/>
              </a:buClr>
            </a:pPr>
            <a:endParaRPr lang="cs-CZ" dirty="0"/>
          </a:p>
          <a:p>
            <a:pPr>
              <a:buClr>
                <a:schemeClr val="accent2"/>
              </a:buClr>
            </a:pPr>
            <a:r>
              <a:rPr lang="cs-CZ" dirty="0"/>
              <a:t>Splněny obě podmínky = optimální</a:t>
            </a:r>
          </a:p>
          <a:p>
            <a:pPr>
              <a:buClr>
                <a:schemeClr val="accent2"/>
              </a:buClr>
            </a:pPr>
            <a:r>
              <a:rPr lang="cs-CZ" dirty="0"/>
              <a:t>Alespoň jedna podmínka = suboptimální</a:t>
            </a:r>
          </a:p>
          <a:p>
            <a:pPr>
              <a:buClr>
                <a:schemeClr val="accent2"/>
              </a:buClr>
            </a:pPr>
            <a:r>
              <a:rPr lang="cs-CZ" dirty="0"/>
              <a:t>Ani jedna podmínka = neoptimální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549272-942A-493D-8BBA-0D7CD6733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565" y="365125"/>
            <a:ext cx="3102204" cy="31022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DBDB903-3B17-41A6-81E6-2AFBB480A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t="2062" r="2474" b="37457"/>
          <a:stretch/>
        </p:blipFill>
        <p:spPr>
          <a:xfrm>
            <a:off x="8797565" y="3603399"/>
            <a:ext cx="3102204" cy="29278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21D37DE-9351-4EAA-B6A5-A2FF60A11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943327"/>
            <a:ext cx="3320143" cy="33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6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"/>
    </mc:Choice>
    <mc:Fallback xmlns="">
      <p:transition spd="slow" advTm="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9BBDC93-CB74-4E82-B05A-A3358DAD95F1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>
                <a:latin typeface="+mn-lt"/>
              </a:rPr>
              <a:t>Měření CT parametrů</a:t>
            </a:r>
            <a:endParaRPr lang="cs-CZ" dirty="0">
              <a:latin typeface="+mn-lt"/>
            </a:endParaRPr>
          </a:p>
        </p:txBody>
      </p:sp>
      <p:pic>
        <p:nvPicPr>
          <p:cNvPr id="5" name="Obrázek 6">
            <a:extLst>
              <a:ext uri="{FF2B5EF4-FFF2-40B4-BE49-F238E27FC236}">
                <a16:creationId xmlns:a16="http://schemas.microsoft.com/office/drawing/2014/main" id="{30837E39-90EE-457A-BF50-A7CD19154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09" y="1843088"/>
            <a:ext cx="5525181" cy="4871995"/>
          </a:xfrm>
          <a:prstGeom prst="rect">
            <a:avLst/>
          </a:prstGeom>
        </p:spPr>
      </p:pic>
      <p:grpSp>
        <p:nvGrpSpPr>
          <p:cNvPr id="6" name="Skupina 11">
            <a:extLst>
              <a:ext uri="{FF2B5EF4-FFF2-40B4-BE49-F238E27FC236}">
                <a16:creationId xmlns:a16="http://schemas.microsoft.com/office/drawing/2014/main" id="{1C2060C9-92E8-4EFD-A46D-EAE13E09CC90}"/>
              </a:ext>
            </a:extLst>
          </p:cNvPr>
          <p:cNvGrpSpPr/>
          <p:nvPr/>
        </p:nvGrpSpPr>
        <p:grpSpPr>
          <a:xfrm>
            <a:off x="7899662" y="3151161"/>
            <a:ext cx="3032363" cy="1038435"/>
            <a:chOff x="7899662" y="3151161"/>
            <a:chExt cx="3032363" cy="1038435"/>
          </a:xfrm>
        </p:grpSpPr>
        <p:sp>
          <p:nvSpPr>
            <p:cNvPr id="7" name="TextovéPole 2">
              <a:extLst>
                <a:ext uri="{FF2B5EF4-FFF2-40B4-BE49-F238E27FC236}">
                  <a16:creationId xmlns:a16="http://schemas.microsoft.com/office/drawing/2014/main" id="{8DC75012-2498-4F7F-82BA-C8BB392923AA}"/>
                </a:ext>
              </a:extLst>
            </p:cNvPr>
            <p:cNvSpPr txBox="1"/>
            <p:nvPr/>
          </p:nvSpPr>
          <p:spPr>
            <a:xfrm>
              <a:off x="9297260" y="3151161"/>
              <a:ext cx="16347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LSPV</a:t>
              </a:r>
            </a:p>
            <a:p>
              <a:r>
                <a:rPr lang="cs-CZ" b="1" dirty="0">
                  <a:solidFill>
                    <a:srgbClr val="FF0000"/>
                  </a:solidFill>
                </a:rPr>
                <a:t>LAA OS</a:t>
              </a:r>
            </a:p>
            <a:p>
              <a:r>
                <a:rPr lang="cs-CZ" b="1" dirty="0" err="1">
                  <a:solidFill>
                    <a:srgbClr val="FF0000"/>
                  </a:solidFill>
                </a:rPr>
                <a:t>RCx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Přímá spojnice se šipkou 4">
              <a:extLst>
                <a:ext uri="{FF2B5EF4-FFF2-40B4-BE49-F238E27FC236}">
                  <a16:creationId xmlns:a16="http://schemas.microsoft.com/office/drawing/2014/main" id="{94DCB80C-31C1-4199-9019-B2936EB07D57}"/>
                </a:ext>
              </a:extLst>
            </p:cNvPr>
            <p:cNvCxnSpPr/>
            <p:nvPr/>
          </p:nvCxnSpPr>
          <p:spPr>
            <a:xfrm flipH="1">
              <a:off x="8182466" y="3311416"/>
              <a:ext cx="111479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se šipkou 10">
              <a:extLst>
                <a:ext uri="{FF2B5EF4-FFF2-40B4-BE49-F238E27FC236}">
                  <a16:creationId xmlns:a16="http://schemas.microsoft.com/office/drawing/2014/main" id="{2546C3E1-E147-47F0-A1A2-B462896434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9662" y="3623824"/>
              <a:ext cx="139759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13">
              <a:extLst>
                <a:ext uri="{FF2B5EF4-FFF2-40B4-BE49-F238E27FC236}">
                  <a16:creationId xmlns:a16="http://schemas.microsoft.com/office/drawing/2014/main" id="{F5EB3395-4B69-49A4-B33E-9B017FAE2C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9662" y="3944583"/>
              <a:ext cx="1397598" cy="2450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Obrázek 14">
            <a:extLst>
              <a:ext uri="{FF2B5EF4-FFF2-40B4-BE49-F238E27FC236}">
                <a16:creationId xmlns:a16="http://schemas.microsoft.com/office/drawing/2014/main" id="{EEBB9F36-20DE-4BA7-AA96-4042952C8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5" y="1690687"/>
            <a:ext cx="2785088" cy="2090057"/>
          </a:xfrm>
          <a:prstGeom prst="rect">
            <a:avLst/>
          </a:prstGeom>
        </p:spPr>
      </p:pic>
      <p:pic>
        <p:nvPicPr>
          <p:cNvPr id="12" name="Obrázek 12">
            <a:extLst>
              <a:ext uri="{FF2B5EF4-FFF2-40B4-BE49-F238E27FC236}">
                <a16:creationId xmlns:a16="http://schemas.microsoft.com/office/drawing/2014/main" id="{FFB2A732-1373-469F-9E9E-659C54DAC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5" y="4625026"/>
            <a:ext cx="2785088" cy="2090057"/>
          </a:xfrm>
          <a:prstGeom prst="rect">
            <a:avLst/>
          </a:prstGeom>
        </p:spPr>
      </p:pic>
      <p:pic>
        <p:nvPicPr>
          <p:cNvPr id="13" name="Obrázek 9">
            <a:extLst>
              <a:ext uri="{FF2B5EF4-FFF2-40B4-BE49-F238E27FC236}">
                <a16:creationId xmlns:a16="http://schemas.microsoft.com/office/drawing/2014/main" id="{7AD8878C-DF89-496D-884B-666C1399E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77" y="4341996"/>
            <a:ext cx="3164116" cy="23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385E6-6DA3-402E-B057-100141C1F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Měření CT parametrů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DF6EB66-89D0-46D7-B557-EB53FE5ED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357" y="109651"/>
            <a:ext cx="3429000" cy="3429000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C673D6D-9220-4F81-8B14-7A9AE8CC9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4" y="1586933"/>
            <a:ext cx="3015492" cy="29959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2B25703-345A-411E-85FA-52210080CE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0" b="10417"/>
          <a:stretch/>
        </p:blipFill>
        <p:spPr>
          <a:xfrm>
            <a:off x="3275336" y="1586933"/>
            <a:ext cx="5204160" cy="508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56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6DB6B8-161B-4E93-9D6B-DB5AFBA7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+mn-lt"/>
              </a:rPr>
              <a:t>Měření CT parametrů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929ECDF-14A0-4093-9A0A-F99C74EBC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8" y="2102588"/>
            <a:ext cx="4169518" cy="328293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A8F131B-6058-41D9-8273-0C5D751F3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16" y="1690688"/>
            <a:ext cx="5204872" cy="410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98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FB2C98-5AAC-477E-A48B-CB902B9E2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176842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latin typeface="+mn-lt"/>
              </a:rPr>
              <a:t>Výsledky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297D05C-DFFA-46E2-A6FD-66BF555E7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418" y="1698012"/>
            <a:ext cx="4794863" cy="4794863"/>
          </a:xfrm>
        </p:spPr>
      </p:pic>
      <p:sp>
        <p:nvSpPr>
          <p:cNvPr id="6" name="Bublinový popisek: čárový 5">
            <a:extLst>
              <a:ext uri="{FF2B5EF4-FFF2-40B4-BE49-F238E27FC236}">
                <a16:creationId xmlns:a16="http://schemas.microsoft.com/office/drawing/2014/main" id="{D137DE30-CD29-4785-9E66-2843A315DFC8}"/>
              </a:ext>
            </a:extLst>
          </p:cNvPr>
          <p:cNvSpPr/>
          <p:nvPr/>
        </p:nvSpPr>
        <p:spPr>
          <a:xfrm>
            <a:off x="2532119" y="2736129"/>
            <a:ext cx="980387" cy="923827"/>
          </a:xfrm>
          <a:prstGeom prst="borderCallout1">
            <a:avLst>
              <a:gd name="adj1" fmla="val 48342"/>
              <a:gd name="adj2" fmla="val 115706"/>
              <a:gd name="adj3" fmla="val 130867"/>
              <a:gd name="adj4" fmla="val 320321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6,25% (n=1)</a:t>
            </a:r>
          </a:p>
        </p:txBody>
      </p:sp>
      <p:sp>
        <p:nvSpPr>
          <p:cNvPr id="7" name="Bublinový popisek: čárový 6">
            <a:extLst>
              <a:ext uri="{FF2B5EF4-FFF2-40B4-BE49-F238E27FC236}">
                <a16:creationId xmlns:a16="http://schemas.microsoft.com/office/drawing/2014/main" id="{C779E4E1-4DBF-4D35-9F71-76AAB817D06E}"/>
              </a:ext>
            </a:extLst>
          </p:cNvPr>
          <p:cNvSpPr/>
          <p:nvPr/>
        </p:nvSpPr>
        <p:spPr>
          <a:xfrm>
            <a:off x="5511655" y="5661630"/>
            <a:ext cx="980387" cy="923827"/>
          </a:xfrm>
          <a:prstGeom prst="borderCallout1">
            <a:avLst>
              <a:gd name="adj1" fmla="val -7781"/>
              <a:gd name="adj2" fmla="val 47436"/>
              <a:gd name="adj3" fmla="val -40562"/>
              <a:gd name="adj4" fmla="val 34744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50% (n=8)</a:t>
            </a:r>
          </a:p>
        </p:txBody>
      </p:sp>
      <p:sp>
        <p:nvSpPr>
          <p:cNvPr id="8" name="Bublinový popisek: čárový 7">
            <a:extLst>
              <a:ext uri="{FF2B5EF4-FFF2-40B4-BE49-F238E27FC236}">
                <a16:creationId xmlns:a16="http://schemas.microsoft.com/office/drawing/2014/main" id="{9A289B0D-7CFE-485E-8008-716B74AC7AE1}"/>
              </a:ext>
            </a:extLst>
          </p:cNvPr>
          <p:cNvSpPr/>
          <p:nvPr/>
        </p:nvSpPr>
        <p:spPr>
          <a:xfrm>
            <a:off x="2532118" y="4893680"/>
            <a:ext cx="980387" cy="923827"/>
          </a:xfrm>
          <a:prstGeom prst="borderCallout1">
            <a:avLst>
              <a:gd name="adj1" fmla="val 48342"/>
              <a:gd name="adj2" fmla="val 115706"/>
              <a:gd name="adj3" fmla="val -7909"/>
              <a:gd name="adj4" fmla="val 283782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56,25% (n=9)</a:t>
            </a:r>
          </a:p>
        </p:txBody>
      </p:sp>
      <p:sp>
        <p:nvSpPr>
          <p:cNvPr id="9" name="Bublinový popisek: čárový 8">
            <a:extLst>
              <a:ext uri="{FF2B5EF4-FFF2-40B4-BE49-F238E27FC236}">
                <a16:creationId xmlns:a16="http://schemas.microsoft.com/office/drawing/2014/main" id="{2E7B57F6-5FD1-467B-AD32-A0D2FE8C8893}"/>
              </a:ext>
            </a:extLst>
          </p:cNvPr>
          <p:cNvSpPr/>
          <p:nvPr/>
        </p:nvSpPr>
        <p:spPr>
          <a:xfrm>
            <a:off x="5605804" y="1605430"/>
            <a:ext cx="980387" cy="923827"/>
          </a:xfrm>
          <a:prstGeom prst="borderCallout1">
            <a:avLst>
              <a:gd name="adj1" fmla="val 102423"/>
              <a:gd name="adj2" fmla="val 49359"/>
              <a:gd name="adj3" fmla="val 250254"/>
              <a:gd name="adj4" fmla="val 64551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0</a:t>
            </a:r>
          </a:p>
        </p:txBody>
      </p:sp>
      <p:sp>
        <p:nvSpPr>
          <p:cNvPr id="10" name="Bublinový popisek: čárový 9">
            <a:extLst>
              <a:ext uri="{FF2B5EF4-FFF2-40B4-BE49-F238E27FC236}">
                <a16:creationId xmlns:a16="http://schemas.microsoft.com/office/drawing/2014/main" id="{57053152-3895-44C7-8848-67CACF85AB8B}"/>
              </a:ext>
            </a:extLst>
          </p:cNvPr>
          <p:cNvSpPr/>
          <p:nvPr/>
        </p:nvSpPr>
        <p:spPr>
          <a:xfrm>
            <a:off x="8491193" y="2736129"/>
            <a:ext cx="980387" cy="923827"/>
          </a:xfrm>
          <a:prstGeom prst="borderCallout1">
            <a:avLst>
              <a:gd name="adj1" fmla="val 57526"/>
              <a:gd name="adj2" fmla="val -12179"/>
              <a:gd name="adj3" fmla="val 162499"/>
              <a:gd name="adj4" fmla="val -174872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12,5% (n=2)</a:t>
            </a:r>
          </a:p>
        </p:txBody>
      </p:sp>
      <p:sp>
        <p:nvSpPr>
          <p:cNvPr id="11" name="Bublinový popisek: čárový 10">
            <a:extLst>
              <a:ext uri="{FF2B5EF4-FFF2-40B4-BE49-F238E27FC236}">
                <a16:creationId xmlns:a16="http://schemas.microsoft.com/office/drawing/2014/main" id="{409FF05D-AA77-4CA0-BECA-2714580660EF}"/>
              </a:ext>
            </a:extLst>
          </p:cNvPr>
          <p:cNvSpPr/>
          <p:nvPr/>
        </p:nvSpPr>
        <p:spPr>
          <a:xfrm>
            <a:off x="8491192" y="4893680"/>
            <a:ext cx="980387" cy="923827"/>
          </a:xfrm>
          <a:prstGeom prst="borderCallout1">
            <a:avLst>
              <a:gd name="adj1" fmla="val 56505"/>
              <a:gd name="adj2" fmla="val -14102"/>
              <a:gd name="adj3" fmla="val 31887"/>
              <a:gd name="adj4" fmla="val -201795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37,5% (n=6)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D9D5632-9E79-40B7-BEEE-56CF29C3A007}"/>
              </a:ext>
            </a:extLst>
          </p:cNvPr>
          <p:cNvSpPr txBox="1"/>
          <p:nvPr/>
        </p:nvSpPr>
        <p:spPr>
          <a:xfrm>
            <a:off x="9219414" y="2159925"/>
            <a:ext cx="2394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n=15</a:t>
            </a:r>
          </a:p>
        </p:txBody>
      </p:sp>
    </p:spTree>
    <p:extLst>
      <p:ext uri="{BB962C8B-B14F-4D97-AF65-F5344CB8AC3E}">
        <p14:creationId xmlns:p14="http://schemas.microsoft.com/office/powerpoint/2010/main" val="573393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609C37-424B-429A-A420-FBCB968E0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710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latin typeface="+mn-lt"/>
              </a:rPr>
              <a:t>Výsledky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F01AF5D-B024-46DF-915D-3EC739191794}"/>
              </a:ext>
            </a:extLst>
          </p:cNvPr>
          <p:cNvSpPr txBox="1"/>
          <p:nvPr/>
        </p:nvSpPr>
        <p:spPr>
          <a:xfrm>
            <a:off x="576610" y="1797753"/>
            <a:ext cx="66719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sz="2400" dirty="0"/>
              <a:t>1x selhání 3D tisku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sz="2400" dirty="0"/>
              <a:t>Shoda predikovaného a reálného místa TSP u 12 (86 %), z toho byl průběh všech výkonů hodnocen operatérem jako optimální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sz="2400" dirty="0"/>
              <a:t>2 výkony s neoptimálním místem punkce hodnoceny jako obtížné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sz="2400" dirty="0"/>
              <a:t>TEE FU kompletní u 9 (64 %), bez detekce </a:t>
            </a:r>
            <a:r>
              <a:rPr lang="cs-CZ" sz="2400" dirty="0" err="1"/>
              <a:t>peridevice</a:t>
            </a:r>
            <a:r>
              <a:rPr lang="cs-CZ" sz="2400" dirty="0"/>
              <a:t> </a:t>
            </a:r>
            <a:r>
              <a:rPr lang="cs-CZ" sz="2400" dirty="0" err="1"/>
              <a:t>leaku</a:t>
            </a:r>
            <a:endParaRPr lang="cs-CZ" sz="2400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sz="2400" dirty="0"/>
              <a:t>V souboru nebyly pozorovány </a:t>
            </a:r>
            <a:r>
              <a:rPr lang="cs-CZ" sz="2400" dirty="0" err="1"/>
              <a:t>periprocedurální</a:t>
            </a:r>
            <a:r>
              <a:rPr lang="cs-CZ" sz="2400" dirty="0"/>
              <a:t> komplikace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sz="2400" dirty="0"/>
              <a:t>1x nutný </a:t>
            </a:r>
            <a:r>
              <a:rPr lang="cs-CZ" sz="2400" dirty="0" err="1"/>
              <a:t>recapture</a:t>
            </a:r>
            <a:r>
              <a:rPr lang="cs-CZ" sz="2400" dirty="0"/>
              <a:t> z důvodu </a:t>
            </a:r>
            <a:r>
              <a:rPr lang="cs-CZ" sz="2400" dirty="0" err="1"/>
              <a:t>resizingu</a:t>
            </a:r>
            <a:endParaRPr lang="cs-CZ" sz="2000" dirty="0"/>
          </a:p>
        </p:txBody>
      </p:sp>
      <p:pic>
        <p:nvPicPr>
          <p:cNvPr id="3" name="Setnicky nastrik RAO30CAUD8">
            <a:hlinkClick r:id="" action="ppaction://media"/>
            <a:extLst>
              <a:ext uri="{FF2B5EF4-FFF2-40B4-BE49-F238E27FC236}">
                <a16:creationId xmlns:a16="http://schemas.microsoft.com/office/drawing/2014/main" id="{A22BB633-1F4D-4C6A-80CB-3608B0FE2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794" t="27456" r="10269" b="13394"/>
          <a:stretch/>
        </p:blipFill>
        <p:spPr>
          <a:xfrm>
            <a:off x="7971932" y="2076253"/>
            <a:ext cx="3381868" cy="270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3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3662"/>
              </p:ext>
            </p:extLst>
          </p:nvPr>
        </p:nvGraphicFramePr>
        <p:xfrm>
          <a:off x="1697114" y="1089107"/>
          <a:ext cx="8797771" cy="4679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32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216925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306697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630828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1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2"/>
    </mc:Choice>
    <mc:Fallback xmlns="">
      <p:transition spd="slow" advTm="36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F9ED0C26-D66C-45AE-8228-6510B55CF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20" y="2961604"/>
            <a:ext cx="6251984" cy="364019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28668E4-A37F-4689-9E51-29FFE97A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882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latin typeface="+mn-lt"/>
              </a:rPr>
              <a:t>Výsledky</a:t>
            </a:r>
          </a:p>
        </p:txBody>
      </p:sp>
      <p:graphicFrame>
        <p:nvGraphicFramePr>
          <p:cNvPr id="4" name="Tabulka 7">
            <a:extLst>
              <a:ext uri="{FF2B5EF4-FFF2-40B4-BE49-F238E27FC236}">
                <a16:creationId xmlns:a16="http://schemas.microsoft.com/office/drawing/2014/main" id="{979DED16-C0C6-4AAE-AB17-0D57AA33DB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7788850"/>
              </p:ext>
            </p:extLst>
          </p:nvPr>
        </p:nvGraphicFramePr>
        <p:xfrm>
          <a:off x="1693004" y="1426762"/>
          <a:ext cx="8805991" cy="14782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440750">
                  <a:extLst>
                    <a:ext uri="{9D8B030D-6E8A-4147-A177-3AD203B41FA5}">
                      <a16:colId xmlns:a16="http://schemas.microsoft.com/office/drawing/2014/main" val="1759192630"/>
                    </a:ext>
                  </a:extLst>
                </a:gridCol>
                <a:gridCol w="1474978">
                  <a:extLst>
                    <a:ext uri="{9D8B030D-6E8A-4147-A177-3AD203B41FA5}">
                      <a16:colId xmlns:a16="http://schemas.microsoft.com/office/drawing/2014/main" val="1632075935"/>
                    </a:ext>
                  </a:extLst>
                </a:gridCol>
                <a:gridCol w="1545463">
                  <a:extLst>
                    <a:ext uri="{9D8B030D-6E8A-4147-A177-3AD203B41FA5}">
                      <a16:colId xmlns:a16="http://schemas.microsoft.com/office/drawing/2014/main" val="3398534562"/>
                    </a:ext>
                  </a:extLst>
                </a:gridCol>
                <a:gridCol w="1715326">
                  <a:extLst>
                    <a:ext uri="{9D8B030D-6E8A-4147-A177-3AD203B41FA5}">
                      <a16:colId xmlns:a16="http://schemas.microsoft.com/office/drawing/2014/main" val="2359223534"/>
                    </a:ext>
                  </a:extLst>
                </a:gridCol>
                <a:gridCol w="1629474">
                  <a:extLst>
                    <a:ext uri="{9D8B030D-6E8A-4147-A177-3AD203B41FA5}">
                      <a16:colId xmlns:a16="http://schemas.microsoft.com/office/drawing/2014/main" val="16598730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Anteriorní (°)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Posteriorní (°)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aseline="0" dirty="0"/>
                        <a:t>p Student t-test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aseline="0" dirty="0"/>
                        <a:t>p </a:t>
                      </a:r>
                      <a:r>
                        <a:rPr lang="cs-CZ" baseline="0" dirty="0" err="1"/>
                        <a:t>Shapiro-Wilk</a:t>
                      </a:r>
                      <a:endParaRPr lang="cs-CZ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87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Os x IAS sagitální rovina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173 ±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139 ±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&lt;0,001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07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Os x IAS frontální rovina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122 ±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116 ±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766646"/>
                  </a:ext>
                </a:extLst>
              </a:tr>
              <a:tr h="261227">
                <a:tc>
                  <a:txBody>
                    <a:bodyPr/>
                    <a:lstStyle/>
                    <a:p>
                      <a:r>
                        <a:rPr lang="cs-CZ" dirty="0"/>
                        <a:t>Ostium x Mi </a:t>
                      </a:r>
                      <a:r>
                        <a:rPr lang="cs-CZ" dirty="0" err="1"/>
                        <a:t>anulus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94 ±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109 ±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6508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1DAEBF77-E78F-4535-B044-DA593767A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48" y="3429000"/>
            <a:ext cx="3930977" cy="3101609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ACD7F001-535F-4D9E-B03C-A61D044C9830}"/>
              </a:ext>
            </a:extLst>
          </p:cNvPr>
          <p:cNvGrpSpPr/>
          <p:nvPr/>
        </p:nvGrpSpPr>
        <p:grpSpPr>
          <a:xfrm>
            <a:off x="999241" y="4550871"/>
            <a:ext cx="7954258" cy="461665"/>
            <a:chOff x="999241" y="4550871"/>
            <a:chExt cx="7954258" cy="461665"/>
          </a:xfrm>
        </p:grpSpPr>
        <p:cxnSp>
          <p:nvCxnSpPr>
            <p:cNvPr id="8" name="Přímá spojnice 7">
              <a:extLst>
                <a:ext uri="{FF2B5EF4-FFF2-40B4-BE49-F238E27FC236}">
                  <a16:creationId xmlns:a16="http://schemas.microsoft.com/office/drawing/2014/main" id="{0A631147-701E-4400-A24F-C4ADF8B6EBB6}"/>
                </a:ext>
              </a:extLst>
            </p:cNvPr>
            <p:cNvCxnSpPr>
              <a:cxnSpLocks/>
            </p:cNvCxnSpPr>
            <p:nvPr/>
          </p:nvCxnSpPr>
          <p:spPr>
            <a:xfrm>
              <a:off x="999241" y="4967926"/>
              <a:ext cx="5599133" cy="11878"/>
            </a:xfrm>
            <a:prstGeom prst="line">
              <a:avLst/>
            </a:prstGeom>
            <a:ln w="762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BB06F75F-EAF6-4AA1-B203-E5641DE7383A}"/>
                </a:ext>
              </a:extLst>
            </p:cNvPr>
            <p:cNvSpPr txBox="1"/>
            <p:nvPr/>
          </p:nvSpPr>
          <p:spPr>
            <a:xfrm>
              <a:off x="8008070" y="4550871"/>
              <a:ext cx="9454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chemeClr val="accent2"/>
                  </a:solidFill>
                </a:rPr>
                <a:t>100°</a:t>
              </a:r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4468318B-ADB6-4235-A0A2-95E0DE7B1782}"/>
              </a:ext>
            </a:extLst>
          </p:cNvPr>
          <p:cNvSpPr txBox="1"/>
          <p:nvPr/>
        </p:nvSpPr>
        <p:spPr>
          <a:xfrm>
            <a:off x="1903253" y="2856222"/>
            <a:ext cx="97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</a:t>
            </a:r>
            <a:r>
              <a:rPr lang="cs-CZ" dirty="0"/>
              <a:t> = 0,05</a:t>
            </a:r>
          </a:p>
        </p:txBody>
      </p:sp>
    </p:spTree>
    <p:extLst>
      <p:ext uri="{BB962C8B-B14F-4D97-AF65-F5344CB8AC3E}">
        <p14:creationId xmlns:p14="http://schemas.microsoft.com/office/powerpoint/2010/main" val="370419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BF442F-087C-48E4-8A50-02CA345EC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+mn-lt"/>
              </a:rPr>
              <a:t>Diskuze a limitace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5870C5-EB78-41A2-83FA-9B96EF429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9925"/>
            <a:ext cx="10515600" cy="3698875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cs-CZ" dirty="0"/>
              <a:t>Dosud nebyla publikována data týkající se využití 3D tisku v plánování TSP u LAAO</a:t>
            </a:r>
          </a:p>
          <a:p>
            <a:pPr>
              <a:buClr>
                <a:schemeClr val="accent2"/>
              </a:buClr>
            </a:pPr>
            <a:r>
              <a:rPr lang="cs-CZ" dirty="0"/>
              <a:t>Též nebyla publikována data o využití </a:t>
            </a:r>
            <a:r>
              <a:rPr lang="cs-CZ" dirty="0" err="1"/>
              <a:t>biatriálního</a:t>
            </a:r>
            <a:r>
              <a:rPr lang="cs-CZ" dirty="0"/>
              <a:t> modelu</a:t>
            </a:r>
            <a:br>
              <a:rPr lang="cs-CZ" dirty="0"/>
            </a:br>
            <a:endParaRPr lang="cs-CZ" dirty="0"/>
          </a:p>
          <a:p>
            <a:pPr>
              <a:buClr>
                <a:schemeClr val="accent2"/>
              </a:buClr>
            </a:pPr>
            <a:r>
              <a:rPr lang="cs-CZ" dirty="0"/>
              <a:t>Hlavní limitace:</a:t>
            </a:r>
          </a:p>
          <a:p>
            <a:pPr lvl="1">
              <a:buClr>
                <a:schemeClr val="accent2"/>
              </a:buClr>
            </a:pPr>
            <a:r>
              <a:rPr lang="cs-CZ" dirty="0"/>
              <a:t>velikost souboru</a:t>
            </a:r>
          </a:p>
          <a:p>
            <a:pPr lvl="1">
              <a:buClr>
                <a:schemeClr val="accent2"/>
              </a:buClr>
            </a:pPr>
            <a:r>
              <a:rPr lang="cs-CZ" dirty="0"/>
              <a:t>nestejná kvalita CT vyšetření</a:t>
            </a:r>
          </a:p>
          <a:p>
            <a:pPr lvl="1">
              <a:buClr>
                <a:schemeClr val="accent2"/>
              </a:buClr>
            </a:pPr>
            <a:r>
              <a:rPr lang="cs-CZ" dirty="0"/>
              <a:t>nemožnost přesně simulovat mechanické vlastnosti tkání</a:t>
            </a:r>
          </a:p>
        </p:txBody>
      </p:sp>
    </p:spTree>
    <p:extLst>
      <p:ext uri="{BB962C8B-B14F-4D97-AF65-F5344CB8AC3E}">
        <p14:creationId xmlns:p14="http://schemas.microsoft.com/office/powerpoint/2010/main" val="2474856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C9E0F-0FC7-48EE-9AA9-3D023BF1B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latin typeface="+mn-lt"/>
              </a:rPr>
              <a:t>Závěrem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5A08E3-CB51-4AB9-AA6B-CBC84D143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3937"/>
            <a:ext cx="10515600" cy="2270125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cs-CZ" dirty="0"/>
              <a:t>Využití 3D tisku pro plánování TSP je technicky možné</a:t>
            </a:r>
          </a:p>
          <a:p>
            <a:pPr>
              <a:buClr>
                <a:schemeClr val="accent2"/>
              </a:buClr>
            </a:pPr>
            <a:r>
              <a:rPr lang="cs-CZ" dirty="0"/>
              <a:t>U přibližně 40 % pacientů je optimální lokalizace TSP anteriorně</a:t>
            </a:r>
          </a:p>
          <a:p>
            <a:pPr>
              <a:buClr>
                <a:schemeClr val="accent2"/>
              </a:buClr>
            </a:pPr>
            <a:r>
              <a:rPr lang="cs-CZ" dirty="0"/>
              <a:t>Z 2D zobrazení je k predikci lokalizace TSP v praxi využitelné měření úhlu, který svírá rovina ostia LAA a mitrálního </a:t>
            </a:r>
            <a:r>
              <a:rPr lang="cs-CZ" dirty="0" err="1"/>
              <a:t>anulu</a:t>
            </a:r>
            <a:r>
              <a:rPr lang="cs-CZ" dirty="0"/>
              <a:t> (100 °)</a:t>
            </a:r>
          </a:p>
        </p:txBody>
      </p:sp>
    </p:spTree>
    <p:extLst>
      <p:ext uri="{BB962C8B-B14F-4D97-AF65-F5344CB8AC3E}">
        <p14:creationId xmlns:p14="http://schemas.microsoft.com/office/powerpoint/2010/main" val="416544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470521-BD17-459F-8650-2D828D3D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296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latin typeface="+mn-lt"/>
              </a:rPr>
              <a:t>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E9F5BC-61BB-4E41-92E0-23D445F2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76" y="1325999"/>
            <a:ext cx="10515600" cy="4270681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cs-CZ" dirty="0"/>
              <a:t>Perkutánní uzávěr ouška levé síně (LAAO) je </a:t>
            </a:r>
            <a:r>
              <a:rPr lang="cs-CZ" dirty="0" err="1"/>
              <a:t>noninferiorní</a:t>
            </a:r>
            <a:r>
              <a:rPr lang="cs-CZ" dirty="0"/>
              <a:t> oproti </a:t>
            </a:r>
            <a:r>
              <a:rPr lang="cs-CZ" dirty="0" err="1"/>
              <a:t>antikoagulaci</a:t>
            </a:r>
            <a:r>
              <a:rPr lang="cs-CZ" dirty="0"/>
              <a:t> v prevenci ischemického iktu</a:t>
            </a:r>
            <a:r>
              <a:rPr lang="cs-CZ" baseline="30000" dirty="0"/>
              <a:t>1-3</a:t>
            </a:r>
          </a:p>
          <a:p>
            <a:pPr>
              <a:buClr>
                <a:schemeClr val="accent2"/>
              </a:buClr>
            </a:pPr>
            <a:r>
              <a:rPr lang="cs-CZ" dirty="0" err="1"/>
              <a:t>Transseptální</a:t>
            </a:r>
            <a:r>
              <a:rPr lang="cs-CZ" dirty="0"/>
              <a:t> punkce (TSP) je důležitá pro další vývoj zákroku (neřiditelné instrumentarium, variabilní anatomie ouška)</a:t>
            </a:r>
          </a:p>
          <a:p>
            <a:pPr lvl="1">
              <a:buClr>
                <a:schemeClr val="accent2"/>
              </a:buClr>
            </a:pPr>
            <a:r>
              <a:rPr lang="cs-CZ" dirty="0"/>
              <a:t>Neoptimální lokalizace TSP může vést k nedostatečné okluzi nebo k rozvoji komplikací např. v důsledku nutnosti repozice </a:t>
            </a:r>
            <a:r>
              <a:rPr lang="cs-CZ" dirty="0" err="1"/>
              <a:t>okludéru</a:t>
            </a:r>
            <a:endParaRPr lang="cs-CZ" dirty="0"/>
          </a:p>
          <a:p>
            <a:pPr>
              <a:buClr>
                <a:schemeClr val="accent2"/>
              </a:buClr>
            </a:pPr>
            <a:r>
              <a:rPr lang="cs-CZ" dirty="0"/>
              <a:t>Klíčová role </a:t>
            </a:r>
            <a:r>
              <a:rPr lang="cs-CZ" dirty="0" err="1"/>
              <a:t>preprocedurálního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plánování</a:t>
            </a:r>
          </a:p>
          <a:p>
            <a:pPr lvl="1">
              <a:buClr>
                <a:schemeClr val="accent2"/>
              </a:buClr>
            </a:pPr>
            <a:r>
              <a:rPr lang="cs-CZ" dirty="0"/>
              <a:t>Využití 3D metod (segmentace,</a:t>
            </a:r>
            <a:br>
              <a:rPr lang="cs-CZ" dirty="0"/>
            </a:br>
            <a:r>
              <a:rPr lang="cs-CZ" dirty="0"/>
              <a:t> 3D tisk)</a:t>
            </a:r>
            <a:r>
              <a:rPr lang="cs-CZ" baseline="30000" dirty="0"/>
              <a:t>4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E673F34-228E-4688-9C78-431DA989A6DF}"/>
              </a:ext>
            </a:extLst>
          </p:cNvPr>
          <p:cNvSpPr txBox="1"/>
          <p:nvPr/>
        </p:nvSpPr>
        <p:spPr>
          <a:xfrm>
            <a:off x="838200" y="5904144"/>
            <a:ext cx="10285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1200" dirty="0" err="1"/>
              <a:t>Reddy</a:t>
            </a:r>
            <a:r>
              <a:rPr lang="cs-CZ" sz="1200" dirty="0"/>
              <a:t> et al., JAMA, 2014</a:t>
            </a:r>
          </a:p>
          <a:p>
            <a:pPr marL="342900" indent="-342900">
              <a:buAutoNum type="arabicPeriod"/>
            </a:pPr>
            <a:r>
              <a:rPr lang="cs-CZ" sz="1200" dirty="0"/>
              <a:t>Holmes et al., JACC, 2014</a:t>
            </a:r>
          </a:p>
          <a:p>
            <a:pPr marL="342900" indent="-342900">
              <a:buAutoNum type="arabicPeriod"/>
            </a:pPr>
            <a:r>
              <a:rPr lang="cs-CZ" sz="1200" dirty="0" err="1"/>
              <a:t>Osmancik</a:t>
            </a:r>
            <a:r>
              <a:rPr lang="cs-CZ" sz="1200" dirty="0"/>
              <a:t> et al., JACC, 2020</a:t>
            </a:r>
          </a:p>
          <a:p>
            <a:pPr marL="342900" indent="-342900">
              <a:buAutoNum type="arabicPeriod"/>
            </a:pPr>
            <a:r>
              <a:rPr lang="cs-CZ" sz="1200" dirty="0" err="1"/>
              <a:t>Budge</a:t>
            </a:r>
            <a:r>
              <a:rPr lang="cs-CZ" sz="1200" dirty="0"/>
              <a:t> et al.,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interventional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cardiac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electrophysiology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2008</a:t>
            </a:r>
            <a:endParaRPr lang="cs-CZ" sz="1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5F5D0FE-5896-4FE5-A576-6D6816EC9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" t="1104" r="573" b="773"/>
          <a:stretch/>
        </p:blipFill>
        <p:spPr bwMode="auto">
          <a:xfrm>
            <a:off x="6184966" y="3813568"/>
            <a:ext cx="5695950" cy="2819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7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99"/>
    </mc:Choice>
    <mc:Fallback xmlns="">
      <p:transition spd="slow" advTm="84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C5C444-EED2-4F36-8BD9-5E8F9AD4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+mn-lt"/>
              </a:rPr>
              <a:t>3D tisk a LAAO v literatuře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47399ACE-00EB-4952-A86D-3229214759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427200"/>
              </p:ext>
            </p:extLst>
          </p:nvPr>
        </p:nvGraphicFramePr>
        <p:xfrm>
          <a:off x="1600820" y="1449894"/>
          <a:ext cx="8990360" cy="18542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149312">
                  <a:extLst>
                    <a:ext uri="{9D8B030D-6E8A-4147-A177-3AD203B41FA5}">
                      <a16:colId xmlns:a16="http://schemas.microsoft.com/office/drawing/2014/main" val="3188755003"/>
                    </a:ext>
                  </a:extLst>
                </a:gridCol>
                <a:gridCol w="1009875">
                  <a:extLst>
                    <a:ext uri="{9D8B030D-6E8A-4147-A177-3AD203B41FA5}">
                      <a16:colId xmlns:a16="http://schemas.microsoft.com/office/drawing/2014/main" val="1697635205"/>
                    </a:ext>
                  </a:extLst>
                </a:gridCol>
                <a:gridCol w="1286748">
                  <a:extLst>
                    <a:ext uri="{9D8B030D-6E8A-4147-A177-3AD203B41FA5}">
                      <a16:colId xmlns:a16="http://schemas.microsoft.com/office/drawing/2014/main" val="2889117068"/>
                    </a:ext>
                  </a:extLst>
                </a:gridCol>
                <a:gridCol w="1606216">
                  <a:extLst>
                    <a:ext uri="{9D8B030D-6E8A-4147-A177-3AD203B41FA5}">
                      <a16:colId xmlns:a16="http://schemas.microsoft.com/office/drawing/2014/main" val="1714234615"/>
                    </a:ext>
                  </a:extLst>
                </a:gridCol>
                <a:gridCol w="2938209">
                  <a:extLst>
                    <a:ext uri="{9D8B030D-6E8A-4147-A177-3AD203B41FA5}">
                      <a16:colId xmlns:a16="http://schemas.microsoft.com/office/drawing/2014/main" val="23949782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Autor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země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Počet pacientů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819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Liu</a:t>
                      </a:r>
                      <a:r>
                        <a:rPr lang="cs-CZ" dirty="0"/>
                        <a:t> et 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Čína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Průřezová studie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196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Song et al.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Čína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Průřezová studie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048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Hachulla</a:t>
                      </a:r>
                      <a:r>
                        <a:rPr lang="cs-CZ" dirty="0"/>
                        <a:t> et 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Švýcarsko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Průřezová studie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Fan</a:t>
                      </a:r>
                      <a:r>
                        <a:rPr lang="cs-CZ" dirty="0"/>
                        <a:t> et 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Čína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Retrospektivní + prospektivní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485051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FAB41982-35F8-4FD7-AEAA-7BB545F59E20}"/>
              </a:ext>
            </a:extLst>
          </p:cNvPr>
          <p:cNvSpPr txBox="1"/>
          <p:nvPr/>
        </p:nvSpPr>
        <p:spPr>
          <a:xfrm>
            <a:off x="763572" y="6306534"/>
            <a:ext cx="411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1. </a:t>
            </a:r>
            <a:r>
              <a:rPr lang="cs-CZ" dirty="0" err="1"/>
              <a:t>Glikson</a:t>
            </a:r>
            <a:r>
              <a:rPr lang="cs-CZ" dirty="0"/>
              <a:t> et al., </a:t>
            </a:r>
            <a:r>
              <a:rPr lang="cs-CZ" dirty="0" err="1"/>
              <a:t>Europace</a:t>
            </a:r>
            <a:r>
              <a:rPr lang="cs-CZ" dirty="0"/>
              <a:t>, 2020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85E8EA5-E822-4C4F-9A6E-3E5B90BDB1AC}"/>
              </a:ext>
            </a:extLst>
          </p:cNvPr>
          <p:cNvSpPr txBox="1"/>
          <p:nvPr/>
        </p:nvSpPr>
        <p:spPr>
          <a:xfrm>
            <a:off x="329938" y="3553906"/>
            <a:ext cx="11415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sz="2400" dirty="0"/>
              <a:t>Komplexní modely zahrnující </a:t>
            </a:r>
            <a:r>
              <a:rPr lang="cs-CZ" sz="2400" dirty="0" err="1"/>
              <a:t>mezisíňové</a:t>
            </a:r>
            <a:r>
              <a:rPr lang="cs-CZ" sz="2400" dirty="0"/>
              <a:t> septum mohou pomoci v </a:t>
            </a:r>
            <a:r>
              <a:rPr lang="cs-CZ" sz="2400" dirty="0" err="1"/>
              <a:t>preprocedurálním</a:t>
            </a:r>
            <a:r>
              <a:rPr lang="cs-CZ" sz="2400" dirty="0"/>
              <a:t> plánování TSP</a:t>
            </a:r>
            <a:r>
              <a:rPr lang="cs-CZ" sz="2400" baseline="30000" dirty="0"/>
              <a:t>1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sz="2400" dirty="0"/>
              <a:t>V méně obvyklých případech u laterálně orientovaných oušek může být výhodnější anteriorní lokalizace TSP</a:t>
            </a:r>
            <a:r>
              <a:rPr lang="cs-CZ" sz="2400" baseline="30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773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39"/>
    </mc:Choice>
    <mc:Fallback xmlns="">
      <p:transition spd="slow" advTm="4763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939B68-D699-40FC-8AC4-D184A40CB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+mn-lt"/>
              </a:rPr>
              <a:t>Plánování TSP pomocí 3D tisku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3BFFBE-3C90-4E47-97AE-BBF1FDB95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0092"/>
            <a:ext cx="10515600" cy="2906626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cs-CZ" dirty="0"/>
              <a:t>Prospektivní studie, 2 centra (FNKV, VFN)</a:t>
            </a:r>
          </a:p>
          <a:p>
            <a:pPr lvl="1">
              <a:buClr>
                <a:schemeClr val="accent2"/>
              </a:buClr>
            </a:pPr>
            <a:r>
              <a:rPr lang="cs-CZ" dirty="0"/>
              <a:t>n=15</a:t>
            </a:r>
          </a:p>
          <a:p>
            <a:pPr>
              <a:buClr>
                <a:schemeClr val="accent2"/>
              </a:buClr>
            </a:pPr>
            <a:r>
              <a:rPr lang="cs-CZ" dirty="0"/>
              <a:t>Cíle:</a:t>
            </a:r>
          </a:p>
          <a:p>
            <a:pPr lvl="1">
              <a:buClr>
                <a:schemeClr val="accent2"/>
              </a:buClr>
            </a:pPr>
            <a:r>
              <a:rPr lang="cs-CZ" dirty="0"/>
              <a:t>Posouzení technických aspektů využití 3D tisku v plánování TSP u LAAO</a:t>
            </a:r>
          </a:p>
          <a:p>
            <a:pPr lvl="1">
              <a:buClr>
                <a:schemeClr val="accent2"/>
              </a:buClr>
            </a:pPr>
            <a:r>
              <a:rPr lang="cs-CZ" dirty="0"/>
              <a:t>Deskriptivní statistika lokalizace TSP</a:t>
            </a:r>
          </a:p>
          <a:p>
            <a:pPr lvl="1">
              <a:buClr>
                <a:schemeClr val="accent2"/>
              </a:buClr>
            </a:pPr>
            <a:r>
              <a:rPr lang="cs-CZ" dirty="0"/>
              <a:t>Predikce optimálního místa TSP na základě analýzy CT (2D)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1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36"/>
    </mc:Choice>
    <mc:Fallback xmlns="">
      <p:transition spd="slow" advTm="28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2ACFE456-FA00-4DFA-B255-1E28615EF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latin typeface="+mn-lt"/>
              </a:rPr>
              <a:t>Charakteristika souboru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F43D54B-8573-4E2D-8A96-04178C7FB5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296640"/>
              </p:ext>
            </p:extLst>
          </p:nvPr>
        </p:nvGraphicFramePr>
        <p:xfrm>
          <a:off x="1362958" y="1700115"/>
          <a:ext cx="4733042" cy="29667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366521">
                  <a:extLst>
                    <a:ext uri="{9D8B030D-6E8A-4147-A177-3AD203B41FA5}">
                      <a16:colId xmlns:a16="http://schemas.microsoft.com/office/drawing/2014/main" val="583202099"/>
                    </a:ext>
                  </a:extLst>
                </a:gridCol>
                <a:gridCol w="2366521">
                  <a:extLst>
                    <a:ext uri="{9D8B030D-6E8A-4147-A177-3AD203B41FA5}">
                      <a16:colId xmlns:a16="http://schemas.microsoft.com/office/drawing/2014/main" val="383544422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cs-CZ" dirty="0"/>
                        <a:t>Základní údaje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057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Věk (roky)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73 ± 7,5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1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Muži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 (50 %)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25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BMI (kg/m</a:t>
                      </a:r>
                      <a:r>
                        <a:rPr lang="cs-CZ" baseline="30000" dirty="0"/>
                        <a:t>2</a:t>
                      </a:r>
                      <a:r>
                        <a:rPr lang="cs-CZ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28,2 ± 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113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0" u="none" strike="noStrike" kern="1200" baseline="0" dirty="0">
                          <a:solidFill>
                            <a:schemeClr val="dk1"/>
                          </a:solidFill>
                        </a:rPr>
                        <a:t>CHA</a:t>
                      </a:r>
                      <a:r>
                        <a:rPr lang="cs-CZ" sz="1800" b="0" u="none" strike="noStrike" kern="1200" baseline="-25000" dirty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cs-CZ" sz="1800" b="0" u="none" strike="noStrike" kern="1200" baseline="0" dirty="0">
                          <a:solidFill>
                            <a:schemeClr val="dk1"/>
                          </a:solidFill>
                        </a:rPr>
                        <a:t>DS</a:t>
                      </a:r>
                      <a:r>
                        <a:rPr lang="cs-CZ" sz="1800" b="0" u="none" strike="noStrike" kern="1200" baseline="-25000" dirty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cs-CZ" sz="1800" b="0" u="none" strike="noStrike" kern="1200" baseline="0" dirty="0">
                          <a:solidFill>
                            <a:schemeClr val="dk1"/>
                          </a:solidFill>
                        </a:rPr>
                        <a:t>-VASc </a:t>
                      </a:r>
                      <a:r>
                        <a:rPr lang="cs-CZ" sz="1800" b="0" u="none" strike="noStrike" kern="1200" baseline="0" dirty="0" err="1">
                          <a:solidFill>
                            <a:schemeClr val="dk1"/>
                          </a:solidFill>
                        </a:rPr>
                        <a:t>score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3,9 ± 1,3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081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HAS-BLED </a:t>
                      </a:r>
                      <a:r>
                        <a:rPr lang="cs-CZ" dirty="0" err="1"/>
                        <a:t>score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2,7 ± 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379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EF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57 ± 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79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LA z PLAX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47 ± 8,5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750505"/>
                  </a:ext>
                </a:extLst>
              </a:tr>
            </a:tbl>
          </a:graphicData>
        </a:graphic>
      </p:graphicFrame>
      <p:graphicFrame>
        <p:nvGraphicFramePr>
          <p:cNvPr id="6" name="Tabulka 4">
            <a:extLst>
              <a:ext uri="{FF2B5EF4-FFF2-40B4-BE49-F238E27FC236}">
                <a16:creationId xmlns:a16="http://schemas.microsoft.com/office/drawing/2014/main" id="{8EE76EC0-823C-43C4-A709-702DE00280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4691032"/>
              </p:ext>
            </p:extLst>
          </p:nvPr>
        </p:nvGraphicFramePr>
        <p:xfrm>
          <a:off x="1362958" y="4673067"/>
          <a:ext cx="4733042" cy="18491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366521">
                  <a:extLst>
                    <a:ext uri="{9D8B030D-6E8A-4147-A177-3AD203B41FA5}">
                      <a16:colId xmlns:a16="http://schemas.microsoft.com/office/drawing/2014/main" val="583202099"/>
                    </a:ext>
                  </a:extLst>
                </a:gridCol>
                <a:gridCol w="2366521">
                  <a:extLst>
                    <a:ext uri="{9D8B030D-6E8A-4147-A177-3AD203B41FA5}">
                      <a16:colId xmlns:a16="http://schemas.microsoft.com/office/drawing/2014/main" val="3835444221"/>
                    </a:ext>
                  </a:extLst>
                </a:gridCol>
              </a:tblGrid>
              <a:tr h="133566">
                <a:tc gridSpan="2">
                  <a:txBody>
                    <a:bodyPr/>
                    <a:lstStyle/>
                    <a:p>
                      <a:r>
                        <a:rPr lang="cs-CZ" dirty="0"/>
                        <a:t>Antitrombotická terapie před procedurou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057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Warfarin</a:t>
                      </a:r>
                      <a:r>
                        <a:rPr lang="cs-CZ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 (14 %)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1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NOAK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 (50 %)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25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Antiagregace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 (21 %)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081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Bez </a:t>
                      </a:r>
                      <a:r>
                        <a:rPr lang="cs-CZ" dirty="0" err="1"/>
                        <a:t>antitrombotik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 (7 %)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379628"/>
                  </a:ext>
                </a:extLst>
              </a:tr>
            </a:tbl>
          </a:graphicData>
        </a:graphic>
      </p:graphicFrame>
      <p:graphicFrame>
        <p:nvGraphicFramePr>
          <p:cNvPr id="7" name="Tabulka 5">
            <a:extLst>
              <a:ext uri="{FF2B5EF4-FFF2-40B4-BE49-F238E27FC236}">
                <a16:creationId xmlns:a16="http://schemas.microsoft.com/office/drawing/2014/main" id="{DDFD76C8-0F4F-41D8-BE3E-F6B1E4FE4B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464534"/>
              </p:ext>
            </p:extLst>
          </p:nvPr>
        </p:nvGraphicFramePr>
        <p:xfrm>
          <a:off x="6105427" y="1700115"/>
          <a:ext cx="4733042" cy="11074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366521">
                  <a:extLst>
                    <a:ext uri="{9D8B030D-6E8A-4147-A177-3AD203B41FA5}">
                      <a16:colId xmlns:a16="http://schemas.microsoft.com/office/drawing/2014/main" val="583202099"/>
                    </a:ext>
                  </a:extLst>
                </a:gridCol>
                <a:gridCol w="2366521">
                  <a:extLst>
                    <a:ext uri="{9D8B030D-6E8A-4147-A177-3AD203B41FA5}">
                      <a16:colId xmlns:a16="http://schemas.microsoft.com/office/drawing/2014/main" val="3835444221"/>
                    </a:ext>
                  </a:extLst>
                </a:gridCol>
              </a:tblGrid>
              <a:tr h="135652">
                <a:tc gridSpan="2">
                  <a:txBody>
                    <a:bodyPr/>
                    <a:lstStyle/>
                    <a:p>
                      <a:r>
                        <a:rPr lang="cs-CZ" dirty="0"/>
                        <a:t>Krvácivé příhody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057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GIT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 (29 %)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1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 (36 %)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25916"/>
                  </a:ext>
                </a:extLst>
              </a:tr>
            </a:tbl>
          </a:graphicData>
        </a:graphic>
      </p:graphicFrame>
      <p:graphicFrame>
        <p:nvGraphicFramePr>
          <p:cNvPr id="8" name="Tabulka 6">
            <a:extLst>
              <a:ext uri="{FF2B5EF4-FFF2-40B4-BE49-F238E27FC236}">
                <a16:creationId xmlns:a16="http://schemas.microsoft.com/office/drawing/2014/main" id="{08A815C6-E603-44D8-9105-A4A1A0F993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1525598"/>
              </p:ext>
            </p:extLst>
          </p:nvPr>
        </p:nvGraphicFramePr>
        <p:xfrm>
          <a:off x="6096000" y="2816982"/>
          <a:ext cx="4733042" cy="14782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366521">
                  <a:extLst>
                    <a:ext uri="{9D8B030D-6E8A-4147-A177-3AD203B41FA5}">
                      <a16:colId xmlns:a16="http://schemas.microsoft.com/office/drawing/2014/main" val="583202099"/>
                    </a:ext>
                  </a:extLst>
                </a:gridCol>
                <a:gridCol w="2366521">
                  <a:extLst>
                    <a:ext uri="{9D8B030D-6E8A-4147-A177-3AD203B41FA5}">
                      <a16:colId xmlns:a16="http://schemas.microsoft.com/office/drawing/2014/main" val="383544422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cs-CZ" dirty="0"/>
                        <a:t>Charakteristiky ouška levé síně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057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Ostium (mm</a:t>
                      </a:r>
                      <a:r>
                        <a:rPr lang="cs-CZ" baseline="30000" dirty="0"/>
                        <a:t>2</a:t>
                      </a:r>
                      <a:r>
                        <a:rPr lang="cs-CZ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562 ± 191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1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LZ (mm</a:t>
                      </a:r>
                      <a:r>
                        <a:rPr lang="cs-CZ" baseline="30000" dirty="0"/>
                        <a:t>2</a:t>
                      </a:r>
                      <a:r>
                        <a:rPr lang="cs-CZ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391 ± 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25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Ovality</a:t>
                      </a:r>
                      <a:r>
                        <a:rPr lang="cs-CZ" dirty="0"/>
                        <a:t>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1,7 ± 0,4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081709"/>
                  </a:ext>
                </a:extLst>
              </a:tr>
            </a:tbl>
          </a:graphicData>
        </a:graphic>
      </p:graphicFrame>
      <p:graphicFrame>
        <p:nvGraphicFramePr>
          <p:cNvPr id="9" name="Tabulka 7">
            <a:extLst>
              <a:ext uri="{FF2B5EF4-FFF2-40B4-BE49-F238E27FC236}">
                <a16:creationId xmlns:a16="http://schemas.microsoft.com/office/drawing/2014/main" id="{E79078E8-CB92-4EF0-9A83-F93E6EF598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851319"/>
              </p:ext>
            </p:extLst>
          </p:nvPr>
        </p:nvGraphicFramePr>
        <p:xfrm>
          <a:off x="6096000" y="4304689"/>
          <a:ext cx="4733042" cy="11074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366521">
                  <a:extLst>
                    <a:ext uri="{9D8B030D-6E8A-4147-A177-3AD203B41FA5}">
                      <a16:colId xmlns:a16="http://schemas.microsoft.com/office/drawing/2014/main" val="583202099"/>
                    </a:ext>
                  </a:extLst>
                </a:gridCol>
                <a:gridCol w="2366521">
                  <a:extLst>
                    <a:ext uri="{9D8B030D-6E8A-4147-A177-3AD203B41FA5}">
                      <a16:colId xmlns:a16="http://schemas.microsoft.com/office/drawing/2014/main" val="383544422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cs-CZ" dirty="0"/>
                        <a:t>Charakteristiky výkonu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057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Doba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85 ± 12,2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1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Doba </a:t>
                      </a:r>
                      <a:r>
                        <a:rPr lang="cs-CZ" dirty="0" err="1"/>
                        <a:t>skia</a:t>
                      </a:r>
                      <a:r>
                        <a:rPr lang="cs-CZ" dirty="0"/>
                        <a:t>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9,6 ± 2,8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25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423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E91E3D13-1F20-4DA6-8056-824519C8C5B6}"/>
              </a:ext>
            </a:extLst>
          </p:cNvPr>
          <p:cNvSpPr/>
          <p:nvPr/>
        </p:nvSpPr>
        <p:spPr>
          <a:xfrm>
            <a:off x="19754" y="822488"/>
            <a:ext cx="4540579" cy="567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B6A3592-B09D-4EFF-8F11-D8B75EDD60E3}"/>
              </a:ext>
            </a:extLst>
          </p:cNvPr>
          <p:cNvGraphicFramePr/>
          <p:nvPr/>
        </p:nvGraphicFramePr>
        <p:xfrm>
          <a:off x="397590" y="822488"/>
          <a:ext cx="4064000" cy="5213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0" name="Skupina 14">
            <a:extLst>
              <a:ext uri="{FF2B5EF4-FFF2-40B4-BE49-F238E27FC236}">
                <a16:creationId xmlns:a16="http://schemas.microsoft.com/office/drawing/2014/main" id="{F3F864C8-8087-44C2-A072-DDC352238014}"/>
              </a:ext>
            </a:extLst>
          </p:cNvPr>
          <p:cNvGrpSpPr/>
          <p:nvPr/>
        </p:nvGrpSpPr>
        <p:grpSpPr>
          <a:xfrm>
            <a:off x="4540623" y="845592"/>
            <a:ext cx="7025800" cy="1951045"/>
            <a:chOff x="4593027" y="1366885"/>
            <a:chExt cx="7025800" cy="1951045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41" name="Skupina 8">
              <a:extLst>
                <a:ext uri="{FF2B5EF4-FFF2-40B4-BE49-F238E27FC236}">
                  <a16:creationId xmlns:a16="http://schemas.microsoft.com/office/drawing/2014/main" id="{ED55F712-1F0B-42B0-AD50-9D5E8515327B}"/>
                </a:ext>
              </a:extLst>
            </p:cNvPr>
            <p:cNvGrpSpPr/>
            <p:nvPr/>
          </p:nvGrpSpPr>
          <p:grpSpPr>
            <a:xfrm>
              <a:off x="4593027" y="1366885"/>
              <a:ext cx="7025800" cy="1951045"/>
              <a:chOff x="4598577" y="1376313"/>
              <a:chExt cx="7025800" cy="1951045"/>
            </a:xfrm>
            <a:grpFill/>
          </p:grpSpPr>
          <p:sp>
            <p:nvSpPr>
              <p:cNvPr id="43" name="Obdélník 5">
                <a:extLst>
                  <a:ext uri="{FF2B5EF4-FFF2-40B4-BE49-F238E27FC236}">
                    <a16:creationId xmlns:a16="http://schemas.microsoft.com/office/drawing/2014/main" id="{CDFAD390-D0CA-4DA8-8004-A93C2FF7786F}"/>
                  </a:ext>
                </a:extLst>
              </p:cNvPr>
              <p:cNvSpPr/>
              <p:nvPr/>
            </p:nvSpPr>
            <p:spPr>
              <a:xfrm>
                <a:off x="4902200" y="1376313"/>
                <a:ext cx="6722177" cy="195104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4" name="Obdélník 6">
                <a:extLst>
                  <a:ext uri="{FF2B5EF4-FFF2-40B4-BE49-F238E27FC236}">
                    <a16:creationId xmlns:a16="http://schemas.microsoft.com/office/drawing/2014/main" id="{108AFE6D-27DC-4EB8-9E76-E294F0685CC7}"/>
                  </a:ext>
                </a:extLst>
              </p:cNvPr>
              <p:cNvSpPr/>
              <p:nvPr/>
            </p:nvSpPr>
            <p:spPr>
              <a:xfrm>
                <a:off x="4598577" y="1376313"/>
                <a:ext cx="499622" cy="7258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</p:grpSp>
        <p:sp>
          <p:nvSpPr>
            <p:cNvPr id="42" name="TextovéPole 10">
              <a:extLst>
                <a:ext uri="{FF2B5EF4-FFF2-40B4-BE49-F238E27FC236}">
                  <a16:creationId xmlns:a16="http://schemas.microsoft.com/office/drawing/2014/main" id="{540F4EE8-82B9-4DDD-ADB7-19728BC12A1C}"/>
                </a:ext>
              </a:extLst>
            </p:cNvPr>
            <p:cNvSpPr txBox="1"/>
            <p:nvPr/>
          </p:nvSpPr>
          <p:spPr>
            <a:xfrm>
              <a:off x="5033762" y="1631583"/>
              <a:ext cx="6492970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Běžný protokol k zobrazení levé síně: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cs-CZ" sz="2000" dirty="0"/>
                <a:t>EKG </a:t>
              </a:r>
              <a:r>
                <a:rPr lang="cs-CZ" sz="2000" dirty="0" err="1"/>
                <a:t>gating</a:t>
              </a:r>
              <a:r>
                <a:rPr lang="cs-CZ" sz="2000" dirty="0"/>
                <a:t> - 60-70% RR (HR&lt;70/min)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cs-CZ" sz="2000" dirty="0" err="1"/>
                <a:t>Flow</a:t>
              </a:r>
              <a:r>
                <a:rPr lang="cs-CZ" sz="2000" dirty="0"/>
                <a:t> 5-7ml/s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cs-CZ" sz="2000" dirty="0"/>
                <a:t>S 0,6-3mm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2401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1"/>
    </mc:Choice>
    <mc:Fallback xmlns="">
      <p:transition spd="slow" advTm="4081"/>
    </mc:Fallback>
  </mc:AlternateContent>
  <p:extLst>
    <p:ext uri="{E180D4A7-C9FB-4DFB-919C-405C955672EB}">
      <p14:showEvtLst xmlns:p14="http://schemas.microsoft.com/office/powerpoint/2010/main">
        <p14:playEvt time="1304" objId="2"/>
        <p14:stopEvt time="3402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E91E3D13-1F20-4DA6-8056-824519C8C5B6}"/>
              </a:ext>
            </a:extLst>
          </p:cNvPr>
          <p:cNvSpPr/>
          <p:nvPr/>
        </p:nvSpPr>
        <p:spPr>
          <a:xfrm>
            <a:off x="19754" y="822488"/>
            <a:ext cx="4540579" cy="567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B6A3592-B09D-4EFF-8F11-D8B75EDD60E3}"/>
              </a:ext>
            </a:extLst>
          </p:cNvPr>
          <p:cNvGraphicFramePr/>
          <p:nvPr/>
        </p:nvGraphicFramePr>
        <p:xfrm>
          <a:off x="397590" y="822488"/>
          <a:ext cx="4064000" cy="5213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Skupina 16">
            <a:extLst>
              <a:ext uri="{FF2B5EF4-FFF2-40B4-BE49-F238E27FC236}">
                <a16:creationId xmlns:a16="http://schemas.microsoft.com/office/drawing/2014/main" id="{7F9DF92F-AB78-4D0B-98A5-9B2586A2F0BD}"/>
              </a:ext>
            </a:extLst>
          </p:cNvPr>
          <p:cNvGrpSpPr/>
          <p:nvPr/>
        </p:nvGrpSpPr>
        <p:grpSpPr>
          <a:xfrm>
            <a:off x="4546851" y="1961554"/>
            <a:ext cx="7025800" cy="1951045"/>
            <a:chOff x="4593027" y="2514526"/>
            <a:chExt cx="7025800" cy="1951045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1" name="Skupina 11">
              <a:extLst>
                <a:ext uri="{FF2B5EF4-FFF2-40B4-BE49-F238E27FC236}">
                  <a16:creationId xmlns:a16="http://schemas.microsoft.com/office/drawing/2014/main" id="{2AC611F5-7C6A-4C21-8BE2-2C6F01B06317}"/>
                </a:ext>
              </a:extLst>
            </p:cNvPr>
            <p:cNvGrpSpPr/>
            <p:nvPr/>
          </p:nvGrpSpPr>
          <p:grpSpPr>
            <a:xfrm>
              <a:off x="4593027" y="2514526"/>
              <a:ext cx="7025800" cy="1951045"/>
              <a:chOff x="4598577" y="1376313"/>
              <a:chExt cx="7025800" cy="1951045"/>
            </a:xfrm>
            <a:grpFill/>
          </p:grpSpPr>
          <p:sp>
            <p:nvSpPr>
              <p:cNvPr id="13" name="Obdélník 12">
                <a:extLst>
                  <a:ext uri="{FF2B5EF4-FFF2-40B4-BE49-F238E27FC236}">
                    <a16:creationId xmlns:a16="http://schemas.microsoft.com/office/drawing/2014/main" id="{991B2D8C-E97C-40B2-B24D-3FBD9025B8A3}"/>
                  </a:ext>
                </a:extLst>
              </p:cNvPr>
              <p:cNvSpPr/>
              <p:nvPr/>
            </p:nvSpPr>
            <p:spPr>
              <a:xfrm>
                <a:off x="4902200" y="1376313"/>
                <a:ext cx="6722177" cy="195104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 13">
                <a:extLst>
                  <a:ext uri="{FF2B5EF4-FFF2-40B4-BE49-F238E27FC236}">
                    <a16:creationId xmlns:a16="http://schemas.microsoft.com/office/drawing/2014/main" id="{2926E7FC-88CE-480C-BA9B-2195ADAEF01B}"/>
                  </a:ext>
                </a:extLst>
              </p:cNvPr>
              <p:cNvSpPr/>
              <p:nvPr/>
            </p:nvSpPr>
            <p:spPr>
              <a:xfrm>
                <a:off x="4598577" y="1376313"/>
                <a:ext cx="499622" cy="7258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</p:grpSp>
        <p:sp>
          <p:nvSpPr>
            <p:cNvPr id="12" name="TextovéPole 15">
              <a:extLst>
                <a:ext uri="{FF2B5EF4-FFF2-40B4-BE49-F238E27FC236}">
                  <a16:creationId xmlns:a16="http://schemas.microsoft.com/office/drawing/2014/main" id="{6A5ED5B2-9EBD-43A1-8F5D-CD60DBC02406}"/>
                </a:ext>
              </a:extLst>
            </p:cNvPr>
            <p:cNvSpPr txBox="1"/>
            <p:nvPr/>
          </p:nvSpPr>
          <p:spPr>
            <a:xfrm>
              <a:off x="5017158" y="2798547"/>
              <a:ext cx="6526178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000" dirty="0">
                  <a:effectLst/>
                  <a:ea typeface="Calibri" panose="020F0502020204030204" pitchFamily="34" charset="0"/>
                </a:rPr>
                <a:t>Mimics 23.0 </a:t>
              </a:r>
              <a:r>
                <a:rPr lang="cs-CZ" sz="2000" dirty="0">
                  <a:effectLst/>
                  <a:ea typeface="Calibri" panose="020F0502020204030204" pitchFamily="34" charset="0"/>
                </a:rPr>
                <a:t>a</a:t>
              </a:r>
              <a:r>
                <a:rPr lang="en-GB" sz="2000" dirty="0">
                  <a:effectLst/>
                  <a:ea typeface="Calibri" panose="020F0502020204030204" pitchFamily="34" charset="0"/>
                </a:rPr>
                <a:t> 3-Matic 15.0 software (Materialise, Leuven, </a:t>
              </a:r>
              <a:r>
                <a:rPr lang="en-GB" sz="2000" dirty="0" err="1">
                  <a:effectLst/>
                  <a:ea typeface="Calibri" panose="020F0502020204030204" pitchFamily="34" charset="0"/>
                </a:rPr>
                <a:t>Belgi</a:t>
              </a:r>
              <a:r>
                <a:rPr lang="cs-CZ" sz="2000" dirty="0">
                  <a:effectLst/>
                  <a:ea typeface="Calibri" panose="020F0502020204030204" pitchFamily="34" charset="0"/>
                </a:rPr>
                <a:t>e</a:t>
              </a:r>
              <a:r>
                <a:rPr lang="en-GB" sz="2000" dirty="0">
                  <a:effectLst/>
                  <a:ea typeface="Calibri" panose="020F0502020204030204" pitchFamily="34" charset="0"/>
                </a:rPr>
                <a:t>)</a:t>
              </a:r>
              <a:endParaRPr lang="cs-CZ" sz="2000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cs-CZ" sz="2000" dirty="0"/>
                <a:t>Manuální korekce pravostranných oddílů</a:t>
              </a:r>
            </a:p>
          </p:txBody>
        </p:sp>
      </p:grpSp>
      <p:pic>
        <p:nvPicPr>
          <p:cNvPr id="15" name="Zástupný obsah 4">
            <a:extLst>
              <a:ext uri="{FF2B5EF4-FFF2-40B4-BE49-F238E27FC236}">
                <a16:creationId xmlns:a16="http://schemas.microsoft.com/office/drawing/2014/main" id="{B91FB875-DA47-4B85-B98C-4CA069E63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74" y="3912599"/>
            <a:ext cx="4498665" cy="26991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252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1"/>
    </mc:Choice>
    <mc:Fallback xmlns="">
      <p:transition spd="slow" advTm="4081"/>
    </mc:Fallback>
  </mc:AlternateContent>
  <p:extLst>
    <p:ext uri="{E180D4A7-C9FB-4DFB-919C-405C955672EB}">
      <p14:showEvtLst xmlns:p14="http://schemas.microsoft.com/office/powerpoint/2010/main">
        <p14:playEvt time="1304" objId="2"/>
        <p14:stopEvt time="3402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E91E3D13-1F20-4DA6-8056-824519C8C5B6}"/>
              </a:ext>
            </a:extLst>
          </p:cNvPr>
          <p:cNvSpPr/>
          <p:nvPr/>
        </p:nvSpPr>
        <p:spPr>
          <a:xfrm>
            <a:off x="19754" y="822488"/>
            <a:ext cx="4540579" cy="567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B6A3592-B09D-4EFF-8F11-D8B75EDD60E3}"/>
              </a:ext>
            </a:extLst>
          </p:cNvPr>
          <p:cNvGraphicFramePr/>
          <p:nvPr/>
        </p:nvGraphicFramePr>
        <p:xfrm>
          <a:off x="397590" y="822488"/>
          <a:ext cx="4064000" cy="5213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Skupina 22">
            <a:extLst>
              <a:ext uri="{FF2B5EF4-FFF2-40B4-BE49-F238E27FC236}">
                <a16:creationId xmlns:a16="http://schemas.microsoft.com/office/drawing/2014/main" id="{548AD0B2-EC0D-432B-8EA9-2824D194DD73}"/>
              </a:ext>
            </a:extLst>
          </p:cNvPr>
          <p:cNvGrpSpPr/>
          <p:nvPr/>
        </p:nvGrpSpPr>
        <p:grpSpPr>
          <a:xfrm>
            <a:off x="4560333" y="3077900"/>
            <a:ext cx="7025800" cy="1951045"/>
            <a:chOff x="4593027" y="3617611"/>
            <a:chExt cx="7025800" cy="1951045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1" name="Skupina 18">
              <a:extLst>
                <a:ext uri="{FF2B5EF4-FFF2-40B4-BE49-F238E27FC236}">
                  <a16:creationId xmlns:a16="http://schemas.microsoft.com/office/drawing/2014/main" id="{FA8652CD-181C-4260-B38B-E9058B694F08}"/>
                </a:ext>
              </a:extLst>
            </p:cNvPr>
            <p:cNvGrpSpPr/>
            <p:nvPr/>
          </p:nvGrpSpPr>
          <p:grpSpPr>
            <a:xfrm>
              <a:off x="4593027" y="3617611"/>
              <a:ext cx="7025800" cy="1951045"/>
              <a:chOff x="4598577" y="1376313"/>
              <a:chExt cx="7025800" cy="1951045"/>
            </a:xfrm>
            <a:grpFill/>
          </p:grpSpPr>
          <p:sp>
            <p:nvSpPr>
              <p:cNvPr id="13" name="Obdélník 20">
                <a:extLst>
                  <a:ext uri="{FF2B5EF4-FFF2-40B4-BE49-F238E27FC236}">
                    <a16:creationId xmlns:a16="http://schemas.microsoft.com/office/drawing/2014/main" id="{77C3F92C-FC53-4F37-A77A-BF89E9BCEEAE}"/>
                  </a:ext>
                </a:extLst>
              </p:cNvPr>
              <p:cNvSpPr/>
              <p:nvPr/>
            </p:nvSpPr>
            <p:spPr>
              <a:xfrm>
                <a:off x="4902200" y="1376313"/>
                <a:ext cx="6722177" cy="195104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 21">
                <a:extLst>
                  <a:ext uri="{FF2B5EF4-FFF2-40B4-BE49-F238E27FC236}">
                    <a16:creationId xmlns:a16="http://schemas.microsoft.com/office/drawing/2014/main" id="{B4F55EFD-FBE3-4F15-A221-9AC31C0E4184}"/>
                  </a:ext>
                </a:extLst>
              </p:cNvPr>
              <p:cNvSpPr/>
              <p:nvPr/>
            </p:nvSpPr>
            <p:spPr>
              <a:xfrm>
                <a:off x="4598577" y="1376313"/>
                <a:ext cx="499622" cy="7258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</p:grpSp>
        <p:sp>
          <p:nvSpPr>
            <p:cNvPr id="12" name="TextovéPole 19">
              <a:extLst>
                <a:ext uri="{FF2B5EF4-FFF2-40B4-BE49-F238E27FC236}">
                  <a16:creationId xmlns:a16="http://schemas.microsoft.com/office/drawing/2014/main" id="{9758AC94-C432-435F-970D-72A11EF1228D}"/>
                </a:ext>
              </a:extLst>
            </p:cNvPr>
            <p:cNvSpPr txBox="1"/>
            <p:nvPr/>
          </p:nvSpPr>
          <p:spPr>
            <a:xfrm>
              <a:off x="5017158" y="3896692"/>
              <a:ext cx="6526178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000" dirty="0">
                  <a:effectLst/>
                  <a:ea typeface="Calibri" panose="020F0502020204030204" pitchFamily="34" charset="0"/>
                </a:rPr>
                <a:t>Original </a:t>
              </a:r>
              <a:r>
                <a:rPr lang="en-GB" sz="2000" dirty="0" err="1">
                  <a:effectLst/>
                  <a:ea typeface="Calibri" panose="020F0502020204030204" pitchFamily="34" charset="0"/>
                </a:rPr>
                <a:t>Prusa</a:t>
              </a:r>
              <a:r>
                <a:rPr lang="en-GB" sz="2000" dirty="0">
                  <a:effectLst/>
                  <a:ea typeface="Calibri" panose="020F0502020204030204" pitchFamily="34" charset="0"/>
                </a:rPr>
                <a:t> i3 MK3S printer (</a:t>
              </a:r>
              <a:r>
                <a:rPr lang="en-GB" sz="2000" dirty="0" err="1">
                  <a:effectLst/>
                  <a:ea typeface="Calibri" panose="020F0502020204030204" pitchFamily="34" charset="0"/>
                </a:rPr>
                <a:t>Prusa</a:t>
              </a:r>
              <a:r>
                <a:rPr lang="en-GB" sz="2000" dirty="0">
                  <a:effectLst/>
                  <a:ea typeface="Calibri" panose="020F0502020204030204" pitchFamily="34" charset="0"/>
                </a:rPr>
                <a:t> Research, </a:t>
              </a:r>
              <a:r>
                <a:rPr lang="en-GB" sz="2000" dirty="0" err="1">
                  <a:effectLst/>
                  <a:ea typeface="Calibri" panose="020F0502020204030204" pitchFamily="34" charset="0"/>
                </a:rPr>
                <a:t>Pra</a:t>
              </a:r>
              <a:r>
                <a:rPr lang="cs-CZ" sz="2000" dirty="0">
                  <a:effectLst/>
                  <a:ea typeface="Calibri" panose="020F0502020204030204" pitchFamily="34" charset="0"/>
                </a:rPr>
                <a:t>ha, Česká Republika</a:t>
              </a:r>
              <a:r>
                <a:rPr lang="en-GB" sz="2000" dirty="0">
                  <a:effectLst/>
                  <a:ea typeface="Calibri" panose="020F0502020204030204" pitchFamily="34" charset="0"/>
                </a:rPr>
                <a:t>)</a:t>
              </a:r>
              <a:endParaRPr lang="cs-CZ" sz="2000" dirty="0">
                <a:effectLst/>
                <a:ea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000" dirty="0" err="1">
                  <a:effectLst/>
                  <a:ea typeface="Calibri" panose="020F0502020204030204" pitchFamily="34" charset="0"/>
                </a:rPr>
                <a:t>Flexfill</a:t>
              </a:r>
              <a:r>
                <a:rPr lang="en-GB" sz="2000" dirty="0">
                  <a:effectLst/>
                  <a:ea typeface="Calibri" panose="020F0502020204030204" pitchFamily="34" charset="0"/>
                </a:rPr>
                <a:t> 98A</a:t>
              </a:r>
              <a:r>
                <a:rPr lang="cs-CZ" sz="2000" dirty="0">
                  <a:effectLst/>
                  <a:ea typeface="Calibri" panose="020F0502020204030204" pitchFamily="34" charset="0"/>
                </a:rPr>
                <a:t> (</a:t>
              </a:r>
              <a:r>
                <a:rPr lang="en-GB" sz="2000" dirty="0" err="1">
                  <a:effectLst/>
                  <a:ea typeface="Calibri" panose="020F0502020204030204" pitchFamily="34" charset="0"/>
                </a:rPr>
                <a:t>Prusa</a:t>
              </a:r>
              <a:r>
                <a:rPr lang="en-GB" sz="2000" dirty="0">
                  <a:effectLst/>
                  <a:ea typeface="Calibri" panose="020F0502020204030204" pitchFamily="34" charset="0"/>
                </a:rPr>
                <a:t> Research, </a:t>
              </a:r>
              <a:r>
                <a:rPr lang="en-GB" sz="2000" dirty="0" err="1">
                  <a:effectLst/>
                  <a:ea typeface="Calibri" panose="020F0502020204030204" pitchFamily="34" charset="0"/>
                </a:rPr>
                <a:t>Pra</a:t>
              </a:r>
              <a:r>
                <a:rPr lang="cs-CZ" sz="2000" dirty="0">
                  <a:effectLst/>
                  <a:ea typeface="Calibri" panose="020F0502020204030204" pitchFamily="34" charset="0"/>
                </a:rPr>
                <a:t>ha</a:t>
              </a:r>
              <a:r>
                <a:rPr lang="en-GB" sz="2000" dirty="0">
                  <a:effectLst/>
                  <a:ea typeface="Calibri" panose="020F0502020204030204" pitchFamily="34" charset="0"/>
                </a:rPr>
                <a:t>, </a:t>
              </a:r>
              <a:r>
                <a:rPr lang="cs-CZ" sz="2000" dirty="0">
                  <a:effectLst/>
                  <a:ea typeface="Calibri" panose="020F0502020204030204" pitchFamily="34" charset="0"/>
                </a:rPr>
                <a:t>Česká Republika</a:t>
              </a:r>
              <a:r>
                <a:rPr lang="en-GB" sz="2000" dirty="0">
                  <a:effectLst/>
                  <a:ea typeface="Calibri" panose="020F0502020204030204" pitchFamily="34" charset="0"/>
                </a:rPr>
                <a:t>) </a:t>
              </a:r>
              <a:endParaRPr lang="cs-CZ" sz="2000" dirty="0"/>
            </a:p>
          </p:txBody>
        </p:sp>
      </p:grpSp>
      <p:grpSp>
        <p:nvGrpSpPr>
          <p:cNvPr id="15" name="Skupina 24">
            <a:extLst>
              <a:ext uri="{FF2B5EF4-FFF2-40B4-BE49-F238E27FC236}">
                <a16:creationId xmlns:a16="http://schemas.microsoft.com/office/drawing/2014/main" id="{E648DB5E-3AC2-4D97-BF7E-A2A63B744605}"/>
              </a:ext>
            </a:extLst>
          </p:cNvPr>
          <p:cNvGrpSpPr/>
          <p:nvPr/>
        </p:nvGrpSpPr>
        <p:grpSpPr>
          <a:xfrm>
            <a:off x="8481913" y="103780"/>
            <a:ext cx="2669124" cy="2873706"/>
            <a:chOff x="8680450" y="-18084"/>
            <a:chExt cx="3135085" cy="3375382"/>
          </a:xfrm>
        </p:grpSpPr>
        <p:pic>
          <p:nvPicPr>
            <p:cNvPr id="16" name="Picture 2" descr="3D tiskárna i3 MK3S">
              <a:extLst>
                <a:ext uri="{FF2B5EF4-FFF2-40B4-BE49-F238E27FC236}">
                  <a16:creationId xmlns:a16="http://schemas.microsoft.com/office/drawing/2014/main" id="{AF5955AE-364F-4D22-A65C-9FFF8CA730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0450" y="222213"/>
              <a:ext cx="3135085" cy="3135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ovéPole 23">
              <a:extLst>
                <a:ext uri="{FF2B5EF4-FFF2-40B4-BE49-F238E27FC236}">
                  <a16:creationId xmlns:a16="http://schemas.microsoft.com/office/drawing/2014/main" id="{D9B677FB-014E-47AA-8233-9FBEEDB32DF6}"/>
                </a:ext>
              </a:extLst>
            </p:cNvPr>
            <p:cNvSpPr txBox="1"/>
            <p:nvPr/>
          </p:nvSpPr>
          <p:spPr>
            <a:xfrm>
              <a:off x="8903750" y="-18084"/>
              <a:ext cx="2715078" cy="43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shop.prusa3d.com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711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1"/>
    </mc:Choice>
    <mc:Fallback xmlns="">
      <p:transition spd="slow" advTm="4081"/>
    </mc:Fallback>
  </mc:AlternateContent>
  <p:extLst>
    <p:ext uri="{E180D4A7-C9FB-4DFB-919C-405C955672EB}">
      <p14:showEvtLst xmlns:p14="http://schemas.microsoft.com/office/powerpoint/2010/main">
        <p14:playEvt time="1304" objId="2"/>
        <p14:stopEvt time="3402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0.2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0.1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0.1|0.1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0.1|0.1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0.1|0.1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0.1|0.1|0.1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3064</TotalTime>
  <Words>997</Words>
  <Application>Microsoft Office PowerPoint</Application>
  <PresentationFormat>Widescreen</PresentationFormat>
  <Paragraphs>213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Motiv Office</vt:lpstr>
      <vt:lpstr>Využití 3D tisku a multiplanárního CT k optimalizaci místa transseptání punkce a výběru velikosti okludéru při katetrizačním uzávěru ouška levé síně</vt:lpstr>
      <vt:lpstr>PowerPoint Presentation</vt:lpstr>
      <vt:lpstr>Úvod</vt:lpstr>
      <vt:lpstr>3D tisk a LAAO v literatuře</vt:lpstr>
      <vt:lpstr>Plánování TSP pomocí 3D tisku </vt:lpstr>
      <vt:lpstr>Charakteristika souboru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Lokalizace TSP</vt:lpstr>
      <vt:lpstr>Hodnocení pozice instrumentaria</vt:lpstr>
      <vt:lpstr>PowerPoint Presentation</vt:lpstr>
      <vt:lpstr>Měření CT parametrů</vt:lpstr>
      <vt:lpstr>Měření CT parametrů</vt:lpstr>
      <vt:lpstr>Výsledky</vt:lpstr>
      <vt:lpstr>Výsledky</vt:lpstr>
      <vt:lpstr>Výsledky</vt:lpstr>
      <vt:lpstr>Diskuze a limitace</vt:lpstr>
      <vt:lpstr>Závěrem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 Hozman</dc:creator>
  <cp:lastModifiedBy>GT2</cp:lastModifiedBy>
  <cp:revision>84</cp:revision>
  <dcterms:created xsi:type="dcterms:W3CDTF">2021-10-14T14:13:31Z</dcterms:created>
  <dcterms:modified xsi:type="dcterms:W3CDTF">2021-11-07T14:34:32Z</dcterms:modified>
</cp:coreProperties>
</file>