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9" r:id="rId2"/>
    <p:sldId id="473" r:id="rId3"/>
    <p:sldId id="616" r:id="rId4"/>
    <p:sldId id="603" r:id="rId5"/>
    <p:sldId id="604" r:id="rId6"/>
    <p:sldId id="558" r:id="rId7"/>
    <p:sldId id="605" r:id="rId8"/>
    <p:sldId id="560" r:id="rId9"/>
    <p:sldId id="580" r:id="rId10"/>
    <p:sldId id="593" r:id="rId11"/>
    <p:sldId id="547" r:id="rId12"/>
    <p:sldId id="581" r:id="rId13"/>
    <p:sldId id="612" r:id="rId14"/>
    <p:sldId id="607" r:id="rId15"/>
    <p:sldId id="611" r:id="rId16"/>
    <p:sldId id="591" r:id="rId17"/>
    <p:sldId id="571" r:id="rId18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54" autoAdjust="0"/>
  </p:normalViewPr>
  <p:slideViewPr>
    <p:cSldViewPr>
      <p:cViewPr varScale="1">
        <p:scale>
          <a:sx n="125" d="100"/>
          <a:sy n="125" d="100"/>
        </p:scale>
        <p:origin x="12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9B565-CF75-4E7F-8564-743926F06CEA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A53C5243-6CCF-48A2-96F2-86D48EFFB2C9}">
      <dgm:prSet phldrT="[Text]"/>
      <dgm:spPr/>
      <dgm:t>
        <a:bodyPr/>
        <a:lstStyle/>
        <a:p>
          <a:r>
            <a:rPr lang="cs-CZ" dirty="0"/>
            <a:t>„MDT“ </a:t>
          </a:r>
          <a:r>
            <a:rPr lang="cs-CZ" dirty="0" err="1"/>
            <a:t>Kardiogenetický</a:t>
          </a:r>
          <a:r>
            <a:rPr lang="cs-CZ" dirty="0"/>
            <a:t> tým</a:t>
          </a:r>
        </a:p>
      </dgm:t>
    </dgm:pt>
    <dgm:pt modelId="{CD9A748A-EE2D-4BD5-8B3C-F0170EE2ADE5}" type="parTrans" cxnId="{8BA022E7-A872-4521-A62F-1EF80FC1A011}">
      <dgm:prSet/>
      <dgm:spPr/>
      <dgm:t>
        <a:bodyPr/>
        <a:lstStyle/>
        <a:p>
          <a:endParaRPr lang="cs-CZ"/>
        </a:p>
      </dgm:t>
    </dgm:pt>
    <dgm:pt modelId="{CFA6D645-D1ED-42DA-8A76-4379497053BA}" type="sibTrans" cxnId="{8BA022E7-A872-4521-A62F-1EF80FC1A011}">
      <dgm:prSet/>
      <dgm:spPr/>
      <dgm:t>
        <a:bodyPr/>
        <a:lstStyle/>
        <a:p>
          <a:endParaRPr lang="cs-CZ"/>
        </a:p>
      </dgm:t>
    </dgm:pt>
    <dgm:pt modelId="{81FA29D2-2FAD-4E57-94E8-AB9023F87389}">
      <dgm:prSet phldrT="[Tex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Kardiolog (</a:t>
          </a:r>
          <a:r>
            <a:rPr lang="cs-CZ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dětský/dospělý</a:t>
          </a: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)</a:t>
          </a:r>
        </a:p>
      </dgm:t>
    </dgm:pt>
    <dgm:pt modelId="{F39BD8BE-487C-421C-9FBA-3D92F0EB115E}" type="parTrans" cxnId="{34600778-386E-40CF-8CE0-3AB07C0BC74A}">
      <dgm:prSet/>
      <dgm:spPr/>
      <dgm:t>
        <a:bodyPr/>
        <a:lstStyle/>
        <a:p>
          <a:endParaRPr lang="cs-CZ"/>
        </a:p>
      </dgm:t>
    </dgm:pt>
    <dgm:pt modelId="{A5C97F19-30AD-42BE-A681-170378310275}" type="sibTrans" cxnId="{34600778-386E-40CF-8CE0-3AB07C0BC74A}">
      <dgm:prSet/>
      <dgm:spPr/>
      <dgm:t>
        <a:bodyPr/>
        <a:lstStyle/>
        <a:p>
          <a:endParaRPr lang="cs-CZ"/>
        </a:p>
      </dgm:t>
    </dgm:pt>
    <dgm:pt modelId="{CA114C96-5C35-40A2-A94C-9302EE3A04E2}">
      <dgm:prSet phldrT="[Text]"/>
      <dgm:spPr/>
      <dgm:t>
        <a:bodyPr/>
        <a:lstStyle/>
        <a:p>
          <a:endParaRPr lang="cs-CZ"/>
        </a:p>
      </dgm:t>
    </dgm:pt>
    <dgm:pt modelId="{1D10CC4A-4DFA-46FC-9BCF-679ECC3DF8D1}" type="parTrans" cxnId="{D7F91AE8-4F0B-480E-AA83-CB5B4FD8CD0B}">
      <dgm:prSet/>
      <dgm:spPr/>
      <dgm:t>
        <a:bodyPr/>
        <a:lstStyle/>
        <a:p>
          <a:endParaRPr lang="cs-CZ"/>
        </a:p>
      </dgm:t>
    </dgm:pt>
    <dgm:pt modelId="{78B7B207-8039-4CD1-BFAE-FA72A495FAD6}" type="sibTrans" cxnId="{D7F91AE8-4F0B-480E-AA83-CB5B4FD8CD0B}">
      <dgm:prSet/>
      <dgm:spPr/>
      <dgm:t>
        <a:bodyPr/>
        <a:lstStyle/>
        <a:p>
          <a:endParaRPr lang="cs-CZ"/>
        </a:p>
      </dgm:t>
    </dgm:pt>
    <dgm:pt modelId="{FBF435FA-1FA6-418B-BC7C-241909E03B7A}">
      <dgm:prSet phldrT="[Text]"/>
      <dgm:spPr/>
      <dgm:t>
        <a:bodyPr/>
        <a:lstStyle/>
        <a:p>
          <a:endParaRPr lang="cs-CZ"/>
        </a:p>
      </dgm:t>
    </dgm:pt>
    <dgm:pt modelId="{35070E50-0A9A-4EA1-99B9-C72FA2FE1108}" type="parTrans" cxnId="{F6AB8F38-FD51-453B-AE81-D52247645BF6}">
      <dgm:prSet/>
      <dgm:spPr/>
      <dgm:t>
        <a:bodyPr/>
        <a:lstStyle/>
        <a:p>
          <a:endParaRPr lang="cs-CZ"/>
        </a:p>
      </dgm:t>
    </dgm:pt>
    <dgm:pt modelId="{D728C3FA-3C3E-43C4-8F5C-65BBF88EBFB7}" type="sibTrans" cxnId="{F6AB8F38-FD51-453B-AE81-D52247645BF6}">
      <dgm:prSet/>
      <dgm:spPr/>
      <dgm:t>
        <a:bodyPr/>
        <a:lstStyle/>
        <a:p>
          <a:endParaRPr lang="cs-CZ"/>
        </a:p>
      </dgm:t>
    </dgm:pt>
    <dgm:pt modelId="{DB14B00F-8674-493A-8921-E6E52C4F7E48}">
      <dgm:prSet phldrT="[Text]"/>
      <dgm:spPr/>
      <dgm:t>
        <a:bodyPr/>
        <a:lstStyle/>
        <a:p>
          <a:endParaRPr lang="cs-CZ"/>
        </a:p>
      </dgm:t>
    </dgm:pt>
    <dgm:pt modelId="{838F4790-A2A2-4F2F-8290-A4E89DC7A61D}" type="parTrans" cxnId="{0136B800-4D36-4328-990F-6E609CD5BEB9}">
      <dgm:prSet/>
      <dgm:spPr/>
      <dgm:t>
        <a:bodyPr/>
        <a:lstStyle/>
        <a:p>
          <a:endParaRPr lang="cs-CZ"/>
        </a:p>
      </dgm:t>
    </dgm:pt>
    <dgm:pt modelId="{DAD504DD-26F6-489A-9ACB-E2C872322D8A}" type="sibTrans" cxnId="{0136B800-4D36-4328-990F-6E609CD5BEB9}">
      <dgm:prSet/>
      <dgm:spPr/>
      <dgm:t>
        <a:bodyPr/>
        <a:lstStyle/>
        <a:p>
          <a:endParaRPr lang="cs-CZ"/>
        </a:p>
      </dgm:t>
    </dgm:pt>
    <dgm:pt modelId="{1CB24812-58F9-417F-A3EF-7840ED526D9A}">
      <dgm:prSet phldrT="[Text]"/>
      <dgm:spPr/>
      <dgm:t>
        <a:bodyPr/>
        <a:lstStyle/>
        <a:p>
          <a:endParaRPr lang="cs-CZ"/>
        </a:p>
      </dgm:t>
    </dgm:pt>
    <dgm:pt modelId="{FED77BE4-DC20-4D2F-9EC5-A1365E2CCD66}" type="parTrans" cxnId="{299F366D-6132-4AB9-9C32-4CE7770A8A50}">
      <dgm:prSet/>
      <dgm:spPr/>
      <dgm:t>
        <a:bodyPr/>
        <a:lstStyle/>
        <a:p>
          <a:endParaRPr lang="cs-CZ"/>
        </a:p>
      </dgm:t>
    </dgm:pt>
    <dgm:pt modelId="{F23E49E6-7A10-4381-8647-7F71EE6E93D2}" type="sibTrans" cxnId="{299F366D-6132-4AB9-9C32-4CE7770A8A50}">
      <dgm:prSet/>
      <dgm:spPr/>
      <dgm:t>
        <a:bodyPr/>
        <a:lstStyle/>
        <a:p>
          <a:endParaRPr lang="cs-CZ"/>
        </a:p>
      </dgm:t>
    </dgm:pt>
    <dgm:pt modelId="{D2C4D4DD-5637-48CD-A804-B5B73606878D}">
      <dgm:prSet phldrT="[Text]"/>
      <dgm:spPr/>
      <dgm:t>
        <a:bodyPr/>
        <a:lstStyle/>
        <a:p>
          <a:endParaRPr lang="cs-CZ"/>
        </a:p>
      </dgm:t>
    </dgm:pt>
    <dgm:pt modelId="{3A8B0962-DED2-47D8-A6B4-0FA6EC8111A8}" type="parTrans" cxnId="{F127FB83-A675-47D2-8F8C-1F24BB6234B1}">
      <dgm:prSet/>
      <dgm:spPr/>
      <dgm:t>
        <a:bodyPr/>
        <a:lstStyle/>
        <a:p>
          <a:endParaRPr lang="cs-CZ"/>
        </a:p>
      </dgm:t>
    </dgm:pt>
    <dgm:pt modelId="{5642793F-A384-4895-8EF3-674F0984877F}" type="sibTrans" cxnId="{F127FB83-A675-47D2-8F8C-1F24BB6234B1}">
      <dgm:prSet/>
      <dgm:spPr/>
      <dgm:t>
        <a:bodyPr/>
        <a:lstStyle/>
        <a:p>
          <a:endParaRPr lang="cs-CZ"/>
        </a:p>
      </dgm:t>
    </dgm:pt>
    <dgm:pt modelId="{4C814403-CCE4-40B6-9A2B-C3CA3C25D33C}">
      <dgm:prSet phldrT="[Text]"/>
      <dgm:spPr/>
      <dgm:t>
        <a:bodyPr/>
        <a:lstStyle/>
        <a:p>
          <a:endParaRPr lang="cs-CZ"/>
        </a:p>
      </dgm:t>
    </dgm:pt>
    <dgm:pt modelId="{682E8CB8-6B7D-46DC-A8A0-F0E794878A61}" type="parTrans" cxnId="{A0BE4AAD-AB86-4D59-837C-AFA9B87A6114}">
      <dgm:prSet/>
      <dgm:spPr/>
      <dgm:t>
        <a:bodyPr/>
        <a:lstStyle/>
        <a:p>
          <a:endParaRPr lang="cs-CZ"/>
        </a:p>
      </dgm:t>
    </dgm:pt>
    <dgm:pt modelId="{F2E52E1F-FB8D-4660-817C-5DABE3E122B5}" type="sibTrans" cxnId="{A0BE4AAD-AB86-4D59-837C-AFA9B87A6114}">
      <dgm:prSet/>
      <dgm:spPr/>
      <dgm:t>
        <a:bodyPr/>
        <a:lstStyle/>
        <a:p>
          <a:endParaRPr lang="cs-CZ"/>
        </a:p>
      </dgm:t>
    </dgm:pt>
    <dgm:pt modelId="{395ABC6E-C305-4A3C-9CD8-2166C0EEAE77}">
      <dgm:prSet phldrT="[Text]"/>
      <dgm:spPr/>
      <dgm:t>
        <a:bodyPr/>
        <a:lstStyle/>
        <a:p>
          <a:endParaRPr lang="cs-CZ"/>
        </a:p>
      </dgm:t>
    </dgm:pt>
    <dgm:pt modelId="{F953D0B9-21A7-47B8-B31F-E22CEC25E658}" type="parTrans" cxnId="{091D4974-5A6D-4D5E-80F2-E9FD398A6396}">
      <dgm:prSet/>
      <dgm:spPr/>
      <dgm:t>
        <a:bodyPr/>
        <a:lstStyle/>
        <a:p>
          <a:endParaRPr lang="cs-CZ"/>
        </a:p>
      </dgm:t>
    </dgm:pt>
    <dgm:pt modelId="{E62D6531-AAA2-4BEC-8480-16E71AF926E3}" type="sibTrans" cxnId="{091D4974-5A6D-4D5E-80F2-E9FD398A6396}">
      <dgm:prSet/>
      <dgm:spPr/>
      <dgm:t>
        <a:bodyPr/>
        <a:lstStyle/>
        <a:p>
          <a:endParaRPr lang="cs-CZ"/>
        </a:p>
      </dgm:t>
    </dgm:pt>
    <dgm:pt modelId="{A28A8856-FE38-4EAA-884E-CE8DA3863856}">
      <dgm:prSet phldrT="[Text]"/>
      <dgm:spPr/>
      <dgm:t>
        <a:bodyPr/>
        <a:lstStyle/>
        <a:p>
          <a:endParaRPr lang="cs-CZ"/>
        </a:p>
      </dgm:t>
    </dgm:pt>
    <dgm:pt modelId="{AAFD6B68-8E99-4671-BCE3-07D5DB5BD382}" type="parTrans" cxnId="{D666FF8D-943E-4DCF-A24B-BF3040179530}">
      <dgm:prSet/>
      <dgm:spPr/>
      <dgm:t>
        <a:bodyPr/>
        <a:lstStyle/>
        <a:p>
          <a:endParaRPr lang="cs-CZ"/>
        </a:p>
      </dgm:t>
    </dgm:pt>
    <dgm:pt modelId="{2DF6A312-1702-44EB-9B5E-897E47B4BBE3}" type="sibTrans" cxnId="{D666FF8D-943E-4DCF-A24B-BF3040179530}">
      <dgm:prSet/>
      <dgm:spPr/>
      <dgm:t>
        <a:bodyPr/>
        <a:lstStyle/>
        <a:p>
          <a:endParaRPr lang="cs-CZ"/>
        </a:p>
      </dgm:t>
    </dgm:pt>
    <dgm:pt modelId="{A446E427-095F-4D14-B077-AF6EBC872131}">
      <dgm:prSet phldrT="[Text]"/>
      <dgm:spPr/>
      <dgm:t>
        <a:bodyPr/>
        <a:lstStyle/>
        <a:p>
          <a:endParaRPr lang="cs-CZ" dirty="0"/>
        </a:p>
      </dgm:t>
    </dgm:pt>
    <dgm:pt modelId="{2C5C01BD-69D9-402B-A6BC-68575E775C27}" type="parTrans" cxnId="{80918347-0E16-4898-8063-1660B7B89EFB}">
      <dgm:prSet/>
      <dgm:spPr/>
      <dgm:t>
        <a:bodyPr/>
        <a:lstStyle/>
        <a:p>
          <a:endParaRPr lang="cs-CZ"/>
        </a:p>
      </dgm:t>
    </dgm:pt>
    <dgm:pt modelId="{FBF154D5-495A-4047-B261-9658AAD25109}" type="sibTrans" cxnId="{80918347-0E16-4898-8063-1660B7B89EFB}">
      <dgm:prSet/>
      <dgm:spPr/>
      <dgm:t>
        <a:bodyPr/>
        <a:lstStyle/>
        <a:p>
          <a:endParaRPr lang="cs-CZ"/>
        </a:p>
      </dgm:t>
    </dgm:pt>
    <dgm:pt modelId="{ABC27946-ACB2-45FB-9835-14023A41A0BF}">
      <dgm:prSet phldrT="[Text]"/>
      <dgm:spPr/>
      <dgm:t>
        <a:bodyPr/>
        <a:lstStyle/>
        <a:p>
          <a:r>
            <a:rPr lang="cs-CZ" b="1" dirty="0"/>
            <a:t>Molekulární genetik</a:t>
          </a:r>
        </a:p>
      </dgm:t>
    </dgm:pt>
    <dgm:pt modelId="{E54440B0-410F-4741-9596-7E8348AB5704}" type="parTrans" cxnId="{FAF68E8F-7B3A-41CB-AD9D-56BA1ACF436F}">
      <dgm:prSet/>
      <dgm:spPr/>
      <dgm:t>
        <a:bodyPr/>
        <a:lstStyle/>
        <a:p>
          <a:endParaRPr lang="cs-CZ"/>
        </a:p>
      </dgm:t>
    </dgm:pt>
    <dgm:pt modelId="{EA8B625D-B892-4A00-B80D-C04B168F5018}" type="sibTrans" cxnId="{FAF68E8F-7B3A-41CB-AD9D-56BA1ACF436F}">
      <dgm:prSet/>
      <dgm:spPr/>
      <dgm:t>
        <a:bodyPr/>
        <a:lstStyle/>
        <a:p>
          <a:endParaRPr lang="cs-CZ"/>
        </a:p>
      </dgm:t>
    </dgm:pt>
    <dgm:pt modelId="{B592B89C-195D-4AA9-A8B4-CBC01FF9FBD7}">
      <dgm:prSet phldrT="[Text]"/>
      <dgm:spPr/>
      <dgm:t>
        <a:bodyPr/>
        <a:lstStyle/>
        <a:p>
          <a:r>
            <a:rPr lang="cs-CZ" b="1" dirty="0"/>
            <a:t>Psycholog</a:t>
          </a:r>
        </a:p>
      </dgm:t>
    </dgm:pt>
    <dgm:pt modelId="{E8A91FA7-A7B7-4EB8-85FE-520D0D3BB5A0}" type="parTrans" cxnId="{2B12F69F-A3EA-4B3D-9020-D1400614025D}">
      <dgm:prSet/>
      <dgm:spPr/>
      <dgm:t>
        <a:bodyPr/>
        <a:lstStyle/>
        <a:p>
          <a:endParaRPr lang="cs-CZ"/>
        </a:p>
      </dgm:t>
    </dgm:pt>
    <dgm:pt modelId="{9D485255-DA1A-4D25-87AC-9B3CE038B581}" type="sibTrans" cxnId="{2B12F69F-A3EA-4B3D-9020-D1400614025D}">
      <dgm:prSet/>
      <dgm:spPr/>
      <dgm:t>
        <a:bodyPr/>
        <a:lstStyle/>
        <a:p>
          <a:endParaRPr lang="cs-CZ"/>
        </a:p>
      </dgm:t>
    </dgm:pt>
    <dgm:pt modelId="{4AF72C8D-E47B-4A3C-AF63-FD273C4D196B}">
      <dgm:prSet phldrT="[Text]"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Soudní lékař</a:t>
          </a:r>
        </a:p>
      </dgm:t>
    </dgm:pt>
    <dgm:pt modelId="{D9BB7E88-B20C-45FA-930F-73DD69B877D3}" type="parTrans" cxnId="{44EAE74F-06BF-4B4D-B179-5B8CA2F265ED}">
      <dgm:prSet/>
      <dgm:spPr/>
      <dgm:t>
        <a:bodyPr/>
        <a:lstStyle/>
        <a:p>
          <a:endParaRPr lang="cs-CZ"/>
        </a:p>
      </dgm:t>
    </dgm:pt>
    <dgm:pt modelId="{D16B8851-5359-436C-8B0A-BA79F9CA6B94}" type="sibTrans" cxnId="{44EAE74F-06BF-4B4D-B179-5B8CA2F265ED}">
      <dgm:prSet/>
      <dgm:spPr/>
      <dgm:t>
        <a:bodyPr/>
        <a:lstStyle/>
        <a:p>
          <a:endParaRPr lang="cs-CZ"/>
        </a:p>
      </dgm:t>
    </dgm:pt>
    <dgm:pt modelId="{F77777F5-9BB7-4783-AAA7-BF3C509B8866}">
      <dgm:prSet phldrT="[Text]"/>
      <dgm:spPr/>
      <dgm:t>
        <a:bodyPr/>
        <a:lstStyle/>
        <a:p>
          <a:r>
            <a:rPr lang="cs-CZ" b="1" dirty="0"/>
            <a:t>Klinický genetik</a:t>
          </a:r>
        </a:p>
      </dgm:t>
    </dgm:pt>
    <dgm:pt modelId="{1BCFC73D-00E8-4DCF-A518-63B7687D16BA}" type="sibTrans" cxnId="{C1A29C88-A6EF-40D3-A40F-F44F9A5F0F57}">
      <dgm:prSet/>
      <dgm:spPr/>
      <dgm:t>
        <a:bodyPr/>
        <a:lstStyle/>
        <a:p>
          <a:endParaRPr lang="cs-CZ"/>
        </a:p>
      </dgm:t>
    </dgm:pt>
    <dgm:pt modelId="{7FFE0AEC-D40E-44BF-B45A-109F2953A3A0}" type="parTrans" cxnId="{C1A29C88-A6EF-40D3-A40F-F44F9A5F0F57}">
      <dgm:prSet/>
      <dgm:spPr/>
      <dgm:t>
        <a:bodyPr/>
        <a:lstStyle/>
        <a:p>
          <a:endParaRPr lang="cs-CZ"/>
        </a:p>
      </dgm:t>
    </dgm:pt>
    <dgm:pt modelId="{7FD3AC08-D46F-4DB5-8F47-2C1113F08E89}">
      <dgm:prSet phldrT="[Tex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Arytmolog</a:t>
          </a: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(</a:t>
          </a:r>
          <a:r>
            <a:rPr lang="cs-CZ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dětský/dospělý</a:t>
          </a: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)</a:t>
          </a:r>
        </a:p>
      </dgm:t>
    </dgm:pt>
    <dgm:pt modelId="{502C6B35-85AC-4120-B6F4-3DDEEBC499AC}" type="parTrans" cxnId="{EC21EFA7-C749-44D2-A392-E9169191A7AB}">
      <dgm:prSet/>
      <dgm:spPr/>
      <dgm:t>
        <a:bodyPr/>
        <a:lstStyle/>
        <a:p>
          <a:endParaRPr lang="cs-CZ"/>
        </a:p>
      </dgm:t>
    </dgm:pt>
    <dgm:pt modelId="{AD24C874-6F1F-43F8-A0BD-2D1EF5396765}" type="sibTrans" cxnId="{EC21EFA7-C749-44D2-A392-E9169191A7AB}">
      <dgm:prSet/>
      <dgm:spPr/>
      <dgm:t>
        <a:bodyPr/>
        <a:lstStyle/>
        <a:p>
          <a:endParaRPr lang="cs-CZ"/>
        </a:p>
      </dgm:t>
    </dgm:pt>
    <dgm:pt modelId="{6CD1850E-F1C7-4C9E-8A7A-E1D8E9859261}" type="pres">
      <dgm:prSet presAssocID="{5CB9B565-CF75-4E7F-8564-743926F06CEA}" presName="composite" presStyleCnt="0">
        <dgm:presLayoutVars>
          <dgm:chMax val="1"/>
          <dgm:dir/>
          <dgm:resizeHandles val="exact"/>
        </dgm:presLayoutVars>
      </dgm:prSet>
      <dgm:spPr/>
    </dgm:pt>
    <dgm:pt modelId="{DF6CFE58-E381-4D14-B985-4602DEEEEB9D}" type="pres">
      <dgm:prSet presAssocID="{5CB9B565-CF75-4E7F-8564-743926F06CEA}" presName="radial" presStyleCnt="0">
        <dgm:presLayoutVars>
          <dgm:animLvl val="ctr"/>
        </dgm:presLayoutVars>
      </dgm:prSet>
      <dgm:spPr/>
    </dgm:pt>
    <dgm:pt modelId="{C223DE9B-8B1B-4E5A-8F89-8284346607AE}" type="pres">
      <dgm:prSet presAssocID="{A53C5243-6CCF-48A2-96F2-86D48EFFB2C9}" presName="centerShape" presStyleLbl="vennNode1" presStyleIdx="0" presStyleCnt="7"/>
      <dgm:spPr/>
    </dgm:pt>
    <dgm:pt modelId="{18EF0813-39A5-499C-8FBC-9885CD0999E1}" type="pres">
      <dgm:prSet presAssocID="{4AF72C8D-E47B-4A3C-AF63-FD273C4D196B}" presName="node" presStyleLbl="vennNode1" presStyleIdx="1" presStyleCnt="7" custScaleX="126204" custScaleY="123554">
        <dgm:presLayoutVars>
          <dgm:bulletEnabled val="1"/>
        </dgm:presLayoutVars>
      </dgm:prSet>
      <dgm:spPr/>
    </dgm:pt>
    <dgm:pt modelId="{6D0E8FB6-7434-49D8-BAE4-FBA76056EEEF}" type="pres">
      <dgm:prSet presAssocID="{81FA29D2-2FAD-4E57-94E8-AB9023F87389}" presName="node" presStyleLbl="vennNode1" presStyleIdx="2" presStyleCnt="7" custScaleX="156926" custScaleY="156263">
        <dgm:presLayoutVars>
          <dgm:bulletEnabled val="1"/>
        </dgm:presLayoutVars>
      </dgm:prSet>
      <dgm:spPr/>
    </dgm:pt>
    <dgm:pt modelId="{C47F20B6-0315-49D3-A44D-B50EBA1BB5D7}" type="pres">
      <dgm:prSet presAssocID="{7FD3AC08-D46F-4DB5-8F47-2C1113F08E89}" presName="node" presStyleLbl="vennNode1" presStyleIdx="3" presStyleCnt="7" custScaleX="147760" custScaleY="148179">
        <dgm:presLayoutVars>
          <dgm:bulletEnabled val="1"/>
        </dgm:presLayoutVars>
      </dgm:prSet>
      <dgm:spPr/>
    </dgm:pt>
    <dgm:pt modelId="{6F55A099-199D-4EEC-B885-C3609E17B28D}" type="pres">
      <dgm:prSet presAssocID="{F77777F5-9BB7-4783-AAA7-BF3C509B8866}" presName="node" presStyleLbl="vennNode1" presStyleIdx="4" presStyleCnt="7" custScaleX="143129" custScaleY="139488">
        <dgm:presLayoutVars>
          <dgm:bulletEnabled val="1"/>
        </dgm:presLayoutVars>
      </dgm:prSet>
      <dgm:spPr/>
    </dgm:pt>
    <dgm:pt modelId="{3DFF3BD2-5FC9-40C7-A07F-F7722AB4027A}" type="pres">
      <dgm:prSet presAssocID="{ABC27946-ACB2-45FB-9835-14023A41A0BF}" presName="node" presStyleLbl="vennNode1" presStyleIdx="5" presStyleCnt="7" custScaleX="135108" custScaleY="139909" custRadScaleRad="97684" custRadScaleInc="-1864">
        <dgm:presLayoutVars>
          <dgm:bulletEnabled val="1"/>
        </dgm:presLayoutVars>
      </dgm:prSet>
      <dgm:spPr/>
    </dgm:pt>
    <dgm:pt modelId="{5BEEFB47-F65C-498A-B906-9AA30B857B23}" type="pres">
      <dgm:prSet presAssocID="{B592B89C-195D-4AA9-A8B4-CBC01FF9FBD7}" presName="node" presStyleLbl="vennNode1" presStyleIdx="6" presStyleCnt="7" custScaleX="128548" custScaleY="133316">
        <dgm:presLayoutVars>
          <dgm:bulletEnabled val="1"/>
        </dgm:presLayoutVars>
      </dgm:prSet>
      <dgm:spPr/>
    </dgm:pt>
  </dgm:ptLst>
  <dgm:cxnLst>
    <dgm:cxn modelId="{0136B800-4D36-4328-990F-6E609CD5BEB9}" srcId="{CA114C96-5C35-40A2-A94C-9302EE3A04E2}" destId="{DB14B00F-8674-493A-8921-E6E52C4F7E48}" srcOrd="1" destOrd="0" parTransId="{838F4790-A2A2-4F2F-8290-A4E89DC7A61D}" sibTransId="{DAD504DD-26F6-489A-9ACB-E2C872322D8A}"/>
    <dgm:cxn modelId="{F7EC3A0C-A2A1-49DD-B8F4-48545931F402}" type="presOf" srcId="{B592B89C-195D-4AA9-A8B4-CBC01FF9FBD7}" destId="{5BEEFB47-F65C-498A-B906-9AA30B857B23}" srcOrd="0" destOrd="0" presId="urn:microsoft.com/office/officeart/2005/8/layout/radial3"/>
    <dgm:cxn modelId="{74EDB217-179B-447A-8CC2-90E38B12EA03}" type="presOf" srcId="{4AF72C8D-E47B-4A3C-AF63-FD273C4D196B}" destId="{18EF0813-39A5-499C-8FBC-9885CD0999E1}" srcOrd="0" destOrd="0" presId="urn:microsoft.com/office/officeart/2005/8/layout/radial3"/>
    <dgm:cxn modelId="{B4797D23-2C95-4B00-BF86-71B9DE72DB0A}" type="presOf" srcId="{7FD3AC08-D46F-4DB5-8F47-2C1113F08E89}" destId="{C47F20B6-0315-49D3-A44D-B50EBA1BB5D7}" srcOrd="0" destOrd="0" presId="urn:microsoft.com/office/officeart/2005/8/layout/radial3"/>
    <dgm:cxn modelId="{3DC5982F-2833-4241-84FB-4E620D45FCB1}" type="presOf" srcId="{81FA29D2-2FAD-4E57-94E8-AB9023F87389}" destId="{6D0E8FB6-7434-49D8-BAE4-FBA76056EEEF}" srcOrd="0" destOrd="0" presId="urn:microsoft.com/office/officeart/2005/8/layout/radial3"/>
    <dgm:cxn modelId="{F6AB8F38-FD51-453B-AE81-D52247645BF6}" srcId="{CA114C96-5C35-40A2-A94C-9302EE3A04E2}" destId="{FBF435FA-1FA6-418B-BC7C-241909E03B7A}" srcOrd="0" destOrd="0" parTransId="{35070E50-0A9A-4EA1-99B9-C72FA2FE1108}" sibTransId="{D728C3FA-3C3E-43C4-8F5C-65BBF88EBFB7}"/>
    <dgm:cxn modelId="{80918347-0E16-4898-8063-1660B7B89EFB}" srcId="{5CB9B565-CF75-4E7F-8564-743926F06CEA}" destId="{A446E427-095F-4D14-B077-AF6EBC872131}" srcOrd="2" destOrd="0" parTransId="{2C5C01BD-69D9-402B-A6BC-68575E775C27}" sibTransId="{FBF154D5-495A-4047-B261-9658AAD25109}"/>
    <dgm:cxn modelId="{971D904A-83B3-43C1-9C98-7384F20FEC40}" type="presOf" srcId="{F77777F5-9BB7-4783-AAA7-BF3C509B8866}" destId="{6F55A099-199D-4EEC-B885-C3609E17B28D}" srcOrd="0" destOrd="0" presId="urn:microsoft.com/office/officeart/2005/8/layout/radial3"/>
    <dgm:cxn modelId="{CFE7D94B-9D4B-4BC3-B32B-FE8165B91E96}" type="presOf" srcId="{A53C5243-6CCF-48A2-96F2-86D48EFFB2C9}" destId="{C223DE9B-8B1B-4E5A-8F89-8284346607AE}" srcOrd="0" destOrd="0" presId="urn:microsoft.com/office/officeart/2005/8/layout/radial3"/>
    <dgm:cxn modelId="{299F366D-6132-4AB9-9C32-4CE7770A8A50}" srcId="{CA114C96-5C35-40A2-A94C-9302EE3A04E2}" destId="{1CB24812-58F9-417F-A3EF-7840ED526D9A}" srcOrd="2" destOrd="0" parTransId="{FED77BE4-DC20-4D2F-9EC5-A1365E2CCD66}" sibTransId="{F23E49E6-7A10-4381-8647-7F71EE6E93D2}"/>
    <dgm:cxn modelId="{44EAE74F-06BF-4B4D-B179-5B8CA2F265ED}" srcId="{A53C5243-6CCF-48A2-96F2-86D48EFFB2C9}" destId="{4AF72C8D-E47B-4A3C-AF63-FD273C4D196B}" srcOrd="0" destOrd="0" parTransId="{D9BB7E88-B20C-45FA-930F-73DD69B877D3}" sibTransId="{D16B8851-5359-436C-8B0A-BA79F9CA6B94}"/>
    <dgm:cxn modelId="{091D4974-5A6D-4D5E-80F2-E9FD398A6396}" srcId="{CA114C96-5C35-40A2-A94C-9302EE3A04E2}" destId="{395ABC6E-C305-4A3C-9CD8-2166C0EEAE77}" srcOrd="5" destOrd="0" parTransId="{F953D0B9-21A7-47B8-B31F-E22CEC25E658}" sibTransId="{E62D6531-AAA2-4BEC-8480-16E71AF926E3}"/>
    <dgm:cxn modelId="{34600778-386E-40CF-8CE0-3AB07C0BC74A}" srcId="{A53C5243-6CCF-48A2-96F2-86D48EFFB2C9}" destId="{81FA29D2-2FAD-4E57-94E8-AB9023F87389}" srcOrd="1" destOrd="0" parTransId="{F39BD8BE-487C-421C-9FBA-3D92F0EB115E}" sibTransId="{A5C97F19-30AD-42BE-A681-170378310275}"/>
    <dgm:cxn modelId="{F127FB83-A675-47D2-8F8C-1F24BB6234B1}" srcId="{CA114C96-5C35-40A2-A94C-9302EE3A04E2}" destId="{D2C4D4DD-5637-48CD-A804-B5B73606878D}" srcOrd="3" destOrd="0" parTransId="{3A8B0962-DED2-47D8-A6B4-0FA6EC8111A8}" sibTransId="{5642793F-A384-4895-8EF3-674F0984877F}"/>
    <dgm:cxn modelId="{C1A29C88-A6EF-40D3-A40F-F44F9A5F0F57}" srcId="{A53C5243-6CCF-48A2-96F2-86D48EFFB2C9}" destId="{F77777F5-9BB7-4783-AAA7-BF3C509B8866}" srcOrd="3" destOrd="0" parTransId="{7FFE0AEC-D40E-44BF-B45A-109F2953A3A0}" sibTransId="{1BCFC73D-00E8-4DCF-A518-63B7687D16BA}"/>
    <dgm:cxn modelId="{D666FF8D-943E-4DCF-A24B-BF3040179530}" srcId="{CA114C96-5C35-40A2-A94C-9302EE3A04E2}" destId="{A28A8856-FE38-4EAA-884E-CE8DA3863856}" srcOrd="6" destOrd="0" parTransId="{AAFD6B68-8E99-4671-BCE3-07D5DB5BD382}" sibTransId="{2DF6A312-1702-44EB-9B5E-897E47B4BBE3}"/>
    <dgm:cxn modelId="{FAF68E8F-7B3A-41CB-AD9D-56BA1ACF436F}" srcId="{A53C5243-6CCF-48A2-96F2-86D48EFFB2C9}" destId="{ABC27946-ACB2-45FB-9835-14023A41A0BF}" srcOrd="4" destOrd="0" parTransId="{E54440B0-410F-4741-9596-7E8348AB5704}" sibTransId="{EA8B625D-B892-4A00-B80D-C04B168F5018}"/>
    <dgm:cxn modelId="{2B12F69F-A3EA-4B3D-9020-D1400614025D}" srcId="{A53C5243-6CCF-48A2-96F2-86D48EFFB2C9}" destId="{B592B89C-195D-4AA9-A8B4-CBC01FF9FBD7}" srcOrd="5" destOrd="0" parTransId="{E8A91FA7-A7B7-4EB8-85FE-520D0D3BB5A0}" sibTransId="{9D485255-DA1A-4D25-87AC-9B3CE038B581}"/>
    <dgm:cxn modelId="{EC21EFA7-C749-44D2-A392-E9169191A7AB}" srcId="{A53C5243-6CCF-48A2-96F2-86D48EFFB2C9}" destId="{7FD3AC08-D46F-4DB5-8F47-2C1113F08E89}" srcOrd="2" destOrd="0" parTransId="{502C6B35-85AC-4120-B6F4-3DDEEBC499AC}" sibTransId="{AD24C874-6F1F-43F8-A0BD-2D1EF5396765}"/>
    <dgm:cxn modelId="{9449B8A9-B4E0-4E2E-BD93-E62E998B5000}" type="presOf" srcId="{5CB9B565-CF75-4E7F-8564-743926F06CEA}" destId="{6CD1850E-F1C7-4C9E-8A7A-E1D8E9859261}" srcOrd="0" destOrd="0" presId="urn:microsoft.com/office/officeart/2005/8/layout/radial3"/>
    <dgm:cxn modelId="{A0BE4AAD-AB86-4D59-837C-AFA9B87A6114}" srcId="{CA114C96-5C35-40A2-A94C-9302EE3A04E2}" destId="{4C814403-CCE4-40B6-9A2B-C3CA3C25D33C}" srcOrd="4" destOrd="0" parTransId="{682E8CB8-6B7D-46DC-A8A0-F0E794878A61}" sibTransId="{F2E52E1F-FB8D-4660-817C-5DABE3E122B5}"/>
    <dgm:cxn modelId="{092272DA-1D8D-4E67-B1C7-77949FACBC45}" type="presOf" srcId="{ABC27946-ACB2-45FB-9835-14023A41A0BF}" destId="{3DFF3BD2-5FC9-40C7-A07F-F7722AB4027A}" srcOrd="0" destOrd="0" presId="urn:microsoft.com/office/officeart/2005/8/layout/radial3"/>
    <dgm:cxn modelId="{8BA022E7-A872-4521-A62F-1EF80FC1A011}" srcId="{5CB9B565-CF75-4E7F-8564-743926F06CEA}" destId="{A53C5243-6CCF-48A2-96F2-86D48EFFB2C9}" srcOrd="0" destOrd="0" parTransId="{CD9A748A-EE2D-4BD5-8B3C-F0170EE2ADE5}" sibTransId="{CFA6D645-D1ED-42DA-8A76-4379497053BA}"/>
    <dgm:cxn modelId="{D7F91AE8-4F0B-480E-AA83-CB5B4FD8CD0B}" srcId="{5CB9B565-CF75-4E7F-8564-743926F06CEA}" destId="{CA114C96-5C35-40A2-A94C-9302EE3A04E2}" srcOrd="1" destOrd="0" parTransId="{1D10CC4A-4DFA-46FC-9BCF-679ECC3DF8D1}" sibTransId="{78B7B207-8039-4CD1-BFAE-FA72A495FAD6}"/>
    <dgm:cxn modelId="{DF372AE7-5E0B-4819-B3DD-27ACA4AF37A4}" type="presParOf" srcId="{6CD1850E-F1C7-4C9E-8A7A-E1D8E9859261}" destId="{DF6CFE58-E381-4D14-B985-4602DEEEEB9D}" srcOrd="0" destOrd="0" presId="urn:microsoft.com/office/officeart/2005/8/layout/radial3"/>
    <dgm:cxn modelId="{6A66AAE7-9553-4839-B562-69CBBD67F5AE}" type="presParOf" srcId="{DF6CFE58-E381-4D14-B985-4602DEEEEB9D}" destId="{C223DE9B-8B1B-4E5A-8F89-8284346607AE}" srcOrd="0" destOrd="0" presId="urn:microsoft.com/office/officeart/2005/8/layout/radial3"/>
    <dgm:cxn modelId="{B54CC8E9-9845-43C7-8BFE-390589FCC987}" type="presParOf" srcId="{DF6CFE58-E381-4D14-B985-4602DEEEEB9D}" destId="{18EF0813-39A5-499C-8FBC-9885CD0999E1}" srcOrd="1" destOrd="0" presId="urn:microsoft.com/office/officeart/2005/8/layout/radial3"/>
    <dgm:cxn modelId="{4096D6F5-5849-46CB-BEB6-3A6DF5E0E4BD}" type="presParOf" srcId="{DF6CFE58-E381-4D14-B985-4602DEEEEB9D}" destId="{6D0E8FB6-7434-49D8-BAE4-FBA76056EEEF}" srcOrd="2" destOrd="0" presId="urn:microsoft.com/office/officeart/2005/8/layout/radial3"/>
    <dgm:cxn modelId="{3BB35816-6B8E-4B08-A8F2-C6DC27101281}" type="presParOf" srcId="{DF6CFE58-E381-4D14-B985-4602DEEEEB9D}" destId="{C47F20B6-0315-49D3-A44D-B50EBA1BB5D7}" srcOrd="3" destOrd="0" presId="urn:microsoft.com/office/officeart/2005/8/layout/radial3"/>
    <dgm:cxn modelId="{13938E68-088B-43EB-AA8A-3A6DCA006360}" type="presParOf" srcId="{DF6CFE58-E381-4D14-B985-4602DEEEEB9D}" destId="{6F55A099-199D-4EEC-B885-C3609E17B28D}" srcOrd="4" destOrd="0" presId="urn:microsoft.com/office/officeart/2005/8/layout/radial3"/>
    <dgm:cxn modelId="{EBE6ADE5-D12B-49ED-89C7-A041ED912980}" type="presParOf" srcId="{DF6CFE58-E381-4D14-B985-4602DEEEEB9D}" destId="{3DFF3BD2-5FC9-40C7-A07F-F7722AB4027A}" srcOrd="5" destOrd="0" presId="urn:microsoft.com/office/officeart/2005/8/layout/radial3"/>
    <dgm:cxn modelId="{74BA0D8E-FFAB-471A-B7E4-AD3884059B1E}" type="presParOf" srcId="{DF6CFE58-E381-4D14-B985-4602DEEEEB9D}" destId="{5BEEFB47-F65C-498A-B906-9AA30B857B2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669BE-8922-4B87-8108-A60A83B3754A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429A0B8C-144C-46A0-B798-6D4D3DDC94CE}">
      <dgm:prSet phldrT="[Text]" custT="1"/>
      <dgm:spPr/>
      <dgm:t>
        <a:bodyPr/>
        <a:lstStyle/>
        <a:p>
          <a:r>
            <a:rPr lang="cs-CZ" sz="1800" b="1" dirty="0"/>
            <a:t>Ústavy soudního lékařství</a:t>
          </a:r>
        </a:p>
      </dgm:t>
    </dgm:pt>
    <dgm:pt modelId="{BBB362D6-9CCC-487F-A560-B9BC20D9093D}" type="parTrans" cxnId="{AC68FFB5-A875-443E-9B72-F40798EC132E}">
      <dgm:prSet/>
      <dgm:spPr/>
      <dgm:t>
        <a:bodyPr/>
        <a:lstStyle/>
        <a:p>
          <a:endParaRPr lang="cs-CZ"/>
        </a:p>
      </dgm:t>
    </dgm:pt>
    <dgm:pt modelId="{C08F2EE5-4A0C-4B04-B369-EF3B2FAF394C}" type="sibTrans" cxnId="{AC68FFB5-A875-443E-9B72-F40798EC132E}">
      <dgm:prSet/>
      <dgm:spPr/>
      <dgm:t>
        <a:bodyPr/>
        <a:lstStyle/>
        <a:p>
          <a:endParaRPr lang="cs-CZ"/>
        </a:p>
      </dgm:t>
    </dgm:pt>
    <dgm:pt modelId="{F0979BA2-6B9F-4231-B9BB-B219747E5210}">
      <dgm:prSet phldrT="[Text]" custT="1"/>
      <dgm:spPr/>
      <dgm:t>
        <a:bodyPr/>
        <a:lstStyle/>
        <a:p>
          <a:r>
            <a:rPr lang="cs-CZ" sz="1800" b="1" dirty="0"/>
            <a:t>Kardiologie</a:t>
          </a:r>
        </a:p>
      </dgm:t>
    </dgm:pt>
    <dgm:pt modelId="{5FAF4924-6027-4912-B385-A36FEE024A3D}" type="parTrans" cxnId="{CAEDA471-CF70-44A0-88D7-56F15331C102}">
      <dgm:prSet/>
      <dgm:spPr/>
      <dgm:t>
        <a:bodyPr/>
        <a:lstStyle/>
        <a:p>
          <a:endParaRPr lang="cs-CZ"/>
        </a:p>
      </dgm:t>
    </dgm:pt>
    <dgm:pt modelId="{277C42D6-C76E-454B-98C6-18938A29A60A}" type="sibTrans" cxnId="{CAEDA471-CF70-44A0-88D7-56F15331C102}">
      <dgm:prSet/>
      <dgm:spPr/>
      <dgm:t>
        <a:bodyPr/>
        <a:lstStyle/>
        <a:p>
          <a:endParaRPr lang="cs-CZ"/>
        </a:p>
      </dgm:t>
    </dgm:pt>
    <dgm:pt modelId="{20579C91-0863-4053-B908-2D9B6FB26BC9}">
      <dgm:prSet phldrT="[Text]" custT="1"/>
      <dgm:spPr/>
      <dgm:t>
        <a:bodyPr/>
        <a:lstStyle/>
        <a:p>
          <a:r>
            <a:rPr lang="cs-CZ" sz="1800" b="1" dirty="0"/>
            <a:t>Genetika</a:t>
          </a:r>
          <a:endParaRPr lang="cs-CZ" sz="1800" dirty="0"/>
        </a:p>
      </dgm:t>
    </dgm:pt>
    <dgm:pt modelId="{612D32E3-EB2A-4C17-B0DF-A01E0B26E707}" type="parTrans" cxnId="{30C99F26-DABC-4E74-A981-BE0837B022C3}">
      <dgm:prSet/>
      <dgm:spPr/>
      <dgm:t>
        <a:bodyPr/>
        <a:lstStyle/>
        <a:p>
          <a:endParaRPr lang="cs-CZ"/>
        </a:p>
      </dgm:t>
    </dgm:pt>
    <dgm:pt modelId="{C636577A-F97A-4092-A63B-EB0A93040A19}" type="sibTrans" cxnId="{30C99F26-DABC-4E74-A981-BE0837B022C3}">
      <dgm:prSet/>
      <dgm:spPr/>
      <dgm:t>
        <a:bodyPr/>
        <a:lstStyle/>
        <a:p>
          <a:endParaRPr lang="cs-CZ"/>
        </a:p>
      </dgm:t>
    </dgm:pt>
    <dgm:pt modelId="{3A7427D8-3695-4A27-8788-C9C3BF12DD6A}">
      <dgm:prSet phldrT="[Text]" custT="1"/>
      <dgm:spPr/>
      <dgm:t>
        <a:bodyPr/>
        <a:lstStyle/>
        <a:p>
          <a:r>
            <a:rPr lang="cs-CZ" sz="2000" b="1" dirty="0"/>
            <a:t>ÚBLG FN Motol</a:t>
          </a:r>
        </a:p>
      </dgm:t>
    </dgm:pt>
    <dgm:pt modelId="{BEB8A88D-9CDE-4B16-BA4E-C7AC6C5B0E01}" type="parTrans" cxnId="{850C9BC0-1C4E-40B5-B7DE-DE3A91D62249}">
      <dgm:prSet/>
      <dgm:spPr/>
      <dgm:t>
        <a:bodyPr/>
        <a:lstStyle/>
        <a:p>
          <a:endParaRPr lang="cs-CZ"/>
        </a:p>
      </dgm:t>
    </dgm:pt>
    <dgm:pt modelId="{4A1411DA-EB11-4912-BF94-79D3BA2B3851}" type="sibTrans" cxnId="{850C9BC0-1C4E-40B5-B7DE-DE3A91D62249}">
      <dgm:prSet/>
      <dgm:spPr/>
      <dgm:t>
        <a:bodyPr/>
        <a:lstStyle/>
        <a:p>
          <a:endParaRPr lang="cs-CZ"/>
        </a:p>
      </dgm:t>
    </dgm:pt>
    <dgm:pt modelId="{F9EFE46F-BCD4-4266-A549-B8963344B43F}">
      <dgm:prSet phldrT="[Text]" custT="1"/>
      <dgm:spPr/>
      <dgm:t>
        <a:bodyPr/>
        <a:lstStyle/>
        <a:p>
          <a:r>
            <a:rPr lang="cs-CZ" sz="2000" dirty="0"/>
            <a:t>Pediatr</a:t>
          </a:r>
        </a:p>
      </dgm:t>
    </dgm:pt>
    <dgm:pt modelId="{93C8F113-A689-4F26-B673-240D0165EC22}" type="parTrans" cxnId="{8E76B9A7-BFFD-48D2-9E89-89C8FDDB4350}">
      <dgm:prSet/>
      <dgm:spPr/>
      <dgm:t>
        <a:bodyPr/>
        <a:lstStyle/>
        <a:p>
          <a:endParaRPr lang="cs-CZ"/>
        </a:p>
      </dgm:t>
    </dgm:pt>
    <dgm:pt modelId="{53297AA3-C549-496E-9F28-291E5D27008B}" type="sibTrans" cxnId="{8E76B9A7-BFFD-48D2-9E89-89C8FDDB4350}">
      <dgm:prSet/>
      <dgm:spPr/>
      <dgm:t>
        <a:bodyPr/>
        <a:lstStyle/>
        <a:p>
          <a:endParaRPr lang="cs-CZ"/>
        </a:p>
      </dgm:t>
    </dgm:pt>
    <dgm:pt modelId="{0C4C75BE-6BC8-424B-9B09-69F8F03CDDA9}">
      <dgm:prSet phldrT="[Text]" custT="1"/>
      <dgm:spPr/>
      <dgm:t>
        <a:bodyPr/>
        <a:lstStyle/>
        <a:p>
          <a:r>
            <a:rPr lang="cs-CZ" sz="1800" b="0" dirty="0"/>
            <a:t>1., 2., 3 LF UK</a:t>
          </a:r>
        </a:p>
      </dgm:t>
    </dgm:pt>
    <dgm:pt modelId="{E71224CC-5F03-4C84-BF8A-49769E9A24B7}" type="parTrans" cxnId="{B5EFA82E-C655-4D4B-A940-C978F40F35BE}">
      <dgm:prSet/>
      <dgm:spPr/>
      <dgm:t>
        <a:bodyPr/>
        <a:lstStyle/>
        <a:p>
          <a:endParaRPr lang="cs-CZ"/>
        </a:p>
      </dgm:t>
    </dgm:pt>
    <dgm:pt modelId="{79BC3B29-52CE-4749-A6A5-E0C91004F4A3}" type="sibTrans" cxnId="{B5EFA82E-C655-4D4B-A940-C978F40F35BE}">
      <dgm:prSet/>
      <dgm:spPr/>
      <dgm:t>
        <a:bodyPr/>
        <a:lstStyle/>
        <a:p>
          <a:endParaRPr lang="cs-CZ"/>
        </a:p>
      </dgm:t>
    </dgm:pt>
    <dgm:pt modelId="{56A3858A-835C-482F-A8C1-E54A1B9F30E9}">
      <dgm:prSet phldrT="[Text]" custT="1"/>
      <dgm:spPr/>
      <dgm:t>
        <a:bodyPr/>
        <a:lstStyle/>
        <a:p>
          <a:r>
            <a:rPr lang="cs-CZ" sz="1800" b="0" dirty="0"/>
            <a:t>FN Olomouc</a:t>
          </a:r>
        </a:p>
      </dgm:t>
    </dgm:pt>
    <dgm:pt modelId="{C58CEAA5-CD2F-4284-8481-D68D10636B51}" type="parTrans" cxnId="{F3B8BB07-CF4C-4803-9F14-7576FF64F634}">
      <dgm:prSet/>
      <dgm:spPr/>
      <dgm:t>
        <a:bodyPr/>
        <a:lstStyle/>
        <a:p>
          <a:endParaRPr lang="cs-CZ"/>
        </a:p>
      </dgm:t>
    </dgm:pt>
    <dgm:pt modelId="{53E15F53-832A-47C2-8B3B-EE2A2A8DD962}" type="sibTrans" cxnId="{F3B8BB07-CF4C-4803-9F14-7576FF64F634}">
      <dgm:prSet/>
      <dgm:spPr/>
      <dgm:t>
        <a:bodyPr/>
        <a:lstStyle/>
        <a:p>
          <a:endParaRPr lang="cs-CZ"/>
        </a:p>
      </dgm:t>
    </dgm:pt>
    <dgm:pt modelId="{F23A4BE8-241E-4548-A26A-BE6CD924DDE5}">
      <dgm:prSet phldrT="[Text]" custT="1"/>
      <dgm:spPr/>
      <dgm:t>
        <a:bodyPr/>
        <a:lstStyle/>
        <a:p>
          <a:r>
            <a:rPr lang="cs-CZ" sz="2000" dirty="0"/>
            <a:t>IKEM</a:t>
          </a:r>
        </a:p>
      </dgm:t>
    </dgm:pt>
    <dgm:pt modelId="{C96C9C34-D991-473B-BEFD-B1557FFC9112}" type="parTrans" cxnId="{192F5E33-23AF-4B8A-BCD5-972A33A9BC2D}">
      <dgm:prSet/>
      <dgm:spPr/>
      <dgm:t>
        <a:bodyPr/>
        <a:lstStyle/>
        <a:p>
          <a:endParaRPr lang="cs-CZ"/>
        </a:p>
      </dgm:t>
    </dgm:pt>
    <dgm:pt modelId="{77EB47EC-00C0-488C-B900-F4CE49295C42}" type="sibTrans" cxnId="{192F5E33-23AF-4B8A-BCD5-972A33A9BC2D}">
      <dgm:prSet/>
      <dgm:spPr/>
      <dgm:t>
        <a:bodyPr/>
        <a:lstStyle/>
        <a:p>
          <a:endParaRPr lang="cs-CZ"/>
        </a:p>
      </dgm:t>
    </dgm:pt>
    <dgm:pt modelId="{6C9986FF-4460-4729-B5AD-F44BC02E6637}">
      <dgm:prSet phldrT="[Text]" custT="1"/>
      <dgm:spPr/>
      <dgm:t>
        <a:bodyPr/>
        <a:lstStyle/>
        <a:p>
          <a:r>
            <a:rPr lang="cs-CZ" sz="2000" dirty="0"/>
            <a:t>DKC FN Motol</a:t>
          </a:r>
        </a:p>
      </dgm:t>
    </dgm:pt>
    <dgm:pt modelId="{0BCE79EE-76B4-46E3-9E63-92F74311601E}" type="parTrans" cxnId="{4F17CFFA-8CAE-4E6F-98BE-4EEA68E4B2EF}">
      <dgm:prSet/>
      <dgm:spPr/>
      <dgm:t>
        <a:bodyPr/>
        <a:lstStyle/>
        <a:p>
          <a:endParaRPr lang="cs-CZ"/>
        </a:p>
      </dgm:t>
    </dgm:pt>
    <dgm:pt modelId="{EA1408FB-F9ED-4049-82A5-5899E75DB7E1}" type="sibTrans" cxnId="{4F17CFFA-8CAE-4E6F-98BE-4EEA68E4B2EF}">
      <dgm:prSet/>
      <dgm:spPr/>
      <dgm:t>
        <a:bodyPr/>
        <a:lstStyle/>
        <a:p>
          <a:endParaRPr lang="cs-CZ"/>
        </a:p>
      </dgm:t>
    </dgm:pt>
    <dgm:pt modelId="{24093CE8-D9F1-4394-9DDF-E2E52009D973}">
      <dgm:prSet phldrT="[Text]" custT="1"/>
      <dgm:spPr/>
      <dgm:t>
        <a:bodyPr/>
        <a:lstStyle/>
        <a:p>
          <a:r>
            <a:rPr lang="cs-CZ" sz="2000" dirty="0"/>
            <a:t>FN Olomouc</a:t>
          </a:r>
        </a:p>
      </dgm:t>
    </dgm:pt>
    <dgm:pt modelId="{46AEDF4D-6A17-4DD5-97C8-A60D033C02AF}" type="parTrans" cxnId="{E9638F80-5BC3-4157-B8A4-CE33049DC5E3}">
      <dgm:prSet/>
      <dgm:spPr/>
      <dgm:t>
        <a:bodyPr/>
        <a:lstStyle/>
        <a:p>
          <a:endParaRPr lang="cs-CZ"/>
        </a:p>
      </dgm:t>
    </dgm:pt>
    <dgm:pt modelId="{668F806E-FAFD-4EF9-8B7B-F2A10AB58D94}" type="sibTrans" cxnId="{E9638F80-5BC3-4157-B8A4-CE33049DC5E3}">
      <dgm:prSet/>
      <dgm:spPr/>
      <dgm:t>
        <a:bodyPr/>
        <a:lstStyle/>
        <a:p>
          <a:endParaRPr lang="cs-CZ"/>
        </a:p>
      </dgm:t>
    </dgm:pt>
    <dgm:pt modelId="{250EB1C7-97F6-41D0-B2E8-B034C960381E}">
      <dgm:prSet phldrT="[Text]" custT="1"/>
      <dgm:spPr/>
      <dgm:t>
        <a:bodyPr/>
        <a:lstStyle/>
        <a:p>
          <a:r>
            <a:rPr lang="cs-CZ" sz="2000" dirty="0"/>
            <a:t>IKEM </a:t>
          </a:r>
          <a:r>
            <a:rPr lang="cs-CZ" sz="1800" dirty="0"/>
            <a:t>(</a:t>
          </a:r>
          <a:r>
            <a:rPr lang="cs-CZ" sz="1800" dirty="0" err="1"/>
            <a:t>kardiogenetik</a:t>
          </a:r>
          <a:r>
            <a:rPr lang="cs-CZ" sz="1800" dirty="0"/>
            <a:t>)</a:t>
          </a:r>
          <a:endParaRPr lang="cs-CZ" sz="2000" dirty="0"/>
        </a:p>
      </dgm:t>
    </dgm:pt>
    <dgm:pt modelId="{D594F791-8578-46C6-9158-DE8826AA8EA4}" type="parTrans" cxnId="{00E08180-B3E4-4A8A-87B3-7BB3958F9928}">
      <dgm:prSet/>
      <dgm:spPr/>
      <dgm:t>
        <a:bodyPr/>
        <a:lstStyle/>
        <a:p>
          <a:endParaRPr lang="cs-CZ"/>
        </a:p>
      </dgm:t>
    </dgm:pt>
    <dgm:pt modelId="{AEDE595D-8607-48FC-A55E-5492AD2A5C8D}" type="sibTrans" cxnId="{00E08180-B3E4-4A8A-87B3-7BB3958F9928}">
      <dgm:prSet/>
      <dgm:spPr/>
      <dgm:t>
        <a:bodyPr/>
        <a:lstStyle/>
        <a:p>
          <a:endParaRPr lang="cs-CZ"/>
        </a:p>
      </dgm:t>
    </dgm:pt>
    <dgm:pt modelId="{211AE10D-8325-4563-A3D1-96479405094B}">
      <dgm:prSet phldrT="[Text]" custT="1"/>
      <dgm:spPr/>
      <dgm:t>
        <a:bodyPr/>
        <a:lstStyle/>
        <a:p>
          <a:r>
            <a:rPr lang="cs-CZ" sz="2000" dirty="0"/>
            <a:t>3. LF UK (FNKV)</a:t>
          </a:r>
        </a:p>
      </dgm:t>
    </dgm:pt>
    <dgm:pt modelId="{ABEA4262-8EB4-4D9F-B6B9-CEB10ADA8508}" type="parTrans" cxnId="{D52EBD63-664E-4E2F-B294-81A32BA2BEFE}">
      <dgm:prSet/>
      <dgm:spPr/>
      <dgm:t>
        <a:bodyPr/>
        <a:lstStyle/>
        <a:p>
          <a:endParaRPr lang="cs-CZ"/>
        </a:p>
      </dgm:t>
    </dgm:pt>
    <dgm:pt modelId="{44A84AAE-F34F-40DD-8A43-D30ECD327147}" type="sibTrans" cxnId="{D52EBD63-664E-4E2F-B294-81A32BA2BEFE}">
      <dgm:prSet/>
      <dgm:spPr/>
      <dgm:t>
        <a:bodyPr/>
        <a:lstStyle/>
        <a:p>
          <a:endParaRPr lang="cs-CZ"/>
        </a:p>
      </dgm:t>
    </dgm:pt>
    <dgm:pt modelId="{ADE468C4-E338-4EE4-94D7-3A92445CE211}">
      <dgm:prSet phldrT="[Text]" custT="1"/>
      <dgm:spPr/>
      <dgm:t>
        <a:bodyPr/>
        <a:lstStyle/>
        <a:p>
          <a:r>
            <a:rPr lang="cs-CZ" sz="2000" dirty="0"/>
            <a:t>TN </a:t>
          </a:r>
          <a:r>
            <a:rPr lang="cs-CZ" sz="1600" dirty="0"/>
            <a:t>(Doc. MUDr. J. </a:t>
          </a:r>
          <a:r>
            <a:rPr lang="cs-CZ" sz="1600" dirty="0" err="1"/>
            <a:t>Houšťková</a:t>
          </a:r>
          <a:r>
            <a:rPr lang="cs-CZ" sz="1600" dirty="0"/>
            <a:t> CSc. Ambulance pro rodiče SIDS)</a:t>
          </a:r>
        </a:p>
      </dgm:t>
    </dgm:pt>
    <dgm:pt modelId="{AD6D0AB1-7377-4195-8932-71984AE0F389}" type="parTrans" cxnId="{064B4F53-375D-4F4D-B7C2-17593902DFC7}">
      <dgm:prSet/>
      <dgm:spPr/>
      <dgm:t>
        <a:bodyPr/>
        <a:lstStyle/>
        <a:p>
          <a:endParaRPr lang="cs-CZ"/>
        </a:p>
      </dgm:t>
    </dgm:pt>
    <dgm:pt modelId="{C12DF4F1-71A9-4147-86EF-AA2F80EE1FDE}" type="sibTrans" cxnId="{064B4F53-375D-4F4D-B7C2-17593902DFC7}">
      <dgm:prSet/>
      <dgm:spPr/>
      <dgm:t>
        <a:bodyPr/>
        <a:lstStyle/>
        <a:p>
          <a:endParaRPr lang="cs-CZ"/>
        </a:p>
      </dgm:t>
    </dgm:pt>
    <dgm:pt modelId="{6FFAC811-DB25-46CC-9A18-4F86EBCBE689}">
      <dgm:prSet phldrT="[Text]" custT="1"/>
      <dgm:spPr/>
      <dgm:t>
        <a:bodyPr/>
        <a:lstStyle/>
        <a:p>
          <a:r>
            <a:rPr lang="cs-CZ" sz="2000" dirty="0"/>
            <a:t>FNOL </a:t>
          </a:r>
          <a:r>
            <a:rPr lang="cs-CZ" sz="1800" dirty="0"/>
            <a:t>(</a:t>
          </a:r>
          <a:r>
            <a:rPr lang="cs-CZ" sz="1800" dirty="0" err="1"/>
            <a:t>kardiogenetik</a:t>
          </a:r>
          <a:r>
            <a:rPr lang="cs-CZ" sz="1800" dirty="0"/>
            <a:t>)</a:t>
          </a:r>
          <a:endParaRPr lang="cs-CZ" sz="2000" dirty="0"/>
        </a:p>
      </dgm:t>
    </dgm:pt>
    <dgm:pt modelId="{165218FE-18A5-4B1F-B5AD-B0339F73F6DB}" type="parTrans" cxnId="{BB77DC9E-F984-41D4-8281-9BCCC49E3F49}">
      <dgm:prSet/>
      <dgm:spPr/>
      <dgm:t>
        <a:bodyPr/>
        <a:lstStyle/>
        <a:p>
          <a:endParaRPr lang="cs-CZ"/>
        </a:p>
      </dgm:t>
    </dgm:pt>
    <dgm:pt modelId="{CC2E41E5-8E3A-467D-846B-B13FFA1BF5B8}" type="sibTrans" cxnId="{BB77DC9E-F984-41D4-8281-9BCCC49E3F49}">
      <dgm:prSet/>
      <dgm:spPr/>
      <dgm:t>
        <a:bodyPr/>
        <a:lstStyle/>
        <a:p>
          <a:endParaRPr lang="cs-CZ"/>
        </a:p>
      </dgm:t>
    </dgm:pt>
    <dgm:pt modelId="{9431B944-3783-4A89-8238-C0FDFF58DD74}">
      <dgm:prSet phldrT="[Text]" custT="1"/>
      <dgm:spPr/>
      <dgm:t>
        <a:bodyPr/>
        <a:lstStyle/>
        <a:p>
          <a:r>
            <a:rPr lang="cs-CZ" sz="1800" b="0" dirty="0"/>
            <a:t>FNHK</a:t>
          </a:r>
        </a:p>
      </dgm:t>
    </dgm:pt>
    <dgm:pt modelId="{A98230F7-73FA-4542-BA58-280C2D693358}" type="parTrans" cxnId="{22AEF72F-2450-4D89-B6A9-2F6EE0F0CFD7}">
      <dgm:prSet/>
      <dgm:spPr/>
      <dgm:t>
        <a:bodyPr/>
        <a:lstStyle/>
        <a:p>
          <a:endParaRPr lang="cs-CZ"/>
        </a:p>
      </dgm:t>
    </dgm:pt>
    <dgm:pt modelId="{B7C97007-7C75-4B3D-8D49-607607470890}" type="sibTrans" cxnId="{22AEF72F-2450-4D89-B6A9-2F6EE0F0CFD7}">
      <dgm:prSet/>
      <dgm:spPr/>
      <dgm:t>
        <a:bodyPr/>
        <a:lstStyle/>
        <a:p>
          <a:endParaRPr lang="cs-CZ"/>
        </a:p>
      </dgm:t>
    </dgm:pt>
    <dgm:pt modelId="{D83E2C70-CC95-4607-B6E0-CB1B33107541}">
      <dgm:prSet phldrT="[Text]" custT="1"/>
      <dgm:spPr/>
      <dgm:t>
        <a:bodyPr/>
        <a:lstStyle/>
        <a:p>
          <a:r>
            <a:rPr lang="cs-CZ" sz="1800" b="0" dirty="0"/>
            <a:t>Liberec</a:t>
          </a:r>
        </a:p>
      </dgm:t>
    </dgm:pt>
    <dgm:pt modelId="{DF36AE56-8296-4BFD-87DB-47601F450947}" type="parTrans" cxnId="{4822800F-CBA5-48C1-B13E-CB1A0A4C6DEA}">
      <dgm:prSet/>
      <dgm:spPr/>
      <dgm:t>
        <a:bodyPr/>
        <a:lstStyle/>
        <a:p>
          <a:endParaRPr lang="cs-CZ"/>
        </a:p>
      </dgm:t>
    </dgm:pt>
    <dgm:pt modelId="{EF65716C-C6E8-4B94-8B8C-40C1F6C457C5}" type="sibTrans" cxnId="{4822800F-CBA5-48C1-B13E-CB1A0A4C6DEA}">
      <dgm:prSet/>
      <dgm:spPr/>
      <dgm:t>
        <a:bodyPr/>
        <a:lstStyle/>
        <a:p>
          <a:endParaRPr lang="cs-CZ"/>
        </a:p>
      </dgm:t>
    </dgm:pt>
    <dgm:pt modelId="{A06A44D1-3F6E-4BA2-AA7D-0A2B623B0577}">
      <dgm:prSet phldrT="[Text]" custT="1"/>
      <dgm:spPr/>
      <dgm:t>
        <a:bodyPr/>
        <a:lstStyle/>
        <a:p>
          <a:r>
            <a:rPr lang="cs-CZ" sz="1800" b="0" dirty="0"/>
            <a:t>Pardubice</a:t>
          </a:r>
        </a:p>
      </dgm:t>
    </dgm:pt>
    <dgm:pt modelId="{4A5143C2-B483-46E1-9DC3-4DDE9AAD2CA3}" type="parTrans" cxnId="{B2F53D4F-A767-4878-B6EF-A65307EC900F}">
      <dgm:prSet/>
      <dgm:spPr/>
      <dgm:t>
        <a:bodyPr/>
        <a:lstStyle/>
        <a:p>
          <a:endParaRPr lang="cs-CZ"/>
        </a:p>
      </dgm:t>
    </dgm:pt>
    <dgm:pt modelId="{26EFDEB6-F540-4681-BBC3-130F671DAAB8}" type="sibTrans" cxnId="{B2F53D4F-A767-4878-B6EF-A65307EC900F}">
      <dgm:prSet/>
      <dgm:spPr/>
      <dgm:t>
        <a:bodyPr/>
        <a:lstStyle/>
        <a:p>
          <a:endParaRPr lang="cs-CZ"/>
        </a:p>
      </dgm:t>
    </dgm:pt>
    <dgm:pt modelId="{42B893F3-927F-4617-B1EE-2AA581E47057}">
      <dgm:prSet phldrT="[Text]" custT="1"/>
      <dgm:spPr/>
      <dgm:t>
        <a:bodyPr/>
        <a:lstStyle/>
        <a:p>
          <a:r>
            <a:rPr lang="cs-CZ" sz="1800" b="0" dirty="0"/>
            <a:t>Ostrava</a:t>
          </a:r>
        </a:p>
      </dgm:t>
    </dgm:pt>
    <dgm:pt modelId="{94861A52-2332-47ED-838B-025A2BBC538C}" type="parTrans" cxnId="{C42F136B-EA08-471B-A2C9-035C1158449A}">
      <dgm:prSet/>
      <dgm:spPr/>
      <dgm:t>
        <a:bodyPr/>
        <a:lstStyle/>
        <a:p>
          <a:endParaRPr lang="cs-CZ"/>
        </a:p>
      </dgm:t>
    </dgm:pt>
    <dgm:pt modelId="{C92F4EB7-7F87-4B0D-A354-5B8D36036C67}" type="sibTrans" cxnId="{C42F136B-EA08-471B-A2C9-035C1158449A}">
      <dgm:prSet/>
      <dgm:spPr/>
      <dgm:t>
        <a:bodyPr/>
        <a:lstStyle/>
        <a:p>
          <a:endParaRPr lang="cs-CZ"/>
        </a:p>
      </dgm:t>
    </dgm:pt>
    <dgm:pt modelId="{41455083-AD39-440F-83A3-8F850D5346B4}">
      <dgm:prSet phldrT="[Text]" custT="1"/>
      <dgm:spPr/>
      <dgm:t>
        <a:bodyPr/>
        <a:lstStyle/>
        <a:p>
          <a:r>
            <a:rPr lang="cs-CZ" sz="2000" b="0" dirty="0"/>
            <a:t>Plzeň </a:t>
          </a:r>
        </a:p>
      </dgm:t>
    </dgm:pt>
    <dgm:pt modelId="{4A226383-6727-4BD3-B13F-7141A8C93FD0}" type="parTrans" cxnId="{5E4E9B45-271A-4C9E-A972-5E5EB9B5C966}">
      <dgm:prSet/>
      <dgm:spPr/>
      <dgm:t>
        <a:bodyPr/>
        <a:lstStyle/>
        <a:p>
          <a:endParaRPr lang="cs-CZ"/>
        </a:p>
      </dgm:t>
    </dgm:pt>
    <dgm:pt modelId="{046C2526-612D-46CA-BFF8-4647971A0BD7}" type="sibTrans" cxnId="{5E4E9B45-271A-4C9E-A972-5E5EB9B5C966}">
      <dgm:prSet/>
      <dgm:spPr/>
      <dgm:t>
        <a:bodyPr/>
        <a:lstStyle/>
        <a:p>
          <a:endParaRPr lang="cs-CZ"/>
        </a:p>
      </dgm:t>
    </dgm:pt>
    <dgm:pt modelId="{8C9CFD1C-C8AB-4FCE-BBB2-9BD97FA36E55}">
      <dgm:prSet phldrT="[Text]" custT="1"/>
      <dgm:spPr/>
      <dgm:t>
        <a:bodyPr/>
        <a:lstStyle/>
        <a:p>
          <a:r>
            <a:rPr lang="cs-CZ" sz="2000" b="0" dirty="0" err="1"/>
            <a:t>Č.Budějovice</a:t>
          </a:r>
          <a:endParaRPr lang="cs-CZ" sz="2000" b="0" dirty="0"/>
        </a:p>
      </dgm:t>
    </dgm:pt>
    <dgm:pt modelId="{F825D8D8-E882-40BA-9F7E-BCEB336D4871}" type="parTrans" cxnId="{4AE65211-F994-427A-BDC5-BD34EDA45A6D}">
      <dgm:prSet/>
      <dgm:spPr/>
      <dgm:t>
        <a:bodyPr/>
        <a:lstStyle/>
        <a:p>
          <a:endParaRPr lang="cs-CZ"/>
        </a:p>
      </dgm:t>
    </dgm:pt>
    <dgm:pt modelId="{44524B7B-7131-4AAC-82D4-39B3019BCAF4}" type="sibTrans" cxnId="{4AE65211-F994-427A-BDC5-BD34EDA45A6D}">
      <dgm:prSet/>
      <dgm:spPr/>
      <dgm:t>
        <a:bodyPr/>
        <a:lstStyle/>
        <a:p>
          <a:endParaRPr lang="cs-CZ"/>
        </a:p>
      </dgm:t>
    </dgm:pt>
    <dgm:pt modelId="{E11AC0B6-1636-4BE0-9B20-C45CEF445A5F}">
      <dgm:prSet phldrT="[Text]" custT="1"/>
      <dgm:spPr/>
      <dgm:t>
        <a:bodyPr/>
        <a:lstStyle/>
        <a:p>
          <a:r>
            <a:rPr lang="cs-CZ" sz="1800" b="0" dirty="0"/>
            <a:t>ÚVN</a:t>
          </a:r>
        </a:p>
      </dgm:t>
    </dgm:pt>
    <dgm:pt modelId="{02E8A714-DFC9-4AA0-9495-6413BF4690D9}" type="parTrans" cxnId="{A03FD539-2CEF-416B-89BF-4D9A2AD26C42}">
      <dgm:prSet/>
      <dgm:spPr/>
      <dgm:t>
        <a:bodyPr/>
        <a:lstStyle/>
        <a:p>
          <a:endParaRPr lang="cs-CZ"/>
        </a:p>
      </dgm:t>
    </dgm:pt>
    <dgm:pt modelId="{86EC8AFF-60C3-4FF2-8BA6-9136AC3D597D}" type="sibTrans" cxnId="{A03FD539-2CEF-416B-89BF-4D9A2AD26C42}">
      <dgm:prSet/>
      <dgm:spPr/>
      <dgm:t>
        <a:bodyPr/>
        <a:lstStyle/>
        <a:p>
          <a:endParaRPr lang="cs-CZ"/>
        </a:p>
      </dgm:t>
    </dgm:pt>
    <dgm:pt modelId="{EC8ADA35-1DA6-48EE-B234-4C84CE390E87}" type="pres">
      <dgm:prSet presAssocID="{F11669BE-8922-4B87-8108-A60A83B3754A}" presName="Name0" presStyleCnt="0">
        <dgm:presLayoutVars>
          <dgm:dir/>
          <dgm:animLvl val="lvl"/>
          <dgm:resizeHandles val="exact"/>
        </dgm:presLayoutVars>
      </dgm:prSet>
      <dgm:spPr/>
    </dgm:pt>
    <dgm:pt modelId="{34D79787-CABD-4E58-B5F7-B8B50E1BA07E}" type="pres">
      <dgm:prSet presAssocID="{429A0B8C-144C-46A0-B798-6D4D3DDC94CE}" presName="composite" presStyleCnt="0"/>
      <dgm:spPr/>
    </dgm:pt>
    <dgm:pt modelId="{577FBD90-7CC7-4B27-B57D-A54A08429CF8}" type="pres">
      <dgm:prSet presAssocID="{429A0B8C-144C-46A0-B798-6D4D3DDC94C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28B3357-82E4-4B5E-B295-71603F885C30}" type="pres">
      <dgm:prSet presAssocID="{429A0B8C-144C-46A0-B798-6D4D3DDC94CE}" presName="desTx" presStyleLbl="alignAccFollowNode1" presStyleIdx="0" presStyleCnt="4">
        <dgm:presLayoutVars>
          <dgm:bulletEnabled val="1"/>
        </dgm:presLayoutVars>
      </dgm:prSet>
      <dgm:spPr/>
    </dgm:pt>
    <dgm:pt modelId="{7AB6094F-5180-42A7-8408-696407BF75D1}" type="pres">
      <dgm:prSet presAssocID="{C08F2EE5-4A0C-4B04-B369-EF3B2FAF394C}" presName="space" presStyleCnt="0"/>
      <dgm:spPr/>
    </dgm:pt>
    <dgm:pt modelId="{ED72BD62-2309-494D-84EB-6A901B78C300}" type="pres">
      <dgm:prSet presAssocID="{F0979BA2-6B9F-4231-B9BB-B219747E5210}" presName="composite" presStyleCnt="0"/>
      <dgm:spPr/>
    </dgm:pt>
    <dgm:pt modelId="{5F844758-733B-4E06-BF3B-A133621C8A6B}" type="pres">
      <dgm:prSet presAssocID="{F0979BA2-6B9F-4231-B9BB-B219747E521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99FC605-F54D-4D74-8000-939BF6275B0E}" type="pres">
      <dgm:prSet presAssocID="{F0979BA2-6B9F-4231-B9BB-B219747E5210}" presName="desTx" presStyleLbl="alignAccFollowNode1" presStyleIdx="1" presStyleCnt="4">
        <dgm:presLayoutVars>
          <dgm:bulletEnabled val="1"/>
        </dgm:presLayoutVars>
      </dgm:prSet>
      <dgm:spPr/>
    </dgm:pt>
    <dgm:pt modelId="{A5AD0C1E-20AC-4E8B-921C-D306B17DAB2F}" type="pres">
      <dgm:prSet presAssocID="{277C42D6-C76E-454B-98C6-18938A29A60A}" presName="space" presStyleCnt="0"/>
      <dgm:spPr/>
    </dgm:pt>
    <dgm:pt modelId="{EBB28DBF-E8AE-4B72-A016-3903839A9AD3}" type="pres">
      <dgm:prSet presAssocID="{20579C91-0863-4053-B908-2D9B6FB26BC9}" presName="composite" presStyleCnt="0"/>
      <dgm:spPr/>
    </dgm:pt>
    <dgm:pt modelId="{9CAAB4A9-06FD-479E-AEA8-72CDE6862F79}" type="pres">
      <dgm:prSet presAssocID="{20579C91-0863-4053-B908-2D9B6FB26BC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FD89EEA-0AA8-475C-B047-017D059AA959}" type="pres">
      <dgm:prSet presAssocID="{20579C91-0863-4053-B908-2D9B6FB26BC9}" presName="desTx" presStyleLbl="alignAccFollowNode1" presStyleIdx="2" presStyleCnt="4">
        <dgm:presLayoutVars>
          <dgm:bulletEnabled val="1"/>
        </dgm:presLayoutVars>
      </dgm:prSet>
      <dgm:spPr/>
    </dgm:pt>
    <dgm:pt modelId="{21F69274-F3E0-4CFC-88C5-DC4CEC2545C7}" type="pres">
      <dgm:prSet presAssocID="{C636577A-F97A-4092-A63B-EB0A93040A19}" presName="space" presStyleCnt="0"/>
      <dgm:spPr/>
    </dgm:pt>
    <dgm:pt modelId="{653521DB-5A0D-47E6-ACD4-6698FE2543A8}" type="pres">
      <dgm:prSet presAssocID="{F9EFE46F-BCD4-4266-A549-B8963344B43F}" presName="composite" presStyleCnt="0"/>
      <dgm:spPr/>
    </dgm:pt>
    <dgm:pt modelId="{66A962F1-0885-4958-8EDD-DAAA6BBBC291}" type="pres">
      <dgm:prSet presAssocID="{F9EFE46F-BCD4-4266-A549-B8963344B43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DE5B193-8D0B-4343-A3DF-063DE7FABF9E}" type="pres">
      <dgm:prSet presAssocID="{F9EFE46F-BCD4-4266-A549-B8963344B43F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3B8BB07-CF4C-4803-9F14-7576FF64F634}" srcId="{429A0B8C-144C-46A0-B798-6D4D3DDC94CE}" destId="{56A3858A-835C-482F-A8C1-E54A1B9F30E9}" srcOrd="2" destOrd="0" parTransId="{C58CEAA5-CD2F-4284-8481-D68D10636B51}" sibTransId="{53E15F53-832A-47C2-8B3B-EE2A2A8DD962}"/>
    <dgm:cxn modelId="{15BD8E08-0104-4089-A159-26EB93835ADE}" type="presOf" srcId="{9431B944-3783-4A89-8238-C0FDFF58DD74}" destId="{028B3357-82E4-4B5E-B295-71603F885C30}" srcOrd="0" destOrd="3" presId="urn:microsoft.com/office/officeart/2005/8/layout/hList1"/>
    <dgm:cxn modelId="{4822800F-CBA5-48C1-B13E-CB1A0A4C6DEA}" srcId="{429A0B8C-144C-46A0-B798-6D4D3DDC94CE}" destId="{D83E2C70-CC95-4607-B6E0-CB1B33107541}" srcOrd="4" destOrd="0" parTransId="{DF36AE56-8296-4BFD-87DB-47601F450947}" sibTransId="{EF65716C-C6E8-4B94-8B8C-40C1F6C457C5}"/>
    <dgm:cxn modelId="{4AE65211-F994-427A-BDC5-BD34EDA45A6D}" srcId="{429A0B8C-144C-46A0-B798-6D4D3DDC94CE}" destId="{8C9CFD1C-C8AB-4FCE-BBB2-9BD97FA36E55}" srcOrd="8" destOrd="0" parTransId="{F825D8D8-E882-40BA-9F7E-BCEB336D4871}" sibTransId="{44524B7B-7131-4AAC-82D4-39B3019BCAF4}"/>
    <dgm:cxn modelId="{E366E61A-7146-4BEA-AD78-06F11A0398DB}" type="presOf" srcId="{8C9CFD1C-C8AB-4FCE-BBB2-9BD97FA36E55}" destId="{028B3357-82E4-4B5E-B295-71603F885C30}" srcOrd="0" destOrd="8" presId="urn:microsoft.com/office/officeart/2005/8/layout/hList1"/>
    <dgm:cxn modelId="{83891024-75D9-43CA-B821-CEA5F4F1F74C}" type="presOf" srcId="{E11AC0B6-1636-4BE0-9B20-C45CEF445A5F}" destId="{028B3357-82E4-4B5E-B295-71603F885C30}" srcOrd="0" destOrd="1" presId="urn:microsoft.com/office/officeart/2005/8/layout/hList1"/>
    <dgm:cxn modelId="{5A33C725-0505-4827-B169-A71AFF18BD7B}" type="presOf" srcId="{F23A4BE8-241E-4548-A26A-BE6CD924DDE5}" destId="{899FC605-F54D-4D74-8000-939BF6275B0E}" srcOrd="0" destOrd="0" presId="urn:microsoft.com/office/officeart/2005/8/layout/hList1"/>
    <dgm:cxn modelId="{30C99F26-DABC-4E74-A981-BE0837B022C3}" srcId="{F11669BE-8922-4B87-8108-A60A83B3754A}" destId="{20579C91-0863-4053-B908-2D9B6FB26BC9}" srcOrd="2" destOrd="0" parTransId="{612D32E3-EB2A-4C17-B0DF-A01E0B26E707}" sibTransId="{C636577A-F97A-4092-A63B-EB0A93040A19}"/>
    <dgm:cxn modelId="{B5EFA82E-C655-4D4B-A940-C978F40F35BE}" srcId="{429A0B8C-144C-46A0-B798-6D4D3DDC94CE}" destId="{0C4C75BE-6BC8-424B-9B09-69F8F03CDDA9}" srcOrd="0" destOrd="0" parTransId="{E71224CC-5F03-4C84-BF8A-49769E9A24B7}" sibTransId="{79BC3B29-52CE-4749-A6A5-E0C91004F4A3}"/>
    <dgm:cxn modelId="{22AEF72F-2450-4D89-B6A9-2F6EE0F0CFD7}" srcId="{429A0B8C-144C-46A0-B798-6D4D3DDC94CE}" destId="{9431B944-3783-4A89-8238-C0FDFF58DD74}" srcOrd="3" destOrd="0" parTransId="{A98230F7-73FA-4542-BA58-280C2D693358}" sibTransId="{B7C97007-7C75-4B3D-8D49-607607470890}"/>
    <dgm:cxn modelId="{192F5E33-23AF-4B8A-BCD5-972A33A9BC2D}" srcId="{F0979BA2-6B9F-4231-B9BB-B219747E5210}" destId="{F23A4BE8-241E-4548-A26A-BE6CD924DDE5}" srcOrd="0" destOrd="0" parTransId="{C96C9C34-D991-473B-BEFD-B1557FFC9112}" sibTransId="{77EB47EC-00C0-488C-B900-F4CE49295C42}"/>
    <dgm:cxn modelId="{2E944536-90BE-42DC-BA56-B2285BC88FF5}" type="presOf" srcId="{211AE10D-8325-4563-A3D1-96479405094B}" destId="{2DE5B193-8D0B-4343-A3DF-063DE7FABF9E}" srcOrd="0" destOrd="0" presId="urn:microsoft.com/office/officeart/2005/8/layout/hList1"/>
    <dgm:cxn modelId="{A03FD539-2CEF-416B-89BF-4D9A2AD26C42}" srcId="{429A0B8C-144C-46A0-B798-6D4D3DDC94CE}" destId="{E11AC0B6-1636-4BE0-9B20-C45CEF445A5F}" srcOrd="1" destOrd="0" parTransId="{02E8A714-DFC9-4AA0-9495-6413BF4690D9}" sibTransId="{86EC8AFF-60C3-4FF2-8BA6-9136AC3D597D}"/>
    <dgm:cxn modelId="{E7E4F33A-6C4F-47FD-A940-015B63D99247}" type="presOf" srcId="{6FFAC811-DB25-46CC-9A18-4F86EBCBE689}" destId="{FFD89EEA-0AA8-475C-B047-017D059AA959}" srcOrd="0" destOrd="2" presId="urn:microsoft.com/office/officeart/2005/8/layout/hList1"/>
    <dgm:cxn modelId="{99A2D761-BDAD-43AC-B566-5A088F3B2420}" type="presOf" srcId="{6C9986FF-4460-4729-B5AD-F44BC02E6637}" destId="{899FC605-F54D-4D74-8000-939BF6275B0E}" srcOrd="0" destOrd="1" presId="urn:microsoft.com/office/officeart/2005/8/layout/hList1"/>
    <dgm:cxn modelId="{D52EBD63-664E-4E2F-B294-81A32BA2BEFE}" srcId="{F9EFE46F-BCD4-4266-A549-B8963344B43F}" destId="{211AE10D-8325-4563-A3D1-96479405094B}" srcOrd="0" destOrd="0" parTransId="{ABEA4262-8EB4-4D9F-B6B9-CEB10ADA8508}" sibTransId="{44A84AAE-F34F-40DD-8A43-D30ECD327147}"/>
    <dgm:cxn modelId="{5E4E9B45-271A-4C9E-A972-5E5EB9B5C966}" srcId="{429A0B8C-144C-46A0-B798-6D4D3DDC94CE}" destId="{41455083-AD39-440F-83A3-8F850D5346B4}" srcOrd="7" destOrd="0" parTransId="{4A226383-6727-4BD3-B13F-7141A8C93FD0}" sibTransId="{046C2526-612D-46CA-BFF8-4647971A0BD7}"/>
    <dgm:cxn modelId="{31D8C266-1F0C-46FD-8392-76092F5AC328}" type="presOf" srcId="{F9EFE46F-BCD4-4266-A549-B8963344B43F}" destId="{66A962F1-0885-4958-8EDD-DAAA6BBBC291}" srcOrd="0" destOrd="0" presId="urn:microsoft.com/office/officeart/2005/8/layout/hList1"/>
    <dgm:cxn modelId="{C42F136B-EA08-471B-A2C9-035C1158449A}" srcId="{429A0B8C-144C-46A0-B798-6D4D3DDC94CE}" destId="{42B893F3-927F-4617-B1EE-2AA581E47057}" srcOrd="6" destOrd="0" parTransId="{94861A52-2332-47ED-838B-025A2BBC538C}" sibTransId="{C92F4EB7-7F87-4B0D-A354-5B8D36036C67}"/>
    <dgm:cxn modelId="{B2F53D4F-A767-4878-B6EF-A65307EC900F}" srcId="{429A0B8C-144C-46A0-B798-6D4D3DDC94CE}" destId="{A06A44D1-3F6E-4BA2-AA7D-0A2B623B0577}" srcOrd="5" destOrd="0" parTransId="{4A5143C2-B483-46E1-9DC3-4DDE9AAD2CA3}" sibTransId="{26EFDEB6-F540-4681-BBC3-130F671DAAB8}"/>
    <dgm:cxn modelId="{CAEDA471-CF70-44A0-88D7-56F15331C102}" srcId="{F11669BE-8922-4B87-8108-A60A83B3754A}" destId="{F0979BA2-6B9F-4231-B9BB-B219747E5210}" srcOrd="1" destOrd="0" parTransId="{5FAF4924-6027-4912-B385-A36FEE024A3D}" sibTransId="{277C42D6-C76E-454B-98C6-18938A29A60A}"/>
    <dgm:cxn modelId="{064B4F53-375D-4F4D-B7C2-17593902DFC7}" srcId="{F9EFE46F-BCD4-4266-A549-B8963344B43F}" destId="{ADE468C4-E338-4EE4-94D7-3A92445CE211}" srcOrd="1" destOrd="0" parTransId="{AD6D0AB1-7377-4195-8932-71984AE0F389}" sibTransId="{C12DF4F1-71A9-4147-86EF-AA2F80EE1FDE}"/>
    <dgm:cxn modelId="{00E08180-B3E4-4A8A-87B3-7BB3958F9928}" srcId="{20579C91-0863-4053-B908-2D9B6FB26BC9}" destId="{250EB1C7-97F6-41D0-B2E8-B034C960381E}" srcOrd="1" destOrd="0" parTransId="{D594F791-8578-46C6-9158-DE8826AA8EA4}" sibTransId="{AEDE595D-8607-48FC-A55E-5492AD2A5C8D}"/>
    <dgm:cxn modelId="{E9638F80-5BC3-4157-B8A4-CE33049DC5E3}" srcId="{F0979BA2-6B9F-4231-B9BB-B219747E5210}" destId="{24093CE8-D9F1-4394-9DDF-E2E52009D973}" srcOrd="2" destOrd="0" parTransId="{46AEDF4D-6A17-4DD5-97C8-A60D033C02AF}" sibTransId="{668F806E-FAFD-4EF9-8B7B-F2A10AB58D94}"/>
    <dgm:cxn modelId="{3C083981-54EA-4618-AE72-F888741FADE9}" type="presOf" srcId="{D83E2C70-CC95-4607-B6E0-CB1B33107541}" destId="{028B3357-82E4-4B5E-B295-71603F885C30}" srcOrd="0" destOrd="4" presId="urn:microsoft.com/office/officeart/2005/8/layout/hList1"/>
    <dgm:cxn modelId="{AD78C986-EA39-462B-9D3B-3F4E1F31A1AF}" type="presOf" srcId="{429A0B8C-144C-46A0-B798-6D4D3DDC94CE}" destId="{577FBD90-7CC7-4B27-B57D-A54A08429CF8}" srcOrd="0" destOrd="0" presId="urn:microsoft.com/office/officeart/2005/8/layout/hList1"/>
    <dgm:cxn modelId="{06B5F988-0F32-4B99-BF1A-6CA903BF460C}" type="presOf" srcId="{42B893F3-927F-4617-B1EE-2AA581E47057}" destId="{028B3357-82E4-4B5E-B295-71603F885C30}" srcOrd="0" destOrd="6" presId="urn:microsoft.com/office/officeart/2005/8/layout/hList1"/>
    <dgm:cxn modelId="{B2B38F90-C89F-4C28-9D9E-88860D57623D}" type="presOf" srcId="{0C4C75BE-6BC8-424B-9B09-69F8F03CDDA9}" destId="{028B3357-82E4-4B5E-B295-71603F885C30}" srcOrd="0" destOrd="0" presId="urn:microsoft.com/office/officeart/2005/8/layout/hList1"/>
    <dgm:cxn modelId="{BB77DC9E-F984-41D4-8281-9BCCC49E3F49}" srcId="{20579C91-0863-4053-B908-2D9B6FB26BC9}" destId="{6FFAC811-DB25-46CC-9A18-4F86EBCBE689}" srcOrd="2" destOrd="0" parTransId="{165218FE-18A5-4B1F-B5AD-B0339F73F6DB}" sibTransId="{CC2E41E5-8E3A-467D-846B-B13FFA1BF5B8}"/>
    <dgm:cxn modelId="{8E76B9A7-BFFD-48D2-9E89-89C8FDDB4350}" srcId="{F11669BE-8922-4B87-8108-A60A83B3754A}" destId="{F9EFE46F-BCD4-4266-A549-B8963344B43F}" srcOrd="3" destOrd="0" parTransId="{93C8F113-A689-4F26-B673-240D0165EC22}" sibTransId="{53297AA3-C549-496E-9F28-291E5D27008B}"/>
    <dgm:cxn modelId="{3607E0A9-E816-4E10-91F8-45E9E34077EB}" type="presOf" srcId="{ADE468C4-E338-4EE4-94D7-3A92445CE211}" destId="{2DE5B193-8D0B-4343-A3DF-063DE7FABF9E}" srcOrd="0" destOrd="1" presId="urn:microsoft.com/office/officeart/2005/8/layout/hList1"/>
    <dgm:cxn modelId="{9266D0B5-2492-437E-AAD4-07BC477353A2}" type="presOf" srcId="{20579C91-0863-4053-B908-2D9B6FB26BC9}" destId="{9CAAB4A9-06FD-479E-AEA8-72CDE6862F79}" srcOrd="0" destOrd="0" presId="urn:microsoft.com/office/officeart/2005/8/layout/hList1"/>
    <dgm:cxn modelId="{AC68FFB5-A875-443E-9B72-F40798EC132E}" srcId="{F11669BE-8922-4B87-8108-A60A83B3754A}" destId="{429A0B8C-144C-46A0-B798-6D4D3DDC94CE}" srcOrd="0" destOrd="0" parTransId="{BBB362D6-9CCC-487F-A560-B9BC20D9093D}" sibTransId="{C08F2EE5-4A0C-4B04-B369-EF3B2FAF394C}"/>
    <dgm:cxn modelId="{8E5D1DB6-B4E7-46C7-8443-22D1A496202C}" type="presOf" srcId="{250EB1C7-97F6-41D0-B2E8-B034C960381E}" destId="{FFD89EEA-0AA8-475C-B047-017D059AA959}" srcOrd="0" destOrd="1" presId="urn:microsoft.com/office/officeart/2005/8/layout/hList1"/>
    <dgm:cxn modelId="{17E5A8BE-B296-484F-B68E-A7A7C2461FF7}" type="presOf" srcId="{56A3858A-835C-482F-A8C1-E54A1B9F30E9}" destId="{028B3357-82E4-4B5E-B295-71603F885C30}" srcOrd="0" destOrd="2" presId="urn:microsoft.com/office/officeart/2005/8/layout/hList1"/>
    <dgm:cxn modelId="{850C9BC0-1C4E-40B5-B7DE-DE3A91D62249}" srcId="{20579C91-0863-4053-B908-2D9B6FB26BC9}" destId="{3A7427D8-3695-4A27-8788-C9C3BF12DD6A}" srcOrd="0" destOrd="0" parTransId="{BEB8A88D-9CDE-4B16-BA4E-C7AC6C5B0E01}" sibTransId="{4A1411DA-EB11-4912-BF94-79D3BA2B3851}"/>
    <dgm:cxn modelId="{C5AC42C4-5732-4303-8D8E-FF754418A61B}" type="presOf" srcId="{41455083-AD39-440F-83A3-8F850D5346B4}" destId="{028B3357-82E4-4B5E-B295-71603F885C30}" srcOrd="0" destOrd="7" presId="urn:microsoft.com/office/officeart/2005/8/layout/hList1"/>
    <dgm:cxn modelId="{ED8F70CB-B88F-42C0-B276-E4D2AD4AC1FE}" type="presOf" srcId="{A06A44D1-3F6E-4BA2-AA7D-0A2B623B0577}" destId="{028B3357-82E4-4B5E-B295-71603F885C30}" srcOrd="0" destOrd="5" presId="urn:microsoft.com/office/officeart/2005/8/layout/hList1"/>
    <dgm:cxn modelId="{F2DEAFCC-F2E9-4208-BE4C-97E4110C6966}" type="presOf" srcId="{24093CE8-D9F1-4394-9DDF-E2E52009D973}" destId="{899FC605-F54D-4D74-8000-939BF6275B0E}" srcOrd="0" destOrd="2" presId="urn:microsoft.com/office/officeart/2005/8/layout/hList1"/>
    <dgm:cxn modelId="{DBAE01DA-AE29-403A-95A7-D4A3D3232020}" type="presOf" srcId="{F0979BA2-6B9F-4231-B9BB-B219747E5210}" destId="{5F844758-733B-4E06-BF3B-A133621C8A6B}" srcOrd="0" destOrd="0" presId="urn:microsoft.com/office/officeart/2005/8/layout/hList1"/>
    <dgm:cxn modelId="{8432C9E6-1817-42AC-83A6-37A9382BE88A}" type="presOf" srcId="{3A7427D8-3695-4A27-8788-C9C3BF12DD6A}" destId="{FFD89EEA-0AA8-475C-B047-017D059AA959}" srcOrd="0" destOrd="0" presId="urn:microsoft.com/office/officeart/2005/8/layout/hList1"/>
    <dgm:cxn modelId="{4F17CFFA-8CAE-4E6F-98BE-4EEA68E4B2EF}" srcId="{F0979BA2-6B9F-4231-B9BB-B219747E5210}" destId="{6C9986FF-4460-4729-B5AD-F44BC02E6637}" srcOrd="1" destOrd="0" parTransId="{0BCE79EE-76B4-46E3-9E63-92F74311601E}" sibTransId="{EA1408FB-F9ED-4049-82A5-5899E75DB7E1}"/>
    <dgm:cxn modelId="{9306F4FA-D985-42B7-B687-22F07FBF29C6}" type="presOf" srcId="{F11669BE-8922-4B87-8108-A60A83B3754A}" destId="{EC8ADA35-1DA6-48EE-B234-4C84CE390E87}" srcOrd="0" destOrd="0" presId="urn:microsoft.com/office/officeart/2005/8/layout/hList1"/>
    <dgm:cxn modelId="{77B8D1EB-9A29-4234-92A6-CC63E61ACA71}" type="presParOf" srcId="{EC8ADA35-1DA6-48EE-B234-4C84CE390E87}" destId="{34D79787-CABD-4E58-B5F7-B8B50E1BA07E}" srcOrd="0" destOrd="0" presId="urn:microsoft.com/office/officeart/2005/8/layout/hList1"/>
    <dgm:cxn modelId="{7477D5F0-CC1B-4182-B11A-AE7F330B6B4F}" type="presParOf" srcId="{34D79787-CABD-4E58-B5F7-B8B50E1BA07E}" destId="{577FBD90-7CC7-4B27-B57D-A54A08429CF8}" srcOrd="0" destOrd="0" presId="urn:microsoft.com/office/officeart/2005/8/layout/hList1"/>
    <dgm:cxn modelId="{1AEAA14E-DE5C-4ED1-89BE-15E665F67C5E}" type="presParOf" srcId="{34D79787-CABD-4E58-B5F7-B8B50E1BA07E}" destId="{028B3357-82E4-4B5E-B295-71603F885C30}" srcOrd="1" destOrd="0" presId="urn:microsoft.com/office/officeart/2005/8/layout/hList1"/>
    <dgm:cxn modelId="{91E58CC7-5F12-4A54-88E1-4380E2DEE733}" type="presParOf" srcId="{EC8ADA35-1DA6-48EE-B234-4C84CE390E87}" destId="{7AB6094F-5180-42A7-8408-696407BF75D1}" srcOrd="1" destOrd="0" presId="urn:microsoft.com/office/officeart/2005/8/layout/hList1"/>
    <dgm:cxn modelId="{874A1A54-8877-44D6-B2A8-948CBA864C48}" type="presParOf" srcId="{EC8ADA35-1DA6-48EE-B234-4C84CE390E87}" destId="{ED72BD62-2309-494D-84EB-6A901B78C300}" srcOrd="2" destOrd="0" presId="urn:microsoft.com/office/officeart/2005/8/layout/hList1"/>
    <dgm:cxn modelId="{4CF7431A-40A6-47BD-A4F3-05979B6EF378}" type="presParOf" srcId="{ED72BD62-2309-494D-84EB-6A901B78C300}" destId="{5F844758-733B-4E06-BF3B-A133621C8A6B}" srcOrd="0" destOrd="0" presId="urn:microsoft.com/office/officeart/2005/8/layout/hList1"/>
    <dgm:cxn modelId="{64D2A9C3-9D36-4E7B-A7A7-5102BAE5AEF9}" type="presParOf" srcId="{ED72BD62-2309-494D-84EB-6A901B78C300}" destId="{899FC605-F54D-4D74-8000-939BF6275B0E}" srcOrd="1" destOrd="0" presId="urn:microsoft.com/office/officeart/2005/8/layout/hList1"/>
    <dgm:cxn modelId="{A9E32EED-631B-422C-A5E4-B00E967E9F0D}" type="presParOf" srcId="{EC8ADA35-1DA6-48EE-B234-4C84CE390E87}" destId="{A5AD0C1E-20AC-4E8B-921C-D306B17DAB2F}" srcOrd="3" destOrd="0" presId="urn:microsoft.com/office/officeart/2005/8/layout/hList1"/>
    <dgm:cxn modelId="{1D371323-C9A8-4D70-AEAC-06D8A1BC265E}" type="presParOf" srcId="{EC8ADA35-1DA6-48EE-B234-4C84CE390E87}" destId="{EBB28DBF-E8AE-4B72-A016-3903839A9AD3}" srcOrd="4" destOrd="0" presId="urn:microsoft.com/office/officeart/2005/8/layout/hList1"/>
    <dgm:cxn modelId="{09454061-3D13-405D-820B-68C6D6C83296}" type="presParOf" srcId="{EBB28DBF-E8AE-4B72-A016-3903839A9AD3}" destId="{9CAAB4A9-06FD-479E-AEA8-72CDE6862F79}" srcOrd="0" destOrd="0" presId="urn:microsoft.com/office/officeart/2005/8/layout/hList1"/>
    <dgm:cxn modelId="{1F876DFE-8015-4116-9B46-9A1BB1B0FA03}" type="presParOf" srcId="{EBB28DBF-E8AE-4B72-A016-3903839A9AD3}" destId="{FFD89EEA-0AA8-475C-B047-017D059AA959}" srcOrd="1" destOrd="0" presId="urn:microsoft.com/office/officeart/2005/8/layout/hList1"/>
    <dgm:cxn modelId="{75C261A5-9A56-4AC8-9E82-F9474CDC066C}" type="presParOf" srcId="{EC8ADA35-1DA6-48EE-B234-4C84CE390E87}" destId="{21F69274-F3E0-4CFC-88C5-DC4CEC2545C7}" srcOrd="5" destOrd="0" presId="urn:microsoft.com/office/officeart/2005/8/layout/hList1"/>
    <dgm:cxn modelId="{40835F15-A7E1-42CB-96DC-E250141A8EE4}" type="presParOf" srcId="{EC8ADA35-1DA6-48EE-B234-4C84CE390E87}" destId="{653521DB-5A0D-47E6-ACD4-6698FE2543A8}" srcOrd="6" destOrd="0" presId="urn:microsoft.com/office/officeart/2005/8/layout/hList1"/>
    <dgm:cxn modelId="{6665CE80-477B-4522-998E-0BF91B73C146}" type="presParOf" srcId="{653521DB-5A0D-47E6-ACD4-6698FE2543A8}" destId="{66A962F1-0885-4958-8EDD-DAAA6BBBC291}" srcOrd="0" destOrd="0" presId="urn:microsoft.com/office/officeart/2005/8/layout/hList1"/>
    <dgm:cxn modelId="{AB77B785-DC26-49F0-80B7-8599BFE738F4}" type="presParOf" srcId="{653521DB-5A0D-47E6-ACD4-6698FE2543A8}" destId="{2DE5B193-8D0B-4343-A3DF-063DE7FABF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7781D9-BAA1-46E9-A8FF-C22638C57758}" type="doc">
      <dgm:prSet loTypeId="urn:microsoft.com/office/officeart/2005/8/layout/StepDownProcess" loCatId="process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922CAED7-DDD0-45C0-A5DE-363280902D25}">
      <dgm:prSet phldrT="[Text]"/>
      <dgm:spPr/>
      <dgm:t>
        <a:bodyPr/>
        <a:lstStyle/>
        <a:p>
          <a:r>
            <a:rPr lang="cs-CZ" dirty="0"/>
            <a:t>SCD/SUDS/SUDI (SADS, SIDS)</a:t>
          </a:r>
        </a:p>
      </dgm:t>
    </dgm:pt>
    <dgm:pt modelId="{9D125334-6E83-47FA-9E53-D017DE987FEE}" type="parTrans" cxnId="{75950291-611C-470B-83D3-3CDC176E0B09}">
      <dgm:prSet/>
      <dgm:spPr/>
      <dgm:t>
        <a:bodyPr/>
        <a:lstStyle/>
        <a:p>
          <a:endParaRPr lang="cs-CZ"/>
        </a:p>
      </dgm:t>
    </dgm:pt>
    <dgm:pt modelId="{39A84B9C-1736-4EF3-BB3D-4E8933C8CDB5}" type="sibTrans" cxnId="{75950291-611C-470B-83D3-3CDC176E0B09}">
      <dgm:prSet/>
      <dgm:spPr/>
      <dgm:t>
        <a:bodyPr/>
        <a:lstStyle/>
        <a:p>
          <a:endParaRPr lang="cs-CZ"/>
        </a:p>
      </dgm:t>
    </dgm:pt>
    <dgm:pt modelId="{B8E397AD-E32E-4CF0-B53B-0DEBA007B58B}">
      <dgm:prSet phldrT="[Text]" custT="1"/>
      <dgm:spPr/>
      <dgm:t>
        <a:bodyPr/>
        <a:lstStyle/>
        <a:p>
          <a:r>
            <a:rPr lang="cs-CZ" sz="2000" dirty="0"/>
            <a:t>Příbuzní mají zájem, souhlasí</a:t>
          </a:r>
          <a:endParaRPr lang="cs-CZ" sz="2000" b="1" dirty="0"/>
        </a:p>
      </dgm:t>
    </dgm:pt>
    <dgm:pt modelId="{8DB08A06-7EE2-46F7-99B3-0CD6B0A90E45}" type="parTrans" cxnId="{19E65BEA-B188-497D-A911-EEEE994A974A}">
      <dgm:prSet/>
      <dgm:spPr/>
      <dgm:t>
        <a:bodyPr/>
        <a:lstStyle/>
        <a:p>
          <a:endParaRPr lang="cs-CZ"/>
        </a:p>
      </dgm:t>
    </dgm:pt>
    <dgm:pt modelId="{125C5B87-7203-4621-9327-9373D0666FFC}" type="sibTrans" cxnId="{19E65BEA-B188-497D-A911-EEEE994A974A}">
      <dgm:prSet/>
      <dgm:spPr/>
      <dgm:t>
        <a:bodyPr/>
        <a:lstStyle/>
        <a:p>
          <a:endParaRPr lang="cs-CZ"/>
        </a:p>
      </dgm:t>
    </dgm:pt>
    <dgm:pt modelId="{0314ECBB-1285-49BA-96B0-0B012309F3CA}">
      <dgm:prSet phldrT="[Text]"/>
      <dgm:spPr/>
      <dgm:t>
        <a:bodyPr/>
        <a:lstStyle/>
        <a:p>
          <a:r>
            <a:rPr lang="cs-CZ" dirty="0"/>
            <a:t>Genetická konzultace příbuzných</a:t>
          </a:r>
        </a:p>
      </dgm:t>
    </dgm:pt>
    <dgm:pt modelId="{A778F067-1044-4510-B3C7-44B56631F2F9}" type="parTrans" cxnId="{C588EFBF-6710-46AB-8DB1-383EAF38AFDC}">
      <dgm:prSet/>
      <dgm:spPr/>
      <dgm:t>
        <a:bodyPr/>
        <a:lstStyle/>
        <a:p>
          <a:endParaRPr lang="cs-CZ"/>
        </a:p>
      </dgm:t>
    </dgm:pt>
    <dgm:pt modelId="{69467855-CAD8-41A8-AF38-25F6CF410AF8}" type="sibTrans" cxnId="{C588EFBF-6710-46AB-8DB1-383EAF38AFDC}">
      <dgm:prSet/>
      <dgm:spPr/>
      <dgm:t>
        <a:bodyPr/>
        <a:lstStyle/>
        <a:p>
          <a:endParaRPr lang="cs-CZ"/>
        </a:p>
      </dgm:t>
    </dgm:pt>
    <dgm:pt modelId="{FCE92D7C-DB81-4C9B-B3A5-803E486470E5}">
      <dgm:prSet phldrT="[Text]" custT="1"/>
      <dgm:spPr/>
      <dgm:t>
        <a:bodyPr/>
        <a:lstStyle/>
        <a:p>
          <a:r>
            <a:rPr lang="cs-CZ" sz="2000" dirty="0"/>
            <a:t>Molekulárně genetické</a:t>
          </a:r>
          <a:r>
            <a:rPr lang="cs-CZ" sz="1200" dirty="0"/>
            <a:t> </a:t>
          </a:r>
          <a:r>
            <a:rPr lang="cs-CZ" sz="2000" dirty="0"/>
            <a:t>vyšetření DNA mrtvého</a:t>
          </a:r>
        </a:p>
      </dgm:t>
    </dgm:pt>
    <dgm:pt modelId="{B14398B3-C6E8-4FF6-BE99-1BC6C05F82C3}" type="parTrans" cxnId="{D41413DA-133D-4B9A-BBF1-114953E8D061}">
      <dgm:prSet/>
      <dgm:spPr/>
      <dgm:t>
        <a:bodyPr/>
        <a:lstStyle/>
        <a:p>
          <a:endParaRPr lang="cs-CZ"/>
        </a:p>
      </dgm:t>
    </dgm:pt>
    <dgm:pt modelId="{B213BEDB-E79C-4880-8C2B-96DAD5C717E4}" type="sibTrans" cxnId="{D41413DA-133D-4B9A-BBF1-114953E8D061}">
      <dgm:prSet/>
      <dgm:spPr/>
      <dgm:t>
        <a:bodyPr/>
        <a:lstStyle/>
        <a:p>
          <a:endParaRPr lang="cs-CZ"/>
        </a:p>
      </dgm:t>
    </dgm:pt>
    <dgm:pt modelId="{2DEC5AD1-9EED-4BC2-A2A3-A26380CB4392}">
      <dgm:prSet phldrT="[Text]"/>
      <dgm:spPr/>
      <dgm:t>
        <a:bodyPr/>
        <a:lstStyle/>
        <a:p>
          <a:r>
            <a:rPr lang="cs-CZ" dirty="0" err="1"/>
            <a:t>Kardiogenetický</a:t>
          </a:r>
          <a:r>
            <a:rPr lang="cs-CZ" dirty="0"/>
            <a:t> kaskádový </a:t>
          </a:r>
          <a:r>
            <a:rPr lang="cs-CZ" dirty="0" err="1"/>
            <a:t>screening</a:t>
          </a:r>
          <a:endParaRPr lang="cs-CZ" dirty="0"/>
        </a:p>
      </dgm:t>
    </dgm:pt>
    <dgm:pt modelId="{B2C7979F-DE69-4927-8173-E205C34DD1AC}" type="parTrans" cxnId="{F0B364B8-B503-4DA4-AA1D-3CE145C6CFA2}">
      <dgm:prSet/>
      <dgm:spPr/>
      <dgm:t>
        <a:bodyPr/>
        <a:lstStyle/>
        <a:p>
          <a:endParaRPr lang="cs-CZ"/>
        </a:p>
      </dgm:t>
    </dgm:pt>
    <dgm:pt modelId="{DC2CF7F3-15C1-4307-8507-2A56BCCF0F81}" type="sibTrans" cxnId="{F0B364B8-B503-4DA4-AA1D-3CE145C6CFA2}">
      <dgm:prSet/>
      <dgm:spPr/>
      <dgm:t>
        <a:bodyPr/>
        <a:lstStyle/>
        <a:p>
          <a:endParaRPr lang="cs-CZ"/>
        </a:p>
      </dgm:t>
    </dgm:pt>
    <dgm:pt modelId="{D7B116AC-7A6E-463F-A5C0-0FDE03524345}">
      <dgm:prSet phldrT="[Text]" custT="1"/>
      <dgm:spPr/>
      <dgm:t>
        <a:bodyPr/>
        <a:lstStyle/>
        <a:p>
          <a:r>
            <a:rPr lang="cs-CZ" sz="2000" b="1" dirty="0"/>
            <a:t>Primární prevence SCD</a:t>
          </a:r>
        </a:p>
      </dgm:t>
    </dgm:pt>
    <dgm:pt modelId="{FBEBA130-0C67-4B82-BBD6-10E4E489E15B}" type="parTrans" cxnId="{912B2727-2FDF-4E5D-9DE4-FD5CF4287EDC}">
      <dgm:prSet/>
      <dgm:spPr/>
      <dgm:t>
        <a:bodyPr/>
        <a:lstStyle/>
        <a:p>
          <a:endParaRPr lang="cs-CZ"/>
        </a:p>
      </dgm:t>
    </dgm:pt>
    <dgm:pt modelId="{AB658BA3-FBF9-49BF-92C2-C96FC4BF57F7}" type="sibTrans" cxnId="{912B2727-2FDF-4E5D-9DE4-FD5CF4287EDC}">
      <dgm:prSet/>
      <dgm:spPr/>
      <dgm:t>
        <a:bodyPr/>
        <a:lstStyle/>
        <a:p>
          <a:endParaRPr lang="cs-CZ"/>
        </a:p>
      </dgm:t>
    </dgm:pt>
    <dgm:pt modelId="{1D18BD0A-9402-4E8C-A18E-69829DEB4DCF}">
      <dgm:prSet phldrT="[Text]" custT="1"/>
      <dgm:spPr/>
      <dgm:t>
        <a:bodyPr/>
        <a:lstStyle/>
        <a:p>
          <a:r>
            <a:rPr lang="cs-CZ" sz="1800" b="1" dirty="0"/>
            <a:t>(zásadní role pitvajícího lékaře)</a:t>
          </a:r>
          <a:endParaRPr lang="cs-CZ" sz="2000" b="1" dirty="0"/>
        </a:p>
      </dgm:t>
    </dgm:pt>
    <dgm:pt modelId="{259146A8-12FE-4FF9-97E9-5A11F636BAD2}" type="parTrans" cxnId="{42F4CFB3-BDF2-44AF-924E-94A239782923}">
      <dgm:prSet/>
      <dgm:spPr/>
      <dgm:t>
        <a:bodyPr/>
        <a:lstStyle/>
        <a:p>
          <a:endParaRPr lang="cs-CZ"/>
        </a:p>
      </dgm:t>
    </dgm:pt>
    <dgm:pt modelId="{F305AC50-3D2E-4DF2-8742-B57AA6F9761B}" type="sibTrans" cxnId="{42F4CFB3-BDF2-44AF-924E-94A239782923}">
      <dgm:prSet/>
      <dgm:spPr/>
      <dgm:t>
        <a:bodyPr/>
        <a:lstStyle/>
        <a:p>
          <a:endParaRPr lang="cs-CZ"/>
        </a:p>
      </dgm:t>
    </dgm:pt>
    <dgm:pt modelId="{C7609022-3EE0-429A-AC80-0FED5EFE4977}">
      <dgm:prSet phldrT="[Text]" custT="1"/>
      <dgm:spPr/>
      <dgm:t>
        <a:bodyPr/>
        <a:lstStyle/>
        <a:p>
          <a:r>
            <a:rPr lang="cs-CZ" sz="1800" dirty="0"/>
            <a:t>Kardiologická/genetická screeningová vyšetření příbuzných</a:t>
          </a:r>
        </a:p>
      </dgm:t>
    </dgm:pt>
    <dgm:pt modelId="{C5A9E969-0768-457D-974D-6B1260F92B35}" type="parTrans" cxnId="{95D11CD0-5AEC-4D3C-8731-892117A0C26D}">
      <dgm:prSet/>
      <dgm:spPr/>
      <dgm:t>
        <a:bodyPr/>
        <a:lstStyle/>
        <a:p>
          <a:endParaRPr lang="cs-CZ"/>
        </a:p>
      </dgm:t>
    </dgm:pt>
    <dgm:pt modelId="{AA308059-1B38-41F1-86D0-80D3A26CCCA9}" type="sibTrans" cxnId="{95D11CD0-5AEC-4D3C-8731-892117A0C26D}">
      <dgm:prSet/>
      <dgm:spPr/>
      <dgm:t>
        <a:bodyPr/>
        <a:lstStyle/>
        <a:p>
          <a:endParaRPr lang="cs-CZ"/>
        </a:p>
      </dgm:t>
    </dgm:pt>
    <dgm:pt modelId="{FA20D574-AA2A-4CA5-855C-818E72979A1A}" type="pres">
      <dgm:prSet presAssocID="{5F7781D9-BAA1-46E9-A8FF-C22638C57758}" presName="rootnode" presStyleCnt="0">
        <dgm:presLayoutVars>
          <dgm:chMax/>
          <dgm:chPref/>
          <dgm:dir/>
          <dgm:animLvl val="lvl"/>
        </dgm:presLayoutVars>
      </dgm:prSet>
      <dgm:spPr/>
    </dgm:pt>
    <dgm:pt modelId="{552E4269-122D-4A52-A054-058C213AD2A3}" type="pres">
      <dgm:prSet presAssocID="{922CAED7-DDD0-45C0-A5DE-363280902D25}" presName="composite" presStyleCnt="0"/>
      <dgm:spPr/>
    </dgm:pt>
    <dgm:pt modelId="{BA57ADE3-FCE3-4342-84C1-905B3C36D8FC}" type="pres">
      <dgm:prSet presAssocID="{922CAED7-DDD0-45C0-A5DE-363280902D25}" presName="bentUpArrow1" presStyleLbl="alignImgPlace1" presStyleIdx="0" presStyleCnt="2"/>
      <dgm:spPr/>
    </dgm:pt>
    <dgm:pt modelId="{A269D857-9FFC-4C4E-BE96-7E4F6BA5D2D2}" type="pres">
      <dgm:prSet presAssocID="{922CAED7-DDD0-45C0-A5DE-363280902D2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24C3BCA-8829-43A9-9175-08C62840C415}" type="pres">
      <dgm:prSet presAssocID="{922CAED7-DDD0-45C0-A5DE-363280902D25}" presName="ChildText" presStyleLbl="revTx" presStyleIdx="0" presStyleCnt="3" custScaleX="382707" custScaleY="113249" custLinFactX="46865" custLinFactNeighborX="100000" custLinFactNeighborY="-5885">
        <dgm:presLayoutVars>
          <dgm:chMax val="0"/>
          <dgm:chPref val="0"/>
          <dgm:bulletEnabled val="1"/>
        </dgm:presLayoutVars>
      </dgm:prSet>
      <dgm:spPr/>
    </dgm:pt>
    <dgm:pt modelId="{2CB8E1D5-DEBD-4EF1-9A08-5C9A125269BB}" type="pres">
      <dgm:prSet presAssocID="{39A84B9C-1736-4EF3-BB3D-4E8933C8CDB5}" presName="sibTrans" presStyleCnt="0"/>
      <dgm:spPr/>
    </dgm:pt>
    <dgm:pt modelId="{807211B0-18D2-497F-BD2A-6AD0BED7AA0C}" type="pres">
      <dgm:prSet presAssocID="{0314ECBB-1285-49BA-96B0-0B012309F3CA}" presName="composite" presStyleCnt="0"/>
      <dgm:spPr/>
    </dgm:pt>
    <dgm:pt modelId="{410B5E68-7C4C-41E0-85AA-038C7F411E8C}" type="pres">
      <dgm:prSet presAssocID="{0314ECBB-1285-49BA-96B0-0B012309F3CA}" presName="bentUpArrow1" presStyleLbl="alignImgPlace1" presStyleIdx="1" presStyleCnt="2" custLinFactNeighborX="-89936" custLinFactNeighborY="13146"/>
      <dgm:spPr/>
    </dgm:pt>
    <dgm:pt modelId="{7F584F23-505C-4049-8944-C414482281E7}" type="pres">
      <dgm:prSet presAssocID="{0314ECBB-1285-49BA-96B0-0B012309F3CA}" presName="ParentText" presStyleLbl="node1" presStyleIdx="1" presStyleCnt="3" custLinFactNeighborX="-53797" custLinFactNeighborY="-1274">
        <dgm:presLayoutVars>
          <dgm:chMax val="1"/>
          <dgm:chPref val="1"/>
          <dgm:bulletEnabled val="1"/>
        </dgm:presLayoutVars>
      </dgm:prSet>
      <dgm:spPr/>
    </dgm:pt>
    <dgm:pt modelId="{06EECCD5-07ED-4DDC-9D62-2DD31C1F2F5D}" type="pres">
      <dgm:prSet presAssocID="{0314ECBB-1285-49BA-96B0-0B012309F3CA}" presName="ChildText" presStyleLbl="revTx" presStyleIdx="1" presStyleCnt="3" custScaleX="389066" custScaleY="79203" custLinFactNeighborX="66026" custLinFactNeighborY="-12335">
        <dgm:presLayoutVars>
          <dgm:chMax val="0"/>
          <dgm:chPref val="0"/>
          <dgm:bulletEnabled val="1"/>
        </dgm:presLayoutVars>
      </dgm:prSet>
      <dgm:spPr/>
    </dgm:pt>
    <dgm:pt modelId="{2BF164C9-869A-4C9D-B431-23416CAA1933}" type="pres">
      <dgm:prSet presAssocID="{69467855-CAD8-41A8-AF38-25F6CF410AF8}" presName="sibTrans" presStyleCnt="0"/>
      <dgm:spPr/>
    </dgm:pt>
    <dgm:pt modelId="{EFAC8850-03B9-4F38-AC51-B8FD8453D2FC}" type="pres">
      <dgm:prSet presAssocID="{2DEC5AD1-9EED-4BC2-A2A3-A26380CB4392}" presName="composite" presStyleCnt="0"/>
      <dgm:spPr/>
    </dgm:pt>
    <dgm:pt modelId="{B28D88D3-F279-49BD-B186-482F377A40BF}" type="pres">
      <dgm:prSet presAssocID="{2DEC5AD1-9EED-4BC2-A2A3-A26380CB4392}" presName="ParentText" presStyleLbl="node1" presStyleIdx="2" presStyleCnt="3" custLinFactX="-5730" custLinFactNeighborX="-100000" custLinFactNeighborY="10762">
        <dgm:presLayoutVars>
          <dgm:chMax val="1"/>
          <dgm:chPref val="1"/>
          <dgm:bulletEnabled val="1"/>
        </dgm:presLayoutVars>
      </dgm:prSet>
      <dgm:spPr/>
    </dgm:pt>
    <dgm:pt modelId="{4784FE60-C234-4798-8556-8D9464EC37BA}" type="pres">
      <dgm:prSet presAssocID="{2DEC5AD1-9EED-4BC2-A2A3-A26380CB4392}" presName="FinalChildText" presStyleLbl="revTx" presStyleIdx="2" presStyleCnt="3" custScaleX="267592" custScaleY="146034" custLinFactNeighborX="-52979" custLinFactNeighborY="6390">
        <dgm:presLayoutVars>
          <dgm:chMax val="0"/>
          <dgm:chPref val="0"/>
          <dgm:bulletEnabled val="1"/>
        </dgm:presLayoutVars>
      </dgm:prSet>
      <dgm:spPr/>
    </dgm:pt>
  </dgm:ptLst>
  <dgm:cxnLst>
    <dgm:cxn modelId="{EA70320C-9208-4482-B2CC-C54752BBA227}" type="presOf" srcId="{1D18BD0A-9402-4E8C-A18E-69829DEB4DCF}" destId="{724C3BCA-8829-43A9-9175-08C62840C415}" srcOrd="0" destOrd="1" presId="urn:microsoft.com/office/officeart/2005/8/layout/StepDownProcess"/>
    <dgm:cxn modelId="{912B2727-2FDF-4E5D-9DE4-FD5CF4287EDC}" srcId="{2DEC5AD1-9EED-4BC2-A2A3-A26380CB4392}" destId="{D7B116AC-7A6E-463F-A5C0-0FDE03524345}" srcOrd="1" destOrd="0" parTransId="{FBEBA130-0C67-4B82-BBD6-10E4E489E15B}" sibTransId="{AB658BA3-FBF9-49BF-92C2-C96FC4BF57F7}"/>
    <dgm:cxn modelId="{E271627A-D783-4C7D-87E5-4F06A901C1BF}" type="presOf" srcId="{922CAED7-DDD0-45C0-A5DE-363280902D25}" destId="{A269D857-9FFC-4C4E-BE96-7E4F6BA5D2D2}" srcOrd="0" destOrd="0" presId="urn:microsoft.com/office/officeart/2005/8/layout/StepDownProcess"/>
    <dgm:cxn modelId="{45FE4485-7F4D-48B0-8B0E-BC9FA028A88E}" type="presOf" srcId="{5F7781D9-BAA1-46E9-A8FF-C22638C57758}" destId="{FA20D574-AA2A-4CA5-855C-818E72979A1A}" srcOrd="0" destOrd="0" presId="urn:microsoft.com/office/officeart/2005/8/layout/StepDownProcess"/>
    <dgm:cxn modelId="{75950291-611C-470B-83D3-3CDC176E0B09}" srcId="{5F7781D9-BAA1-46E9-A8FF-C22638C57758}" destId="{922CAED7-DDD0-45C0-A5DE-363280902D25}" srcOrd="0" destOrd="0" parTransId="{9D125334-6E83-47FA-9E53-D017DE987FEE}" sibTransId="{39A84B9C-1736-4EF3-BB3D-4E8933C8CDB5}"/>
    <dgm:cxn modelId="{470A719B-FD17-471A-8FD7-B9D7219085E8}" type="presOf" srcId="{D7B116AC-7A6E-463F-A5C0-0FDE03524345}" destId="{4784FE60-C234-4798-8556-8D9464EC37BA}" srcOrd="0" destOrd="1" presId="urn:microsoft.com/office/officeart/2005/8/layout/StepDownProcess"/>
    <dgm:cxn modelId="{58DAA9A4-6D30-4FBB-86F0-1E114965E38E}" type="presOf" srcId="{C7609022-3EE0-429A-AC80-0FED5EFE4977}" destId="{4784FE60-C234-4798-8556-8D9464EC37BA}" srcOrd="0" destOrd="0" presId="urn:microsoft.com/office/officeart/2005/8/layout/StepDownProcess"/>
    <dgm:cxn modelId="{D9D6F8B2-2D43-4AAF-B929-9B975A6702E3}" type="presOf" srcId="{FCE92D7C-DB81-4C9B-B3A5-803E486470E5}" destId="{06EECCD5-07ED-4DDC-9D62-2DD31C1F2F5D}" srcOrd="0" destOrd="0" presId="urn:microsoft.com/office/officeart/2005/8/layout/StepDownProcess"/>
    <dgm:cxn modelId="{42F4CFB3-BDF2-44AF-924E-94A239782923}" srcId="{922CAED7-DDD0-45C0-A5DE-363280902D25}" destId="{1D18BD0A-9402-4E8C-A18E-69829DEB4DCF}" srcOrd="1" destOrd="0" parTransId="{259146A8-12FE-4FF9-97E9-5A11F636BAD2}" sibTransId="{F305AC50-3D2E-4DF2-8742-B57AA6F9761B}"/>
    <dgm:cxn modelId="{F0B364B8-B503-4DA4-AA1D-3CE145C6CFA2}" srcId="{5F7781D9-BAA1-46E9-A8FF-C22638C57758}" destId="{2DEC5AD1-9EED-4BC2-A2A3-A26380CB4392}" srcOrd="2" destOrd="0" parTransId="{B2C7979F-DE69-4927-8173-E205C34DD1AC}" sibTransId="{DC2CF7F3-15C1-4307-8507-2A56BCCF0F81}"/>
    <dgm:cxn modelId="{84BA09BC-A25F-41B4-BD09-CB414159CA0F}" type="presOf" srcId="{B8E397AD-E32E-4CF0-B53B-0DEBA007B58B}" destId="{724C3BCA-8829-43A9-9175-08C62840C415}" srcOrd="0" destOrd="0" presId="urn:microsoft.com/office/officeart/2005/8/layout/StepDownProcess"/>
    <dgm:cxn modelId="{2995FEBE-7E30-4DA2-A9A4-9BE20E0A4A13}" type="presOf" srcId="{2DEC5AD1-9EED-4BC2-A2A3-A26380CB4392}" destId="{B28D88D3-F279-49BD-B186-482F377A40BF}" srcOrd="0" destOrd="0" presId="urn:microsoft.com/office/officeart/2005/8/layout/StepDownProcess"/>
    <dgm:cxn modelId="{C588EFBF-6710-46AB-8DB1-383EAF38AFDC}" srcId="{5F7781D9-BAA1-46E9-A8FF-C22638C57758}" destId="{0314ECBB-1285-49BA-96B0-0B012309F3CA}" srcOrd="1" destOrd="0" parTransId="{A778F067-1044-4510-B3C7-44B56631F2F9}" sibTransId="{69467855-CAD8-41A8-AF38-25F6CF410AF8}"/>
    <dgm:cxn modelId="{95D11CD0-5AEC-4D3C-8731-892117A0C26D}" srcId="{2DEC5AD1-9EED-4BC2-A2A3-A26380CB4392}" destId="{C7609022-3EE0-429A-AC80-0FED5EFE4977}" srcOrd="0" destOrd="0" parTransId="{C5A9E969-0768-457D-974D-6B1260F92B35}" sibTransId="{AA308059-1B38-41F1-86D0-80D3A26CCCA9}"/>
    <dgm:cxn modelId="{71EDE1D6-19FE-4816-BF5F-A09A0401677D}" type="presOf" srcId="{0314ECBB-1285-49BA-96B0-0B012309F3CA}" destId="{7F584F23-505C-4049-8944-C414482281E7}" srcOrd="0" destOrd="0" presId="urn:microsoft.com/office/officeart/2005/8/layout/StepDownProcess"/>
    <dgm:cxn modelId="{D41413DA-133D-4B9A-BBF1-114953E8D061}" srcId="{0314ECBB-1285-49BA-96B0-0B012309F3CA}" destId="{FCE92D7C-DB81-4C9B-B3A5-803E486470E5}" srcOrd="0" destOrd="0" parTransId="{B14398B3-C6E8-4FF6-BE99-1BC6C05F82C3}" sibTransId="{B213BEDB-E79C-4880-8C2B-96DAD5C717E4}"/>
    <dgm:cxn modelId="{19E65BEA-B188-497D-A911-EEEE994A974A}" srcId="{922CAED7-DDD0-45C0-A5DE-363280902D25}" destId="{B8E397AD-E32E-4CF0-B53B-0DEBA007B58B}" srcOrd="0" destOrd="0" parTransId="{8DB08A06-7EE2-46F7-99B3-0CD6B0A90E45}" sibTransId="{125C5B87-7203-4621-9327-9373D0666FFC}"/>
    <dgm:cxn modelId="{73973D2B-0748-4EBF-B365-83D092D5E06B}" type="presParOf" srcId="{FA20D574-AA2A-4CA5-855C-818E72979A1A}" destId="{552E4269-122D-4A52-A054-058C213AD2A3}" srcOrd="0" destOrd="0" presId="urn:microsoft.com/office/officeart/2005/8/layout/StepDownProcess"/>
    <dgm:cxn modelId="{8F81A88B-2307-4136-9535-FD50C8FE6BE4}" type="presParOf" srcId="{552E4269-122D-4A52-A054-058C213AD2A3}" destId="{BA57ADE3-FCE3-4342-84C1-905B3C36D8FC}" srcOrd="0" destOrd="0" presId="urn:microsoft.com/office/officeart/2005/8/layout/StepDownProcess"/>
    <dgm:cxn modelId="{AE06169E-AACC-4D29-B885-BF1ACE60CEDB}" type="presParOf" srcId="{552E4269-122D-4A52-A054-058C213AD2A3}" destId="{A269D857-9FFC-4C4E-BE96-7E4F6BA5D2D2}" srcOrd="1" destOrd="0" presId="urn:microsoft.com/office/officeart/2005/8/layout/StepDownProcess"/>
    <dgm:cxn modelId="{4C15C4D8-6CFD-4356-A78D-1589053025FF}" type="presParOf" srcId="{552E4269-122D-4A52-A054-058C213AD2A3}" destId="{724C3BCA-8829-43A9-9175-08C62840C415}" srcOrd="2" destOrd="0" presId="urn:microsoft.com/office/officeart/2005/8/layout/StepDownProcess"/>
    <dgm:cxn modelId="{10D05C7B-3554-403D-BA20-ACEB7F3E940A}" type="presParOf" srcId="{FA20D574-AA2A-4CA5-855C-818E72979A1A}" destId="{2CB8E1D5-DEBD-4EF1-9A08-5C9A125269BB}" srcOrd="1" destOrd="0" presId="urn:microsoft.com/office/officeart/2005/8/layout/StepDownProcess"/>
    <dgm:cxn modelId="{4B4266F3-7220-4E6F-90DB-637106BB4F03}" type="presParOf" srcId="{FA20D574-AA2A-4CA5-855C-818E72979A1A}" destId="{807211B0-18D2-497F-BD2A-6AD0BED7AA0C}" srcOrd="2" destOrd="0" presId="urn:microsoft.com/office/officeart/2005/8/layout/StepDownProcess"/>
    <dgm:cxn modelId="{F49150AF-8AAD-4C01-98EB-9A44699B4F5A}" type="presParOf" srcId="{807211B0-18D2-497F-BD2A-6AD0BED7AA0C}" destId="{410B5E68-7C4C-41E0-85AA-038C7F411E8C}" srcOrd="0" destOrd="0" presId="urn:microsoft.com/office/officeart/2005/8/layout/StepDownProcess"/>
    <dgm:cxn modelId="{7BC2BD38-F9BA-4497-AA9A-2B7832B460D8}" type="presParOf" srcId="{807211B0-18D2-497F-BD2A-6AD0BED7AA0C}" destId="{7F584F23-505C-4049-8944-C414482281E7}" srcOrd="1" destOrd="0" presId="urn:microsoft.com/office/officeart/2005/8/layout/StepDownProcess"/>
    <dgm:cxn modelId="{3C381BF3-0DB2-4531-A264-92236E3950A3}" type="presParOf" srcId="{807211B0-18D2-497F-BD2A-6AD0BED7AA0C}" destId="{06EECCD5-07ED-4DDC-9D62-2DD31C1F2F5D}" srcOrd="2" destOrd="0" presId="urn:microsoft.com/office/officeart/2005/8/layout/StepDownProcess"/>
    <dgm:cxn modelId="{F2525480-6583-46D9-A3CE-93C4B1E46E5F}" type="presParOf" srcId="{FA20D574-AA2A-4CA5-855C-818E72979A1A}" destId="{2BF164C9-869A-4C9D-B431-23416CAA1933}" srcOrd="3" destOrd="0" presId="urn:microsoft.com/office/officeart/2005/8/layout/StepDownProcess"/>
    <dgm:cxn modelId="{5B625E62-F5B4-4710-9D03-8859C4A068D3}" type="presParOf" srcId="{FA20D574-AA2A-4CA5-855C-818E72979A1A}" destId="{EFAC8850-03B9-4F38-AC51-B8FD8453D2FC}" srcOrd="4" destOrd="0" presId="urn:microsoft.com/office/officeart/2005/8/layout/StepDownProcess"/>
    <dgm:cxn modelId="{BAFC33AB-E3EC-44DB-809F-C41361059ACC}" type="presParOf" srcId="{EFAC8850-03B9-4F38-AC51-B8FD8453D2FC}" destId="{B28D88D3-F279-49BD-B186-482F377A40BF}" srcOrd="0" destOrd="0" presId="urn:microsoft.com/office/officeart/2005/8/layout/StepDownProcess"/>
    <dgm:cxn modelId="{ACCF9C92-516D-4E9F-BC73-1AB9DE5035E7}" type="presParOf" srcId="{EFAC8850-03B9-4F38-AC51-B8FD8453D2FC}" destId="{4784FE60-C234-4798-8556-8D9464EC37B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CDA3C3-2CAD-4EA9-A457-17C6C03C2D6D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B194A4CF-BC0C-467D-8A2B-500006EC85AD}">
      <dgm:prSet phldrT="[Text]" custT="1"/>
      <dgm:spPr/>
      <dgm:t>
        <a:bodyPr/>
        <a:lstStyle/>
        <a:p>
          <a:r>
            <a:rPr lang="cs-CZ" sz="2000" dirty="0"/>
            <a:t>Kardiovaskulární panel</a:t>
          </a:r>
        </a:p>
      </dgm:t>
    </dgm:pt>
    <dgm:pt modelId="{0325BCAA-5519-4A14-A33E-EBC59BCBD193}" type="parTrans" cxnId="{9D09CE60-FD5D-4620-858B-ADF5FD66B73E}">
      <dgm:prSet/>
      <dgm:spPr/>
      <dgm:t>
        <a:bodyPr/>
        <a:lstStyle/>
        <a:p>
          <a:endParaRPr lang="cs-CZ"/>
        </a:p>
      </dgm:t>
    </dgm:pt>
    <dgm:pt modelId="{4F603234-6115-4030-A18F-EE01E06E1194}" type="sibTrans" cxnId="{9D09CE60-FD5D-4620-858B-ADF5FD66B73E}">
      <dgm:prSet/>
      <dgm:spPr/>
      <dgm:t>
        <a:bodyPr/>
        <a:lstStyle/>
        <a:p>
          <a:endParaRPr lang="cs-CZ"/>
        </a:p>
      </dgm:t>
    </dgm:pt>
    <dgm:pt modelId="{B6AE96CC-A5FB-44C9-A481-09BFC9485143}">
      <dgm:prSet phldrT="[Text]"/>
      <dgm:spPr/>
      <dgm:t>
        <a:bodyPr/>
        <a:lstStyle/>
        <a:p>
          <a:r>
            <a:rPr lang="cs-CZ" dirty="0"/>
            <a:t>100 genů</a:t>
          </a:r>
        </a:p>
      </dgm:t>
    </dgm:pt>
    <dgm:pt modelId="{15926350-57BD-477C-9252-CF716D5294D1}" type="parTrans" cxnId="{A46AB016-763A-4051-8F96-FB415B535CDC}">
      <dgm:prSet/>
      <dgm:spPr/>
      <dgm:t>
        <a:bodyPr/>
        <a:lstStyle/>
        <a:p>
          <a:endParaRPr lang="cs-CZ"/>
        </a:p>
      </dgm:t>
    </dgm:pt>
    <dgm:pt modelId="{EBA7CBBC-ECC6-4519-959C-6CAA723DE000}" type="sibTrans" cxnId="{A46AB016-763A-4051-8F96-FB415B535CDC}">
      <dgm:prSet/>
      <dgm:spPr/>
      <dgm:t>
        <a:bodyPr/>
        <a:lstStyle/>
        <a:p>
          <a:endParaRPr lang="cs-CZ"/>
        </a:p>
      </dgm:t>
    </dgm:pt>
    <dgm:pt modelId="{EC238B59-6D1A-4982-85FF-A45253E85F28}">
      <dgm:prSet phldrT="[Text]"/>
      <dgm:spPr/>
      <dgm:t>
        <a:bodyPr/>
        <a:lstStyle/>
        <a:p>
          <a:r>
            <a:rPr lang="cs-CZ" dirty="0"/>
            <a:t>228 genů</a:t>
          </a:r>
        </a:p>
      </dgm:t>
    </dgm:pt>
    <dgm:pt modelId="{FD5C7D55-4485-4D37-A257-58ADC5167BB0}" type="parTrans" cxnId="{8655C938-2DF5-46E1-98F0-38B69F501115}">
      <dgm:prSet/>
      <dgm:spPr/>
      <dgm:t>
        <a:bodyPr/>
        <a:lstStyle/>
        <a:p>
          <a:endParaRPr lang="cs-CZ"/>
        </a:p>
      </dgm:t>
    </dgm:pt>
    <dgm:pt modelId="{6B78A104-391E-47F2-B3EB-C249D3CA9272}" type="sibTrans" cxnId="{8655C938-2DF5-46E1-98F0-38B69F501115}">
      <dgm:prSet/>
      <dgm:spPr/>
      <dgm:t>
        <a:bodyPr/>
        <a:lstStyle/>
        <a:p>
          <a:endParaRPr lang="cs-CZ"/>
        </a:p>
      </dgm:t>
    </dgm:pt>
    <dgm:pt modelId="{EFD926F4-0DAC-4940-9A32-09BBD516A328}">
      <dgm:prSet phldrT="[Text]"/>
      <dgm:spPr/>
      <dgm:t>
        <a:bodyPr/>
        <a:lstStyle/>
        <a:p>
          <a:r>
            <a:rPr lang="cs-CZ" dirty="0"/>
            <a:t>Klinický </a:t>
          </a:r>
          <a:r>
            <a:rPr lang="cs-CZ" dirty="0" err="1"/>
            <a:t>exom</a:t>
          </a:r>
          <a:endParaRPr lang="cs-CZ" dirty="0"/>
        </a:p>
      </dgm:t>
    </dgm:pt>
    <dgm:pt modelId="{7E431C41-2220-47A5-8ED0-E874C499AB18}" type="parTrans" cxnId="{631CF7C3-0380-4401-A533-94B22A22196D}">
      <dgm:prSet/>
      <dgm:spPr/>
      <dgm:t>
        <a:bodyPr/>
        <a:lstStyle/>
        <a:p>
          <a:endParaRPr lang="cs-CZ"/>
        </a:p>
      </dgm:t>
    </dgm:pt>
    <dgm:pt modelId="{463ACFC6-67AD-4A51-A3EE-4BA13E0CDC84}" type="sibTrans" cxnId="{631CF7C3-0380-4401-A533-94B22A22196D}">
      <dgm:prSet/>
      <dgm:spPr/>
      <dgm:t>
        <a:bodyPr/>
        <a:lstStyle/>
        <a:p>
          <a:endParaRPr lang="cs-CZ"/>
        </a:p>
      </dgm:t>
    </dgm:pt>
    <dgm:pt modelId="{C0DAA162-B770-4AB6-B154-78217F36C0A2}">
      <dgm:prSet phldrT="[Text]"/>
      <dgm:spPr/>
      <dgm:t>
        <a:bodyPr/>
        <a:lstStyle/>
        <a:p>
          <a:r>
            <a:rPr lang="cs-CZ" dirty="0"/>
            <a:t>4 500 genů</a:t>
          </a:r>
        </a:p>
      </dgm:t>
    </dgm:pt>
    <dgm:pt modelId="{FA75D451-454B-4155-A93C-1C33C2B7481B}" type="parTrans" cxnId="{D032F1D2-2917-4DB1-96DF-4B1F21850880}">
      <dgm:prSet/>
      <dgm:spPr/>
      <dgm:t>
        <a:bodyPr/>
        <a:lstStyle/>
        <a:p>
          <a:endParaRPr lang="cs-CZ"/>
        </a:p>
      </dgm:t>
    </dgm:pt>
    <dgm:pt modelId="{A0EC1AA5-A5E4-4442-9F8A-C07012E018A0}" type="sibTrans" cxnId="{D032F1D2-2917-4DB1-96DF-4B1F21850880}">
      <dgm:prSet/>
      <dgm:spPr/>
      <dgm:t>
        <a:bodyPr/>
        <a:lstStyle/>
        <a:p>
          <a:endParaRPr lang="cs-CZ"/>
        </a:p>
      </dgm:t>
    </dgm:pt>
    <dgm:pt modelId="{5979F946-E95A-4FB2-BD3B-8EE4AB4E2C88}">
      <dgm:prSet phldrT="[Text]" phldr="1"/>
      <dgm:spPr/>
      <dgm:t>
        <a:bodyPr/>
        <a:lstStyle/>
        <a:p>
          <a:endParaRPr lang="cs-CZ" dirty="0"/>
        </a:p>
      </dgm:t>
    </dgm:pt>
    <dgm:pt modelId="{4D0D2718-B4BC-473B-A5BA-39DC9D84A171}" type="parTrans" cxnId="{F5F1D625-B76E-4FF3-8EE5-28BD4F4B125B}">
      <dgm:prSet/>
      <dgm:spPr/>
      <dgm:t>
        <a:bodyPr/>
        <a:lstStyle/>
        <a:p>
          <a:endParaRPr lang="cs-CZ"/>
        </a:p>
      </dgm:t>
    </dgm:pt>
    <dgm:pt modelId="{C1F6000D-9F39-4A01-8C9A-3798B0DF4213}" type="sibTrans" cxnId="{F5F1D625-B76E-4FF3-8EE5-28BD4F4B125B}">
      <dgm:prSet/>
      <dgm:spPr/>
      <dgm:t>
        <a:bodyPr/>
        <a:lstStyle/>
        <a:p>
          <a:endParaRPr lang="cs-CZ"/>
        </a:p>
      </dgm:t>
    </dgm:pt>
    <dgm:pt modelId="{683EADE7-1608-43CC-A61A-0D0BAC235EDC}">
      <dgm:prSet phldrT="[Text]"/>
      <dgm:spPr/>
      <dgm:t>
        <a:bodyPr/>
        <a:lstStyle/>
        <a:p>
          <a:r>
            <a:rPr lang="cs-CZ" dirty="0"/>
            <a:t>20 000 genů</a:t>
          </a:r>
        </a:p>
      </dgm:t>
    </dgm:pt>
    <dgm:pt modelId="{6E5CE41F-8EA6-433B-B376-BFA72B50C2F5}" type="parTrans" cxnId="{EEFE85BC-9CAA-47FA-875C-B839BA540DB7}">
      <dgm:prSet/>
      <dgm:spPr/>
      <dgm:t>
        <a:bodyPr/>
        <a:lstStyle/>
        <a:p>
          <a:endParaRPr lang="cs-CZ"/>
        </a:p>
      </dgm:t>
    </dgm:pt>
    <dgm:pt modelId="{7559B9D2-441E-4B29-B68D-94ADB745213C}" type="sibTrans" cxnId="{EEFE85BC-9CAA-47FA-875C-B839BA540DB7}">
      <dgm:prSet/>
      <dgm:spPr/>
      <dgm:t>
        <a:bodyPr/>
        <a:lstStyle/>
        <a:p>
          <a:endParaRPr lang="cs-CZ"/>
        </a:p>
      </dgm:t>
    </dgm:pt>
    <dgm:pt modelId="{60C76C5A-D33D-4DCB-9C81-97A0532F3B05}">
      <dgm:prSet phldrT="[Text]" phldr="1"/>
      <dgm:spPr/>
      <dgm:t>
        <a:bodyPr/>
        <a:lstStyle/>
        <a:p>
          <a:endParaRPr lang="cs-CZ" dirty="0"/>
        </a:p>
      </dgm:t>
    </dgm:pt>
    <dgm:pt modelId="{EAA5C405-89B9-45C0-BD6F-A670FD90EB42}" type="parTrans" cxnId="{2DCD651F-CA70-4C93-B4D8-78DB619FFE1A}">
      <dgm:prSet/>
      <dgm:spPr/>
      <dgm:t>
        <a:bodyPr/>
        <a:lstStyle/>
        <a:p>
          <a:endParaRPr lang="cs-CZ"/>
        </a:p>
      </dgm:t>
    </dgm:pt>
    <dgm:pt modelId="{6115BCD3-FDAB-46F4-B2E2-B702C155D287}" type="sibTrans" cxnId="{2DCD651F-CA70-4C93-B4D8-78DB619FFE1A}">
      <dgm:prSet/>
      <dgm:spPr/>
      <dgm:t>
        <a:bodyPr/>
        <a:lstStyle/>
        <a:p>
          <a:endParaRPr lang="cs-CZ"/>
        </a:p>
      </dgm:t>
    </dgm:pt>
    <dgm:pt modelId="{768D3FD3-D61A-4EBD-8A04-23E777B0B4C4}">
      <dgm:prSet phldrT="[Text]"/>
      <dgm:spPr/>
      <dgm:t>
        <a:bodyPr/>
        <a:lstStyle/>
        <a:p>
          <a:r>
            <a:rPr lang="cs-CZ" dirty="0"/>
            <a:t>Genom</a:t>
          </a:r>
        </a:p>
      </dgm:t>
    </dgm:pt>
    <dgm:pt modelId="{A58006AE-2C89-4D43-8047-93AE9BCF6BEA}" type="parTrans" cxnId="{1F960AB6-B213-4E6F-AD76-3DCC52FA7795}">
      <dgm:prSet/>
      <dgm:spPr/>
      <dgm:t>
        <a:bodyPr/>
        <a:lstStyle/>
        <a:p>
          <a:endParaRPr lang="cs-CZ"/>
        </a:p>
      </dgm:t>
    </dgm:pt>
    <dgm:pt modelId="{4BF8CB05-1B05-4371-A329-29B71F5F9D21}" type="sibTrans" cxnId="{1F960AB6-B213-4E6F-AD76-3DCC52FA7795}">
      <dgm:prSet/>
      <dgm:spPr/>
      <dgm:t>
        <a:bodyPr/>
        <a:lstStyle/>
        <a:p>
          <a:endParaRPr lang="cs-CZ"/>
        </a:p>
      </dgm:t>
    </dgm:pt>
    <dgm:pt modelId="{F32203BA-E4F0-4E17-BFA8-53533FD8D3CD}">
      <dgm:prSet phldrT="[Text]"/>
      <dgm:spPr/>
      <dgm:t>
        <a:bodyPr/>
        <a:lstStyle/>
        <a:p>
          <a:r>
            <a:rPr lang="cs-CZ" dirty="0"/>
            <a:t>Klinický </a:t>
          </a:r>
          <a:r>
            <a:rPr lang="cs-CZ" dirty="0" err="1"/>
            <a:t>exom</a:t>
          </a:r>
          <a:endParaRPr lang="cs-CZ" dirty="0"/>
        </a:p>
      </dgm:t>
    </dgm:pt>
    <dgm:pt modelId="{729B06D7-33A7-4EE1-B4B9-20CC0CBD27C1}" type="sibTrans" cxnId="{0A237AA9-D8E6-4F97-9434-312123222633}">
      <dgm:prSet/>
      <dgm:spPr/>
      <dgm:t>
        <a:bodyPr/>
        <a:lstStyle/>
        <a:p>
          <a:endParaRPr lang="cs-CZ"/>
        </a:p>
      </dgm:t>
    </dgm:pt>
    <dgm:pt modelId="{1DC57C19-8C0C-4CCB-82F1-8981E9E9718F}" type="parTrans" cxnId="{0A237AA9-D8E6-4F97-9434-312123222633}">
      <dgm:prSet/>
      <dgm:spPr/>
      <dgm:t>
        <a:bodyPr/>
        <a:lstStyle/>
        <a:p>
          <a:endParaRPr lang="cs-CZ"/>
        </a:p>
      </dgm:t>
    </dgm:pt>
    <dgm:pt modelId="{A5D9043D-2A80-4EDC-BE21-D7D3AC50D38F}">
      <dgm:prSet phldrT="[Text]"/>
      <dgm:spPr/>
      <dgm:t>
        <a:bodyPr/>
        <a:lstStyle/>
        <a:p>
          <a:r>
            <a:rPr lang="cs-CZ" dirty="0"/>
            <a:t>?? genů</a:t>
          </a:r>
        </a:p>
      </dgm:t>
    </dgm:pt>
    <dgm:pt modelId="{92254D13-7871-41CF-877E-44FEE4404769}" type="parTrans" cxnId="{AE82C363-3031-4C5A-9991-CB47F9BA1825}">
      <dgm:prSet/>
      <dgm:spPr/>
      <dgm:t>
        <a:bodyPr/>
        <a:lstStyle/>
        <a:p>
          <a:endParaRPr lang="cs-CZ"/>
        </a:p>
      </dgm:t>
    </dgm:pt>
    <dgm:pt modelId="{EF33A824-7886-40C1-BF96-E0FDE5ACFE98}" type="sibTrans" cxnId="{AE82C363-3031-4C5A-9991-CB47F9BA1825}">
      <dgm:prSet/>
      <dgm:spPr/>
      <dgm:t>
        <a:bodyPr/>
        <a:lstStyle/>
        <a:p>
          <a:endParaRPr lang="cs-CZ"/>
        </a:p>
      </dgm:t>
    </dgm:pt>
    <dgm:pt modelId="{D52C522E-CC2A-429E-91A5-B16B292E3655}" type="pres">
      <dgm:prSet presAssocID="{A1CDA3C3-2CAD-4EA9-A457-17C6C03C2D6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79A4995-0DC2-41F0-B17A-65A1AC30377B}" type="pres">
      <dgm:prSet presAssocID="{B194A4CF-BC0C-467D-8A2B-500006EC85AD}" presName="ParentComposite" presStyleCnt="0"/>
      <dgm:spPr/>
    </dgm:pt>
    <dgm:pt modelId="{27C9A1ED-C5CE-4739-BBE7-EAE7ACBF5459}" type="pres">
      <dgm:prSet presAssocID="{B194A4CF-BC0C-467D-8A2B-500006EC85AD}" presName="Chord" presStyleLbl="bgShp" presStyleIdx="0" presStyleCnt="4"/>
      <dgm:spPr/>
    </dgm:pt>
    <dgm:pt modelId="{10A16249-045C-43A1-B8E9-AA150428DFB9}" type="pres">
      <dgm:prSet presAssocID="{B194A4CF-BC0C-467D-8A2B-500006EC85AD}" presName="Pie" presStyleLbl="alignNode1" presStyleIdx="0" presStyleCnt="4"/>
      <dgm:spPr/>
    </dgm:pt>
    <dgm:pt modelId="{216E4879-BC51-4E33-A15E-3733966F0DDD}" type="pres">
      <dgm:prSet presAssocID="{B194A4CF-BC0C-467D-8A2B-500006EC85AD}" presName="Parent" presStyleLbl="revTx" presStyleIdx="0" presStyleCnt="8">
        <dgm:presLayoutVars>
          <dgm:chMax val="1"/>
          <dgm:chPref val="1"/>
          <dgm:bulletEnabled val="1"/>
        </dgm:presLayoutVars>
      </dgm:prSet>
      <dgm:spPr/>
    </dgm:pt>
    <dgm:pt modelId="{C92F88F5-F4B0-4D3B-BC19-90F1D0E08A41}" type="pres">
      <dgm:prSet presAssocID="{EBA7CBBC-ECC6-4519-959C-6CAA723DE000}" presName="negSibTrans" presStyleCnt="0"/>
      <dgm:spPr/>
    </dgm:pt>
    <dgm:pt modelId="{17D80CDE-FFD0-478A-A913-104361D542D0}" type="pres">
      <dgm:prSet presAssocID="{B194A4CF-BC0C-467D-8A2B-500006EC85AD}" presName="composite" presStyleCnt="0"/>
      <dgm:spPr/>
    </dgm:pt>
    <dgm:pt modelId="{3CFDDC11-F536-4E07-BD96-E9205B94BF82}" type="pres">
      <dgm:prSet presAssocID="{B194A4CF-BC0C-467D-8A2B-500006EC85AD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8A7A8BC-0BDC-4EE5-87FD-2650DE519769}" type="pres">
      <dgm:prSet presAssocID="{4F603234-6115-4030-A18F-EE01E06E1194}" presName="sibTrans" presStyleCnt="0"/>
      <dgm:spPr/>
    </dgm:pt>
    <dgm:pt modelId="{E0A3C587-1332-49EE-802A-FBA5E737F1C0}" type="pres">
      <dgm:prSet presAssocID="{EFD926F4-0DAC-4940-9A32-09BBD516A328}" presName="ParentComposite" presStyleCnt="0"/>
      <dgm:spPr/>
    </dgm:pt>
    <dgm:pt modelId="{65DE4234-E69E-41C5-AFED-CB93EE62E239}" type="pres">
      <dgm:prSet presAssocID="{EFD926F4-0DAC-4940-9A32-09BBD516A328}" presName="Chord" presStyleLbl="bgShp" presStyleIdx="1" presStyleCnt="4"/>
      <dgm:spPr/>
    </dgm:pt>
    <dgm:pt modelId="{F7A0FD33-C743-4F7A-BE9E-6BBBBBA6A163}" type="pres">
      <dgm:prSet presAssocID="{EFD926F4-0DAC-4940-9A32-09BBD516A328}" presName="Pie" presStyleLbl="alignNode1" presStyleIdx="1" presStyleCnt="4"/>
      <dgm:spPr/>
    </dgm:pt>
    <dgm:pt modelId="{EABE9A88-0A9E-44EF-8494-B91727CFBC64}" type="pres">
      <dgm:prSet presAssocID="{EFD926F4-0DAC-4940-9A32-09BBD516A328}" presName="Parent" presStyleLbl="revTx" presStyleIdx="2" presStyleCnt="8">
        <dgm:presLayoutVars>
          <dgm:chMax val="1"/>
          <dgm:chPref val="1"/>
          <dgm:bulletEnabled val="1"/>
        </dgm:presLayoutVars>
      </dgm:prSet>
      <dgm:spPr/>
    </dgm:pt>
    <dgm:pt modelId="{FB22E553-5674-44BA-A1F7-EB36F3B966F4}" type="pres">
      <dgm:prSet presAssocID="{A0EC1AA5-A5E4-4442-9F8A-C07012E018A0}" presName="negSibTrans" presStyleCnt="0"/>
      <dgm:spPr/>
    </dgm:pt>
    <dgm:pt modelId="{F86670E6-ECCE-4B4F-8504-C726CF861C93}" type="pres">
      <dgm:prSet presAssocID="{EFD926F4-0DAC-4940-9A32-09BBD516A328}" presName="composite" presStyleCnt="0"/>
      <dgm:spPr/>
    </dgm:pt>
    <dgm:pt modelId="{A5A79114-550E-4839-BB1F-3A6A8FC09791}" type="pres">
      <dgm:prSet presAssocID="{EFD926F4-0DAC-4940-9A32-09BBD516A328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ADB3A607-59B9-4CEC-9B45-EE87F7A9C0E4}" type="pres">
      <dgm:prSet presAssocID="{463ACFC6-67AD-4A51-A3EE-4BA13E0CDC84}" presName="sibTrans" presStyleCnt="0"/>
      <dgm:spPr/>
    </dgm:pt>
    <dgm:pt modelId="{7EEA061E-1046-4039-B4B0-2EE3981D2C21}" type="pres">
      <dgm:prSet presAssocID="{F32203BA-E4F0-4E17-BFA8-53533FD8D3CD}" presName="ParentComposite" presStyleCnt="0"/>
      <dgm:spPr/>
    </dgm:pt>
    <dgm:pt modelId="{D8C88E06-9353-4AD7-84E6-9CC0CDB8A1A7}" type="pres">
      <dgm:prSet presAssocID="{F32203BA-E4F0-4E17-BFA8-53533FD8D3CD}" presName="Chord" presStyleLbl="bgShp" presStyleIdx="2" presStyleCnt="4"/>
      <dgm:spPr/>
    </dgm:pt>
    <dgm:pt modelId="{45341CFA-B5ED-4170-89A9-FD9DEB5B5811}" type="pres">
      <dgm:prSet presAssocID="{F32203BA-E4F0-4E17-BFA8-53533FD8D3CD}" presName="Pie" presStyleLbl="alignNode1" presStyleIdx="2" presStyleCnt="4"/>
      <dgm:spPr/>
    </dgm:pt>
    <dgm:pt modelId="{369F1CFC-A77E-412C-B31C-87449A12EFFB}" type="pres">
      <dgm:prSet presAssocID="{F32203BA-E4F0-4E17-BFA8-53533FD8D3CD}" presName="Parent" presStyleLbl="revTx" presStyleIdx="4" presStyleCnt="8">
        <dgm:presLayoutVars>
          <dgm:chMax val="1"/>
          <dgm:chPref val="1"/>
          <dgm:bulletEnabled val="1"/>
        </dgm:presLayoutVars>
      </dgm:prSet>
      <dgm:spPr/>
    </dgm:pt>
    <dgm:pt modelId="{4A69B234-9898-4862-9A1D-5A109FA99272}" type="pres">
      <dgm:prSet presAssocID="{7559B9D2-441E-4B29-B68D-94ADB745213C}" presName="negSibTrans" presStyleCnt="0"/>
      <dgm:spPr/>
    </dgm:pt>
    <dgm:pt modelId="{EB0A0F8F-EADA-4C9A-BF03-C40F0F0ED2CA}" type="pres">
      <dgm:prSet presAssocID="{F32203BA-E4F0-4E17-BFA8-53533FD8D3CD}" presName="composite" presStyleCnt="0"/>
      <dgm:spPr/>
    </dgm:pt>
    <dgm:pt modelId="{83B7EFC8-8D54-4401-BC22-6AD4F59B6C26}" type="pres">
      <dgm:prSet presAssocID="{F32203BA-E4F0-4E17-BFA8-53533FD8D3CD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1909737C-33E4-4F08-915A-834BAF408C3B}" type="pres">
      <dgm:prSet presAssocID="{729B06D7-33A7-4EE1-B4B9-20CC0CBD27C1}" presName="sibTrans" presStyleCnt="0"/>
      <dgm:spPr/>
    </dgm:pt>
    <dgm:pt modelId="{D254DBAF-5C2B-445F-B98D-EDADABA5F373}" type="pres">
      <dgm:prSet presAssocID="{768D3FD3-D61A-4EBD-8A04-23E777B0B4C4}" presName="ParentComposite" presStyleCnt="0"/>
      <dgm:spPr/>
    </dgm:pt>
    <dgm:pt modelId="{B1D781B7-16B3-4451-9CE2-2DE6C6EDA6BE}" type="pres">
      <dgm:prSet presAssocID="{768D3FD3-D61A-4EBD-8A04-23E777B0B4C4}" presName="Chord" presStyleLbl="bgShp" presStyleIdx="3" presStyleCnt="4"/>
      <dgm:spPr/>
    </dgm:pt>
    <dgm:pt modelId="{F7B4AD3B-560F-47A0-B29E-AEC734C2F7C6}" type="pres">
      <dgm:prSet presAssocID="{768D3FD3-D61A-4EBD-8A04-23E777B0B4C4}" presName="Pie" presStyleLbl="alignNode1" presStyleIdx="3" presStyleCnt="4"/>
      <dgm:spPr/>
    </dgm:pt>
    <dgm:pt modelId="{5E447474-E2C5-43FB-B612-6F6DF069AA20}" type="pres">
      <dgm:prSet presAssocID="{768D3FD3-D61A-4EBD-8A04-23E777B0B4C4}" presName="Parent" presStyleLbl="revTx" presStyleIdx="6" presStyleCnt="8">
        <dgm:presLayoutVars>
          <dgm:chMax val="1"/>
          <dgm:chPref val="1"/>
          <dgm:bulletEnabled val="1"/>
        </dgm:presLayoutVars>
      </dgm:prSet>
      <dgm:spPr/>
    </dgm:pt>
    <dgm:pt modelId="{E08AA01B-00CE-4120-927E-0D30258C9B55}" type="pres">
      <dgm:prSet presAssocID="{EF33A824-7886-40C1-BF96-E0FDE5ACFE98}" presName="negSibTrans" presStyleCnt="0"/>
      <dgm:spPr/>
    </dgm:pt>
    <dgm:pt modelId="{04BFF217-D5E9-4736-A910-CB067FF738D5}" type="pres">
      <dgm:prSet presAssocID="{768D3FD3-D61A-4EBD-8A04-23E777B0B4C4}" presName="composite" presStyleCnt="0"/>
      <dgm:spPr/>
    </dgm:pt>
    <dgm:pt modelId="{A82D73AE-0F3E-446D-9789-D390C9CBC06E}" type="pres">
      <dgm:prSet presAssocID="{768D3FD3-D61A-4EBD-8A04-23E777B0B4C4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A6D9F807-5558-4967-B171-331C0BB8C156}" type="presOf" srcId="{EFD926F4-0DAC-4940-9A32-09BBD516A328}" destId="{EABE9A88-0A9E-44EF-8494-B91727CFBC64}" srcOrd="0" destOrd="0" presId="urn:microsoft.com/office/officeart/2009/3/layout/PieProcess"/>
    <dgm:cxn modelId="{01492410-0AAE-4C18-8E15-740CCCC30373}" type="presOf" srcId="{F32203BA-E4F0-4E17-BFA8-53533FD8D3CD}" destId="{369F1CFC-A77E-412C-B31C-87449A12EFFB}" srcOrd="0" destOrd="0" presId="urn:microsoft.com/office/officeart/2009/3/layout/PieProcess"/>
    <dgm:cxn modelId="{A46AB016-763A-4051-8F96-FB415B535CDC}" srcId="{B194A4CF-BC0C-467D-8A2B-500006EC85AD}" destId="{B6AE96CC-A5FB-44C9-A481-09BFC9485143}" srcOrd="0" destOrd="0" parTransId="{15926350-57BD-477C-9252-CF716D5294D1}" sibTransId="{EBA7CBBC-ECC6-4519-959C-6CAA723DE000}"/>
    <dgm:cxn modelId="{2DCD651F-CA70-4C93-B4D8-78DB619FFE1A}" srcId="{F32203BA-E4F0-4E17-BFA8-53533FD8D3CD}" destId="{60C76C5A-D33D-4DCB-9C81-97A0532F3B05}" srcOrd="1" destOrd="0" parTransId="{EAA5C405-89B9-45C0-BD6F-A670FD90EB42}" sibTransId="{6115BCD3-FDAB-46F4-B2E2-B702C155D287}"/>
    <dgm:cxn modelId="{F5F1D625-B76E-4FF3-8EE5-28BD4F4B125B}" srcId="{EFD926F4-0DAC-4940-9A32-09BBD516A328}" destId="{5979F946-E95A-4FB2-BD3B-8EE4AB4E2C88}" srcOrd="1" destOrd="0" parTransId="{4D0D2718-B4BC-473B-A5BA-39DC9D84A171}" sibTransId="{C1F6000D-9F39-4A01-8C9A-3798B0DF4213}"/>
    <dgm:cxn modelId="{8655C938-2DF5-46E1-98F0-38B69F501115}" srcId="{B194A4CF-BC0C-467D-8A2B-500006EC85AD}" destId="{EC238B59-6D1A-4982-85FF-A45253E85F28}" srcOrd="1" destOrd="0" parTransId="{FD5C7D55-4485-4D37-A257-58ADC5167BB0}" sibTransId="{6B78A104-391E-47F2-B3EB-C249D3CA9272}"/>
    <dgm:cxn modelId="{9D09CE60-FD5D-4620-858B-ADF5FD66B73E}" srcId="{A1CDA3C3-2CAD-4EA9-A457-17C6C03C2D6D}" destId="{B194A4CF-BC0C-467D-8A2B-500006EC85AD}" srcOrd="0" destOrd="0" parTransId="{0325BCAA-5519-4A14-A33E-EBC59BCBD193}" sibTransId="{4F603234-6115-4030-A18F-EE01E06E1194}"/>
    <dgm:cxn modelId="{A47BC061-C4E7-415B-8D49-079E46FBE14C}" type="presOf" srcId="{EC238B59-6D1A-4982-85FF-A45253E85F28}" destId="{3CFDDC11-F536-4E07-BD96-E9205B94BF82}" srcOrd="0" destOrd="1" presId="urn:microsoft.com/office/officeart/2009/3/layout/PieProcess"/>
    <dgm:cxn modelId="{AE82C363-3031-4C5A-9991-CB47F9BA1825}" srcId="{768D3FD3-D61A-4EBD-8A04-23E777B0B4C4}" destId="{A5D9043D-2A80-4EDC-BE21-D7D3AC50D38F}" srcOrd="0" destOrd="0" parTransId="{92254D13-7871-41CF-877E-44FEE4404769}" sibTransId="{EF33A824-7886-40C1-BF96-E0FDE5ACFE98}"/>
    <dgm:cxn modelId="{EA854164-85E7-4853-ACC1-D732B0223B27}" type="presOf" srcId="{C0DAA162-B770-4AB6-B154-78217F36C0A2}" destId="{A5A79114-550E-4839-BB1F-3A6A8FC09791}" srcOrd="0" destOrd="0" presId="urn:microsoft.com/office/officeart/2009/3/layout/PieProcess"/>
    <dgm:cxn modelId="{DF4C8789-49B4-47B0-BC37-151E07C487A4}" type="presOf" srcId="{B6AE96CC-A5FB-44C9-A481-09BFC9485143}" destId="{3CFDDC11-F536-4E07-BD96-E9205B94BF82}" srcOrd="0" destOrd="0" presId="urn:microsoft.com/office/officeart/2009/3/layout/PieProcess"/>
    <dgm:cxn modelId="{0A237AA9-D8E6-4F97-9434-312123222633}" srcId="{A1CDA3C3-2CAD-4EA9-A457-17C6C03C2D6D}" destId="{F32203BA-E4F0-4E17-BFA8-53533FD8D3CD}" srcOrd="2" destOrd="0" parTransId="{1DC57C19-8C0C-4CCB-82F1-8981E9E9718F}" sibTransId="{729B06D7-33A7-4EE1-B4B9-20CC0CBD27C1}"/>
    <dgm:cxn modelId="{C41DF5B3-EE85-4C0F-BF73-1DA7D401F08D}" type="presOf" srcId="{5979F946-E95A-4FB2-BD3B-8EE4AB4E2C88}" destId="{A5A79114-550E-4839-BB1F-3A6A8FC09791}" srcOrd="0" destOrd="1" presId="urn:microsoft.com/office/officeart/2009/3/layout/PieProcess"/>
    <dgm:cxn modelId="{1F960AB6-B213-4E6F-AD76-3DCC52FA7795}" srcId="{A1CDA3C3-2CAD-4EA9-A457-17C6C03C2D6D}" destId="{768D3FD3-D61A-4EBD-8A04-23E777B0B4C4}" srcOrd="3" destOrd="0" parTransId="{A58006AE-2C89-4D43-8047-93AE9BCF6BEA}" sibTransId="{4BF8CB05-1B05-4371-A329-29B71F5F9D21}"/>
    <dgm:cxn modelId="{EEFE85BC-9CAA-47FA-875C-B839BA540DB7}" srcId="{F32203BA-E4F0-4E17-BFA8-53533FD8D3CD}" destId="{683EADE7-1608-43CC-A61A-0D0BAC235EDC}" srcOrd="0" destOrd="0" parTransId="{6E5CE41F-8EA6-433B-B376-BFA72B50C2F5}" sibTransId="{7559B9D2-441E-4B29-B68D-94ADB745213C}"/>
    <dgm:cxn modelId="{631CF7C3-0380-4401-A533-94B22A22196D}" srcId="{A1CDA3C3-2CAD-4EA9-A457-17C6C03C2D6D}" destId="{EFD926F4-0DAC-4940-9A32-09BBD516A328}" srcOrd="1" destOrd="0" parTransId="{7E431C41-2220-47A5-8ED0-E874C499AB18}" sibTransId="{463ACFC6-67AD-4A51-A3EE-4BA13E0CDC84}"/>
    <dgm:cxn modelId="{D032F1D2-2917-4DB1-96DF-4B1F21850880}" srcId="{EFD926F4-0DAC-4940-9A32-09BBD516A328}" destId="{C0DAA162-B770-4AB6-B154-78217F36C0A2}" srcOrd="0" destOrd="0" parTransId="{FA75D451-454B-4155-A93C-1C33C2B7481B}" sibTransId="{A0EC1AA5-A5E4-4442-9F8A-C07012E018A0}"/>
    <dgm:cxn modelId="{3A88CED5-0C46-4C53-A629-CBBE8B147BC4}" type="presOf" srcId="{60C76C5A-D33D-4DCB-9C81-97A0532F3B05}" destId="{83B7EFC8-8D54-4401-BC22-6AD4F59B6C26}" srcOrd="0" destOrd="1" presId="urn:microsoft.com/office/officeart/2009/3/layout/PieProcess"/>
    <dgm:cxn modelId="{855A73DA-9F2D-4724-8DDC-2D5C9214A611}" type="presOf" srcId="{B194A4CF-BC0C-467D-8A2B-500006EC85AD}" destId="{216E4879-BC51-4E33-A15E-3733966F0DDD}" srcOrd="0" destOrd="0" presId="urn:microsoft.com/office/officeart/2009/3/layout/PieProcess"/>
    <dgm:cxn modelId="{FA327BE2-E6D5-49EE-B996-96CB77F71DD4}" type="presOf" srcId="{A1CDA3C3-2CAD-4EA9-A457-17C6C03C2D6D}" destId="{D52C522E-CC2A-429E-91A5-B16B292E3655}" srcOrd="0" destOrd="0" presId="urn:microsoft.com/office/officeart/2009/3/layout/PieProcess"/>
    <dgm:cxn modelId="{9225E6E2-7AF9-49D2-8812-EBB993F74FEB}" type="presOf" srcId="{A5D9043D-2A80-4EDC-BE21-D7D3AC50D38F}" destId="{A82D73AE-0F3E-446D-9789-D390C9CBC06E}" srcOrd="0" destOrd="0" presId="urn:microsoft.com/office/officeart/2009/3/layout/PieProcess"/>
    <dgm:cxn modelId="{52879AE7-7569-4930-B3FD-0A0C19708509}" type="presOf" srcId="{768D3FD3-D61A-4EBD-8A04-23E777B0B4C4}" destId="{5E447474-E2C5-43FB-B612-6F6DF069AA20}" srcOrd="0" destOrd="0" presId="urn:microsoft.com/office/officeart/2009/3/layout/PieProcess"/>
    <dgm:cxn modelId="{3B10C1F4-A1FA-41B4-BC19-52612BF24FF7}" type="presOf" srcId="{683EADE7-1608-43CC-A61A-0D0BAC235EDC}" destId="{83B7EFC8-8D54-4401-BC22-6AD4F59B6C26}" srcOrd="0" destOrd="0" presId="urn:microsoft.com/office/officeart/2009/3/layout/PieProcess"/>
    <dgm:cxn modelId="{EB5CE644-E6A2-417E-8A18-779A635A7E0A}" type="presParOf" srcId="{D52C522E-CC2A-429E-91A5-B16B292E3655}" destId="{C79A4995-0DC2-41F0-B17A-65A1AC30377B}" srcOrd="0" destOrd="0" presId="urn:microsoft.com/office/officeart/2009/3/layout/PieProcess"/>
    <dgm:cxn modelId="{6027E30C-4FB3-4F7E-B352-A7765F6B0607}" type="presParOf" srcId="{C79A4995-0DC2-41F0-B17A-65A1AC30377B}" destId="{27C9A1ED-C5CE-4739-BBE7-EAE7ACBF5459}" srcOrd="0" destOrd="0" presId="urn:microsoft.com/office/officeart/2009/3/layout/PieProcess"/>
    <dgm:cxn modelId="{EEC6A2D8-C58D-4B73-86D1-45E12001C934}" type="presParOf" srcId="{C79A4995-0DC2-41F0-B17A-65A1AC30377B}" destId="{10A16249-045C-43A1-B8E9-AA150428DFB9}" srcOrd="1" destOrd="0" presId="urn:microsoft.com/office/officeart/2009/3/layout/PieProcess"/>
    <dgm:cxn modelId="{97B4B008-48B6-4D80-B340-CA384983DB1F}" type="presParOf" srcId="{C79A4995-0DC2-41F0-B17A-65A1AC30377B}" destId="{216E4879-BC51-4E33-A15E-3733966F0DDD}" srcOrd="2" destOrd="0" presId="urn:microsoft.com/office/officeart/2009/3/layout/PieProcess"/>
    <dgm:cxn modelId="{0AB5D020-C6A2-4366-9911-BD397AA4F2A5}" type="presParOf" srcId="{D52C522E-CC2A-429E-91A5-B16B292E3655}" destId="{C92F88F5-F4B0-4D3B-BC19-90F1D0E08A41}" srcOrd="1" destOrd="0" presId="urn:microsoft.com/office/officeart/2009/3/layout/PieProcess"/>
    <dgm:cxn modelId="{B31179E2-6A16-427C-A02E-072E85EC9668}" type="presParOf" srcId="{D52C522E-CC2A-429E-91A5-B16B292E3655}" destId="{17D80CDE-FFD0-478A-A913-104361D542D0}" srcOrd="2" destOrd="0" presId="urn:microsoft.com/office/officeart/2009/3/layout/PieProcess"/>
    <dgm:cxn modelId="{22EEC7CD-3F2D-4076-B1B0-B6C9EB3FC247}" type="presParOf" srcId="{17D80CDE-FFD0-478A-A913-104361D542D0}" destId="{3CFDDC11-F536-4E07-BD96-E9205B94BF82}" srcOrd="0" destOrd="0" presId="urn:microsoft.com/office/officeart/2009/3/layout/PieProcess"/>
    <dgm:cxn modelId="{0CF63147-1029-40C4-BF7A-522C3D36402D}" type="presParOf" srcId="{D52C522E-CC2A-429E-91A5-B16B292E3655}" destId="{D8A7A8BC-0BDC-4EE5-87FD-2650DE519769}" srcOrd="3" destOrd="0" presId="urn:microsoft.com/office/officeart/2009/3/layout/PieProcess"/>
    <dgm:cxn modelId="{4E671220-C5FB-43C0-B351-78A64C7B51F9}" type="presParOf" srcId="{D52C522E-CC2A-429E-91A5-B16B292E3655}" destId="{E0A3C587-1332-49EE-802A-FBA5E737F1C0}" srcOrd="4" destOrd="0" presId="urn:microsoft.com/office/officeart/2009/3/layout/PieProcess"/>
    <dgm:cxn modelId="{EFC740F3-3B9B-4B3C-838B-7FC21E1CD110}" type="presParOf" srcId="{E0A3C587-1332-49EE-802A-FBA5E737F1C0}" destId="{65DE4234-E69E-41C5-AFED-CB93EE62E239}" srcOrd="0" destOrd="0" presId="urn:microsoft.com/office/officeart/2009/3/layout/PieProcess"/>
    <dgm:cxn modelId="{042CD7F9-1CD4-485D-9D31-25FD1072AE27}" type="presParOf" srcId="{E0A3C587-1332-49EE-802A-FBA5E737F1C0}" destId="{F7A0FD33-C743-4F7A-BE9E-6BBBBBA6A163}" srcOrd="1" destOrd="0" presId="urn:microsoft.com/office/officeart/2009/3/layout/PieProcess"/>
    <dgm:cxn modelId="{06FF7FB6-CCD1-4BE9-8F57-5E21776551D1}" type="presParOf" srcId="{E0A3C587-1332-49EE-802A-FBA5E737F1C0}" destId="{EABE9A88-0A9E-44EF-8494-B91727CFBC64}" srcOrd="2" destOrd="0" presId="urn:microsoft.com/office/officeart/2009/3/layout/PieProcess"/>
    <dgm:cxn modelId="{C08EFB47-CDD8-4A8B-BC3C-845EFB776055}" type="presParOf" srcId="{D52C522E-CC2A-429E-91A5-B16B292E3655}" destId="{FB22E553-5674-44BA-A1F7-EB36F3B966F4}" srcOrd="5" destOrd="0" presId="urn:microsoft.com/office/officeart/2009/3/layout/PieProcess"/>
    <dgm:cxn modelId="{ED2DC791-1A21-4BB6-AD10-7BB5C657A866}" type="presParOf" srcId="{D52C522E-CC2A-429E-91A5-B16B292E3655}" destId="{F86670E6-ECCE-4B4F-8504-C726CF861C93}" srcOrd="6" destOrd="0" presId="urn:microsoft.com/office/officeart/2009/3/layout/PieProcess"/>
    <dgm:cxn modelId="{0C6AC448-5213-4102-ACBA-4560E24AD1BD}" type="presParOf" srcId="{F86670E6-ECCE-4B4F-8504-C726CF861C93}" destId="{A5A79114-550E-4839-BB1F-3A6A8FC09791}" srcOrd="0" destOrd="0" presId="urn:microsoft.com/office/officeart/2009/3/layout/PieProcess"/>
    <dgm:cxn modelId="{C95C3193-B312-4623-9BA8-4F02252AE7CA}" type="presParOf" srcId="{D52C522E-CC2A-429E-91A5-B16B292E3655}" destId="{ADB3A607-59B9-4CEC-9B45-EE87F7A9C0E4}" srcOrd="7" destOrd="0" presId="urn:microsoft.com/office/officeart/2009/3/layout/PieProcess"/>
    <dgm:cxn modelId="{1B20012A-B9D4-46C4-8D29-4665C2734FA9}" type="presParOf" srcId="{D52C522E-CC2A-429E-91A5-B16B292E3655}" destId="{7EEA061E-1046-4039-B4B0-2EE3981D2C21}" srcOrd="8" destOrd="0" presId="urn:microsoft.com/office/officeart/2009/3/layout/PieProcess"/>
    <dgm:cxn modelId="{1B277C26-360A-441B-A85C-0FCF370DD1C6}" type="presParOf" srcId="{7EEA061E-1046-4039-B4B0-2EE3981D2C21}" destId="{D8C88E06-9353-4AD7-84E6-9CC0CDB8A1A7}" srcOrd="0" destOrd="0" presId="urn:microsoft.com/office/officeart/2009/3/layout/PieProcess"/>
    <dgm:cxn modelId="{58FE3BC7-2801-47EE-AEAB-BF91BEF59415}" type="presParOf" srcId="{7EEA061E-1046-4039-B4B0-2EE3981D2C21}" destId="{45341CFA-B5ED-4170-89A9-FD9DEB5B5811}" srcOrd="1" destOrd="0" presId="urn:microsoft.com/office/officeart/2009/3/layout/PieProcess"/>
    <dgm:cxn modelId="{7C6EA10C-BA8F-49AD-A21B-FECBA15B7F5C}" type="presParOf" srcId="{7EEA061E-1046-4039-B4B0-2EE3981D2C21}" destId="{369F1CFC-A77E-412C-B31C-87449A12EFFB}" srcOrd="2" destOrd="0" presId="urn:microsoft.com/office/officeart/2009/3/layout/PieProcess"/>
    <dgm:cxn modelId="{D4456140-AF8A-49C9-AB3B-0D12AEA7CA20}" type="presParOf" srcId="{D52C522E-CC2A-429E-91A5-B16B292E3655}" destId="{4A69B234-9898-4862-9A1D-5A109FA99272}" srcOrd="9" destOrd="0" presId="urn:microsoft.com/office/officeart/2009/3/layout/PieProcess"/>
    <dgm:cxn modelId="{CECF57D4-9AF4-4B92-A8AF-FF9D8135306D}" type="presParOf" srcId="{D52C522E-CC2A-429E-91A5-B16B292E3655}" destId="{EB0A0F8F-EADA-4C9A-BF03-C40F0F0ED2CA}" srcOrd="10" destOrd="0" presId="urn:microsoft.com/office/officeart/2009/3/layout/PieProcess"/>
    <dgm:cxn modelId="{A062611F-1D13-4810-8A87-FDCC4321F9DC}" type="presParOf" srcId="{EB0A0F8F-EADA-4C9A-BF03-C40F0F0ED2CA}" destId="{83B7EFC8-8D54-4401-BC22-6AD4F59B6C26}" srcOrd="0" destOrd="0" presId="urn:microsoft.com/office/officeart/2009/3/layout/PieProcess"/>
    <dgm:cxn modelId="{83EA762E-4EC7-4FEB-A4D3-BA16955DE555}" type="presParOf" srcId="{D52C522E-CC2A-429E-91A5-B16B292E3655}" destId="{1909737C-33E4-4F08-915A-834BAF408C3B}" srcOrd="11" destOrd="0" presId="urn:microsoft.com/office/officeart/2009/3/layout/PieProcess"/>
    <dgm:cxn modelId="{1F257BDF-37B0-47F9-9376-F1B6E9EF60BA}" type="presParOf" srcId="{D52C522E-CC2A-429E-91A5-B16B292E3655}" destId="{D254DBAF-5C2B-445F-B98D-EDADABA5F373}" srcOrd="12" destOrd="0" presId="urn:microsoft.com/office/officeart/2009/3/layout/PieProcess"/>
    <dgm:cxn modelId="{A579BB98-BC10-4379-9430-471BA462A48D}" type="presParOf" srcId="{D254DBAF-5C2B-445F-B98D-EDADABA5F373}" destId="{B1D781B7-16B3-4451-9CE2-2DE6C6EDA6BE}" srcOrd="0" destOrd="0" presId="urn:microsoft.com/office/officeart/2009/3/layout/PieProcess"/>
    <dgm:cxn modelId="{622369E0-8687-4B23-B57D-527C8CE0E32E}" type="presParOf" srcId="{D254DBAF-5C2B-445F-B98D-EDADABA5F373}" destId="{F7B4AD3B-560F-47A0-B29E-AEC734C2F7C6}" srcOrd="1" destOrd="0" presId="urn:microsoft.com/office/officeart/2009/3/layout/PieProcess"/>
    <dgm:cxn modelId="{72F87A5F-E3D9-4244-99CA-79FE6625E611}" type="presParOf" srcId="{D254DBAF-5C2B-445F-B98D-EDADABA5F373}" destId="{5E447474-E2C5-43FB-B612-6F6DF069AA20}" srcOrd="2" destOrd="0" presId="urn:microsoft.com/office/officeart/2009/3/layout/PieProcess"/>
    <dgm:cxn modelId="{69C58E69-D3C0-4EC6-B287-D91EFC539C48}" type="presParOf" srcId="{D52C522E-CC2A-429E-91A5-B16B292E3655}" destId="{E08AA01B-00CE-4120-927E-0D30258C9B55}" srcOrd="13" destOrd="0" presId="urn:microsoft.com/office/officeart/2009/3/layout/PieProcess"/>
    <dgm:cxn modelId="{265317F3-221B-47BB-855B-4391030FAAB3}" type="presParOf" srcId="{D52C522E-CC2A-429E-91A5-B16B292E3655}" destId="{04BFF217-D5E9-4736-A910-CB067FF738D5}" srcOrd="14" destOrd="0" presId="urn:microsoft.com/office/officeart/2009/3/layout/PieProcess"/>
    <dgm:cxn modelId="{58DE92A2-0298-40B7-A4D4-7918BDF47B72}" type="presParOf" srcId="{04BFF217-D5E9-4736-A910-CB067FF738D5}" destId="{A82D73AE-0F3E-446D-9789-D390C9CBC06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A3B2B-0A74-4AD0-90D6-F3446F67025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64114D-535E-48C3-933E-6C448BC6E1F5}">
      <dgm:prSet phldrT="[Text]" custT="1"/>
      <dgm:spPr/>
      <dgm:t>
        <a:bodyPr/>
        <a:lstStyle/>
        <a:p>
          <a:r>
            <a:rPr lang="cs-CZ" sz="900" dirty="0"/>
            <a:t>135 registrovaných případů </a:t>
          </a:r>
        </a:p>
        <a:p>
          <a:r>
            <a:rPr lang="cs-CZ" sz="900" dirty="0"/>
            <a:t>(130 rodin) </a:t>
          </a:r>
        </a:p>
      </dgm:t>
    </dgm:pt>
    <dgm:pt modelId="{A6760A93-E58A-4CD7-BF24-52606EB072BD}" type="parTrans" cxnId="{78CBE491-5858-4A8C-A078-E0200F03EEE6}">
      <dgm:prSet/>
      <dgm:spPr/>
      <dgm:t>
        <a:bodyPr/>
        <a:lstStyle/>
        <a:p>
          <a:endParaRPr lang="cs-CZ"/>
        </a:p>
      </dgm:t>
    </dgm:pt>
    <dgm:pt modelId="{9683B256-A44C-4C67-BF6C-8FCD0D8F5B15}" type="sibTrans" cxnId="{78CBE491-5858-4A8C-A078-E0200F03EEE6}">
      <dgm:prSet/>
      <dgm:spPr/>
      <dgm:t>
        <a:bodyPr/>
        <a:lstStyle/>
        <a:p>
          <a:endParaRPr lang="cs-CZ"/>
        </a:p>
      </dgm:t>
    </dgm:pt>
    <dgm:pt modelId="{3096EEA2-ADD2-4736-B4B6-B1393E32EA6D}" type="asst">
      <dgm:prSet phldrT="[Text]"/>
      <dgm:spPr/>
      <dgm:t>
        <a:bodyPr/>
        <a:lstStyle/>
        <a:p>
          <a:r>
            <a:rPr lang="cs-CZ" dirty="0"/>
            <a:t>5 vyřazeny pro nekardiální příčinu úmrtí, nechtěly 4 rodiny</a:t>
          </a:r>
        </a:p>
      </dgm:t>
    </dgm:pt>
    <dgm:pt modelId="{84DF668A-664E-426A-9B04-D187AC21FA14}" type="parTrans" cxnId="{17AEC8F7-B985-49A3-8861-FCBCF10A0268}">
      <dgm:prSet/>
      <dgm:spPr/>
      <dgm:t>
        <a:bodyPr/>
        <a:lstStyle/>
        <a:p>
          <a:endParaRPr lang="cs-CZ"/>
        </a:p>
      </dgm:t>
    </dgm:pt>
    <dgm:pt modelId="{83CE15F6-E6A3-49C5-B5D1-17D954C5E9AC}" type="sibTrans" cxnId="{17AEC8F7-B985-49A3-8861-FCBCF10A0268}">
      <dgm:prSet/>
      <dgm:spPr/>
      <dgm:t>
        <a:bodyPr/>
        <a:lstStyle/>
        <a:p>
          <a:endParaRPr lang="cs-CZ"/>
        </a:p>
      </dgm:t>
    </dgm:pt>
    <dgm:pt modelId="{3B78DFBA-1349-49C3-8026-6CBE57C7CC6D}">
      <dgm:prSet phldrT="[Text]"/>
      <dgm:spPr/>
      <dgm:t>
        <a:bodyPr/>
        <a:lstStyle/>
        <a:p>
          <a:r>
            <a:rPr lang="cs-CZ" dirty="0"/>
            <a:t>HCM 12 případů</a:t>
          </a:r>
        </a:p>
      </dgm:t>
    </dgm:pt>
    <dgm:pt modelId="{5A964DC4-23F7-4CED-9F69-CAFEA66C4E0D}" type="parTrans" cxnId="{538A5C83-4D00-4418-AF86-6CE3D358BFD9}">
      <dgm:prSet/>
      <dgm:spPr/>
      <dgm:t>
        <a:bodyPr/>
        <a:lstStyle/>
        <a:p>
          <a:endParaRPr lang="cs-CZ"/>
        </a:p>
      </dgm:t>
    </dgm:pt>
    <dgm:pt modelId="{FBC6F01C-2514-40C0-8939-F3E914329DE4}" type="sibTrans" cxnId="{538A5C83-4D00-4418-AF86-6CE3D358BFD9}">
      <dgm:prSet/>
      <dgm:spPr/>
      <dgm:t>
        <a:bodyPr/>
        <a:lstStyle/>
        <a:p>
          <a:endParaRPr lang="cs-CZ"/>
        </a:p>
      </dgm:t>
    </dgm:pt>
    <dgm:pt modelId="{FBEC698D-60ED-4586-BE3C-C7B3194F546D}">
      <dgm:prSet phldrT="[Text]"/>
      <dgm:spPr/>
      <dgm:t>
        <a:bodyPr/>
        <a:lstStyle/>
        <a:p>
          <a:r>
            <a:rPr lang="cs-CZ" dirty="0"/>
            <a:t>DCM a LVNC</a:t>
          </a:r>
        </a:p>
        <a:p>
          <a:r>
            <a:rPr lang="cs-CZ" dirty="0"/>
            <a:t> 14 případů</a:t>
          </a:r>
        </a:p>
      </dgm:t>
    </dgm:pt>
    <dgm:pt modelId="{9BB96846-5E9D-4C3A-A2AD-3CD60959B2D3}" type="parTrans" cxnId="{8B5CB716-A65F-4899-8B60-96CC3F44A3B0}">
      <dgm:prSet/>
      <dgm:spPr/>
      <dgm:t>
        <a:bodyPr/>
        <a:lstStyle/>
        <a:p>
          <a:endParaRPr lang="cs-CZ"/>
        </a:p>
      </dgm:t>
    </dgm:pt>
    <dgm:pt modelId="{AB207FB2-3994-4F2B-AA04-9A68D74BF485}" type="sibTrans" cxnId="{8B5CB716-A65F-4899-8B60-96CC3F44A3B0}">
      <dgm:prSet/>
      <dgm:spPr/>
      <dgm:t>
        <a:bodyPr/>
        <a:lstStyle/>
        <a:p>
          <a:endParaRPr lang="cs-CZ"/>
        </a:p>
      </dgm:t>
    </dgm:pt>
    <dgm:pt modelId="{9A9969C9-EB56-4B6E-9001-3722492D50FD}">
      <dgm:prSet phldrT="[Text]"/>
      <dgm:spPr/>
      <dgm:t>
        <a:bodyPr/>
        <a:lstStyle/>
        <a:p>
          <a:r>
            <a:rPr lang="cs-CZ" dirty="0"/>
            <a:t>ACM 23 případů</a:t>
          </a:r>
        </a:p>
      </dgm:t>
    </dgm:pt>
    <dgm:pt modelId="{FB05EBFD-E07C-4F58-93C2-949D33573BC8}" type="parTrans" cxnId="{BEFB676D-6674-42B9-AC65-81942B46ED45}">
      <dgm:prSet/>
      <dgm:spPr/>
      <dgm:t>
        <a:bodyPr/>
        <a:lstStyle/>
        <a:p>
          <a:endParaRPr lang="cs-CZ"/>
        </a:p>
      </dgm:t>
    </dgm:pt>
    <dgm:pt modelId="{DE9657ED-5CF2-42A1-B66E-5F9857823FC8}" type="sibTrans" cxnId="{BEFB676D-6674-42B9-AC65-81942B46ED45}">
      <dgm:prSet/>
      <dgm:spPr/>
      <dgm:t>
        <a:bodyPr/>
        <a:lstStyle/>
        <a:p>
          <a:endParaRPr lang="cs-CZ"/>
        </a:p>
      </dgm:t>
    </dgm:pt>
    <dgm:pt modelId="{E1D0A183-F7E0-4ADF-B713-DAA6AEB31756}" type="asst">
      <dgm:prSet phldrT="[Text]"/>
      <dgm:spPr/>
      <dgm:t>
        <a:bodyPr/>
        <a:lstStyle/>
        <a:p>
          <a:r>
            <a:rPr lang="cs-CZ" dirty="0"/>
            <a:t>7 případů, kdy vyšetřeni jen nepostižení potomci</a:t>
          </a:r>
        </a:p>
      </dgm:t>
    </dgm:pt>
    <dgm:pt modelId="{AE27A552-EB5D-44AD-803F-FC77079750A8}" type="parTrans" cxnId="{129375FE-2FD0-4DA4-BD13-CDE56DD2DE45}">
      <dgm:prSet/>
      <dgm:spPr/>
      <dgm:t>
        <a:bodyPr/>
        <a:lstStyle/>
        <a:p>
          <a:endParaRPr lang="cs-CZ"/>
        </a:p>
      </dgm:t>
    </dgm:pt>
    <dgm:pt modelId="{AF3B9CE8-3971-47E0-99A6-BE04DE70614A}" type="sibTrans" cxnId="{129375FE-2FD0-4DA4-BD13-CDE56DD2DE45}">
      <dgm:prSet/>
      <dgm:spPr/>
      <dgm:t>
        <a:bodyPr/>
        <a:lstStyle/>
        <a:p>
          <a:endParaRPr lang="cs-CZ"/>
        </a:p>
      </dgm:t>
    </dgm:pt>
    <dgm:pt modelId="{5E9AB428-E474-4A33-9452-68098CE5C1FE}">
      <dgm:prSet phldrT="[Text]"/>
      <dgm:spPr/>
      <dgm:t>
        <a:bodyPr/>
        <a:lstStyle/>
        <a:p>
          <a:r>
            <a:rPr lang="cs-CZ" dirty="0"/>
            <a:t>SUD a SUDI 25 případů</a:t>
          </a:r>
        </a:p>
      </dgm:t>
    </dgm:pt>
    <dgm:pt modelId="{365EF75B-BC10-4CE3-B41F-51D852EEBC16}" type="parTrans" cxnId="{54666221-36FB-496A-B1F5-847DC77F0D86}">
      <dgm:prSet/>
      <dgm:spPr/>
      <dgm:t>
        <a:bodyPr/>
        <a:lstStyle/>
        <a:p>
          <a:endParaRPr lang="cs-CZ"/>
        </a:p>
      </dgm:t>
    </dgm:pt>
    <dgm:pt modelId="{BE9C2F28-E438-4200-97B2-83FCD4B535F4}" type="sibTrans" cxnId="{54666221-36FB-496A-B1F5-847DC77F0D86}">
      <dgm:prSet/>
      <dgm:spPr/>
      <dgm:t>
        <a:bodyPr/>
        <a:lstStyle/>
        <a:p>
          <a:endParaRPr lang="cs-CZ"/>
        </a:p>
      </dgm:t>
    </dgm:pt>
    <dgm:pt modelId="{93A23534-477F-4067-A2FB-325A99F65E71}">
      <dgm:prSet phldrT="[Text]"/>
      <dgm:spPr/>
      <dgm:t>
        <a:bodyPr/>
        <a:lstStyle/>
        <a:p>
          <a:r>
            <a:rPr lang="cs-CZ" dirty="0"/>
            <a:t>SADS 22 případů</a:t>
          </a:r>
        </a:p>
      </dgm:t>
    </dgm:pt>
    <dgm:pt modelId="{61D9D492-A6D6-42CC-B074-D7E080416B23}" type="parTrans" cxnId="{4F74AB47-BBF3-4C06-9F55-38D1B683643E}">
      <dgm:prSet/>
      <dgm:spPr/>
      <dgm:t>
        <a:bodyPr/>
        <a:lstStyle/>
        <a:p>
          <a:endParaRPr lang="cs-CZ"/>
        </a:p>
      </dgm:t>
    </dgm:pt>
    <dgm:pt modelId="{E759C41E-4507-41DA-A2C6-82A758B94A68}" type="sibTrans" cxnId="{4F74AB47-BBF3-4C06-9F55-38D1B683643E}">
      <dgm:prSet/>
      <dgm:spPr/>
      <dgm:t>
        <a:bodyPr/>
        <a:lstStyle/>
        <a:p>
          <a:endParaRPr lang="cs-CZ"/>
        </a:p>
      </dgm:t>
    </dgm:pt>
    <dgm:pt modelId="{7064F231-1526-471E-BA7E-CD0F24F779BF}">
      <dgm:prSet phldrT="[Text]"/>
      <dgm:spPr/>
      <dgm:t>
        <a:bodyPr/>
        <a:lstStyle/>
        <a:p>
          <a:r>
            <a:rPr lang="cs-CZ" dirty="0"/>
            <a:t>SIDS 10 případů</a:t>
          </a:r>
        </a:p>
      </dgm:t>
    </dgm:pt>
    <dgm:pt modelId="{62B96A6A-22A7-4E77-9D33-E84952DBBCEF}" type="parTrans" cxnId="{4427289E-06C0-42FF-8C10-81FF0A3257E9}">
      <dgm:prSet/>
      <dgm:spPr/>
      <dgm:t>
        <a:bodyPr/>
        <a:lstStyle/>
        <a:p>
          <a:endParaRPr lang="cs-CZ"/>
        </a:p>
      </dgm:t>
    </dgm:pt>
    <dgm:pt modelId="{2AD84197-4556-49C3-BC04-27AC414DB25E}" type="sibTrans" cxnId="{4427289E-06C0-42FF-8C10-81FF0A3257E9}">
      <dgm:prSet/>
      <dgm:spPr/>
      <dgm:t>
        <a:bodyPr/>
        <a:lstStyle/>
        <a:p>
          <a:endParaRPr lang="cs-CZ"/>
        </a:p>
      </dgm:t>
    </dgm:pt>
    <dgm:pt modelId="{F4FC4BD1-387C-4FAA-8060-089FF72A57FA}">
      <dgm:prSet phldrT="[Text]"/>
      <dgm:spPr/>
      <dgm:t>
        <a:bodyPr/>
        <a:lstStyle/>
        <a:p>
          <a:r>
            <a:rPr lang="cs-CZ" dirty="0"/>
            <a:t>akutní disekce 11 případů</a:t>
          </a:r>
        </a:p>
      </dgm:t>
    </dgm:pt>
    <dgm:pt modelId="{88011553-9F9C-4C01-895D-A38C38BA4500}" type="parTrans" cxnId="{4956D123-6E9F-40D3-93A3-6B6D50B64A21}">
      <dgm:prSet/>
      <dgm:spPr/>
      <dgm:t>
        <a:bodyPr/>
        <a:lstStyle/>
        <a:p>
          <a:endParaRPr lang="cs-CZ"/>
        </a:p>
      </dgm:t>
    </dgm:pt>
    <dgm:pt modelId="{82644DC1-562C-4115-B702-44E959629AAC}" type="sibTrans" cxnId="{4956D123-6E9F-40D3-93A3-6B6D50B64A21}">
      <dgm:prSet/>
      <dgm:spPr/>
      <dgm:t>
        <a:bodyPr/>
        <a:lstStyle/>
        <a:p>
          <a:endParaRPr lang="cs-CZ"/>
        </a:p>
      </dgm:t>
    </dgm:pt>
    <dgm:pt modelId="{DF25588B-1CCB-4CC0-B3BC-177DC9E47672}" type="pres">
      <dgm:prSet presAssocID="{852A3B2B-0A74-4AD0-90D6-F3446F6702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F49FF7-7074-4C29-A4F6-CFD9E9386F52}" type="pres">
      <dgm:prSet presAssocID="{2264114D-535E-48C3-933E-6C448BC6E1F5}" presName="hierRoot1" presStyleCnt="0">
        <dgm:presLayoutVars>
          <dgm:hierBranch val="init"/>
        </dgm:presLayoutVars>
      </dgm:prSet>
      <dgm:spPr/>
    </dgm:pt>
    <dgm:pt modelId="{D599D414-F1B5-4A48-A43C-A7F97C0BD1AB}" type="pres">
      <dgm:prSet presAssocID="{2264114D-535E-48C3-933E-6C448BC6E1F5}" presName="rootComposite1" presStyleCnt="0"/>
      <dgm:spPr/>
    </dgm:pt>
    <dgm:pt modelId="{A8D074FD-F589-45AA-B89B-84457BADF573}" type="pres">
      <dgm:prSet presAssocID="{2264114D-535E-48C3-933E-6C448BC6E1F5}" presName="rootText1" presStyleLbl="node0" presStyleIdx="0" presStyleCnt="1" custScaleX="220209" custScaleY="228956">
        <dgm:presLayoutVars>
          <dgm:chPref val="3"/>
        </dgm:presLayoutVars>
      </dgm:prSet>
      <dgm:spPr/>
    </dgm:pt>
    <dgm:pt modelId="{7CC4E9D0-E4D8-4F4D-A7B4-E26385EDA436}" type="pres">
      <dgm:prSet presAssocID="{2264114D-535E-48C3-933E-6C448BC6E1F5}" presName="rootConnector1" presStyleLbl="node1" presStyleIdx="0" presStyleCnt="0"/>
      <dgm:spPr/>
    </dgm:pt>
    <dgm:pt modelId="{46F3F050-49C6-4893-87FD-6B2E61614CD8}" type="pres">
      <dgm:prSet presAssocID="{2264114D-535E-48C3-933E-6C448BC6E1F5}" presName="hierChild2" presStyleCnt="0"/>
      <dgm:spPr/>
    </dgm:pt>
    <dgm:pt modelId="{AB548466-4B72-4CFF-B83E-E86CBEFE1245}" type="pres">
      <dgm:prSet presAssocID="{5A964DC4-23F7-4CED-9F69-CAFEA66C4E0D}" presName="Name37" presStyleLbl="parChTrans1D2" presStyleIdx="0" presStyleCnt="9"/>
      <dgm:spPr/>
    </dgm:pt>
    <dgm:pt modelId="{FD84721C-A1A5-4461-B767-2630C96121E2}" type="pres">
      <dgm:prSet presAssocID="{3B78DFBA-1349-49C3-8026-6CBE57C7CC6D}" presName="hierRoot2" presStyleCnt="0">
        <dgm:presLayoutVars>
          <dgm:hierBranch val="init"/>
        </dgm:presLayoutVars>
      </dgm:prSet>
      <dgm:spPr/>
    </dgm:pt>
    <dgm:pt modelId="{35B0B4DA-3EF9-4C57-B046-89E0F36A673A}" type="pres">
      <dgm:prSet presAssocID="{3B78DFBA-1349-49C3-8026-6CBE57C7CC6D}" presName="rootComposite" presStyleCnt="0"/>
      <dgm:spPr/>
    </dgm:pt>
    <dgm:pt modelId="{E768E2E5-8300-477E-99E6-3D86E93482B1}" type="pres">
      <dgm:prSet presAssocID="{3B78DFBA-1349-49C3-8026-6CBE57C7CC6D}" presName="rootText" presStyleLbl="node2" presStyleIdx="0" presStyleCnt="7">
        <dgm:presLayoutVars>
          <dgm:chPref val="3"/>
        </dgm:presLayoutVars>
      </dgm:prSet>
      <dgm:spPr/>
    </dgm:pt>
    <dgm:pt modelId="{49975F7C-1FA1-4076-A97E-353F461B17FE}" type="pres">
      <dgm:prSet presAssocID="{3B78DFBA-1349-49C3-8026-6CBE57C7CC6D}" presName="rootConnector" presStyleLbl="node2" presStyleIdx="0" presStyleCnt="7"/>
      <dgm:spPr/>
    </dgm:pt>
    <dgm:pt modelId="{815430E0-3F57-4C75-8671-C6B7F512AD3B}" type="pres">
      <dgm:prSet presAssocID="{3B78DFBA-1349-49C3-8026-6CBE57C7CC6D}" presName="hierChild4" presStyleCnt="0"/>
      <dgm:spPr/>
    </dgm:pt>
    <dgm:pt modelId="{9A5EBCBB-E18D-4D67-A708-C993D4346A08}" type="pres">
      <dgm:prSet presAssocID="{3B78DFBA-1349-49C3-8026-6CBE57C7CC6D}" presName="hierChild5" presStyleCnt="0"/>
      <dgm:spPr/>
    </dgm:pt>
    <dgm:pt modelId="{77EC40BE-BDE5-474E-A7F3-15C9EBA45B8F}" type="pres">
      <dgm:prSet presAssocID="{9BB96846-5E9D-4C3A-A2AD-3CD60959B2D3}" presName="Name37" presStyleLbl="parChTrans1D2" presStyleIdx="1" presStyleCnt="9"/>
      <dgm:spPr/>
    </dgm:pt>
    <dgm:pt modelId="{99F2E024-95EC-485D-84DB-8CA166A96CE8}" type="pres">
      <dgm:prSet presAssocID="{FBEC698D-60ED-4586-BE3C-C7B3194F546D}" presName="hierRoot2" presStyleCnt="0">
        <dgm:presLayoutVars>
          <dgm:hierBranch val="init"/>
        </dgm:presLayoutVars>
      </dgm:prSet>
      <dgm:spPr/>
    </dgm:pt>
    <dgm:pt modelId="{8F24B332-9B05-4D91-BD13-1AD913C84731}" type="pres">
      <dgm:prSet presAssocID="{FBEC698D-60ED-4586-BE3C-C7B3194F546D}" presName="rootComposite" presStyleCnt="0"/>
      <dgm:spPr/>
    </dgm:pt>
    <dgm:pt modelId="{B6B9AA55-6096-497E-AF25-289C6168DFD4}" type="pres">
      <dgm:prSet presAssocID="{FBEC698D-60ED-4586-BE3C-C7B3194F546D}" presName="rootText" presStyleLbl="node2" presStyleIdx="1" presStyleCnt="7">
        <dgm:presLayoutVars>
          <dgm:chPref val="3"/>
        </dgm:presLayoutVars>
      </dgm:prSet>
      <dgm:spPr/>
    </dgm:pt>
    <dgm:pt modelId="{CC73B98B-BB54-4510-B6DF-631D2706B7AA}" type="pres">
      <dgm:prSet presAssocID="{FBEC698D-60ED-4586-BE3C-C7B3194F546D}" presName="rootConnector" presStyleLbl="node2" presStyleIdx="1" presStyleCnt="7"/>
      <dgm:spPr/>
    </dgm:pt>
    <dgm:pt modelId="{4E7D87ED-77A6-4147-BBF9-E0A6ECE86566}" type="pres">
      <dgm:prSet presAssocID="{FBEC698D-60ED-4586-BE3C-C7B3194F546D}" presName="hierChild4" presStyleCnt="0"/>
      <dgm:spPr/>
    </dgm:pt>
    <dgm:pt modelId="{FD87BC76-DAA2-47E2-B0B5-93DEE1C151CB}" type="pres">
      <dgm:prSet presAssocID="{FBEC698D-60ED-4586-BE3C-C7B3194F546D}" presName="hierChild5" presStyleCnt="0"/>
      <dgm:spPr/>
    </dgm:pt>
    <dgm:pt modelId="{2051DA68-A1EF-4A73-BA2F-7D83277ED604}" type="pres">
      <dgm:prSet presAssocID="{FB05EBFD-E07C-4F58-93C2-949D33573BC8}" presName="Name37" presStyleLbl="parChTrans1D2" presStyleIdx="2" presStyleCnt="9"/>
      <dgm:spPr/>
    </dgm:pt>
    <dgm:pt modelId="{C4746C3A-8B2F-4818-B13C-F9B024B7E839}" type="pres">
      <dgm:prSet presAssocID="{9A9969C9-EB56-4B6E-9001-3722492D50FD}" presName="hierRoot2" presStyleCnt="0">
        <dgm:presLayoutVars>
          <dgm:hierBranch val="init"/>
        </dgm:presLayoutVars>
      </dgm:prSet>
      <dgm:spPr/>
    </dgm:pt>
    <dgm:pt modelId="{3D28E196-5947-4B52-B2C4-73368750D0B2}" type="pres">
      <dgm:prSet presAssocID="{9A9969C9-EB56-4B6E-9001-3722492D50FD}" presName="rootComposite" presStyleCnt="0"/>
      <dgm:spPr/>
    </dgm:pt>
    <dgm:pt modelId="{A18FB9B9-7422-443E-8316-EA0D6EC0E2E7}" type="pres">
      <dgm:prSet presAssocID="{9A9969C9-EB56-4B6E-9001-3722492D50FD}" presName="rootText" presStyleLbl="node2" presStyleIdx="2" presStyleCnt="7">
        <dgm:presLayoutVars>
          <dgm:chPref val="3"/>
        </dgm:presLayoutVars>
      </dgm:prSet>
      <dgm:spPr/>
    </dgm:pt>
    <dgm:pt modelId="{8CDDBA97-DA69-4FC1-B1C3-740670849987}" type="pres">
      <dgm:prSet presAssocID="{9A9969C9-EB56-4B6E-9001-3722492D50FD}" presName="rootConnector" presStyleLbl="node2" presStyleIdx="2" presStyleCnt="7"/>
      <dgm:spPr/>
    </dgm:pt>
    <dgm:pt modelId="{E25E5397-1155-4EBC-B0FA-9179BEC312AF}" type="pres">
      <dgm:prSet presAssocID="{9A9969C9-EB56-4B6E-9001-3722492D50FD}" presName="hierChild4" presStyleCnt="0"/>
      <dgm:spPr/>
    </dgm:pt>
    <dgm:pt modelId="{4389D13C-57E6-49F6-A040-8FB84FA2BDFA}" type="pres">
      <dgm:prSet presAssocID="{9A9969C9-EB56-4B6E-9001-3722492D50FD}" presName="hierChild5" presStyleCnt="0"/>
      <dgm:spPr/>
    </dgm:pt>
    <dgm:pt modelId="{23CC3779-0FF4-4DBD-AF5A-2C278A594591}" type="pres">
      <dgm:prSet presAssocID="{365EF75B-BC10-4CE3-B41F-51D852EEBC16}" presName="Name37" presStyleLbl="parChTrans1D2" presStyleIdx="3" presStyleCnt="9"/>
      <dgm:spPr/>
    </dgm:pt>
    <dgm:pt modelId="{E5681A67-F0CC-448E-AAC5-D8E342AEB58D}" type="pres">
      <dgm:prSet presAssocID="{5E9AB428-E474-4A33-9452-68098CE5C1FE}" presName="hierRoot2" presStyleCnt="0">
        <dgm:presLayoutVars>
          <dgm:hierBranch val="init"/>
        </dgm:presLayoutVars>
      </dgm:prSet>
      <dgm:spPr/>
    </dgm:pt>
    <dgm:pt modelId="{3AAA002A-0A3A-46E6-A5CE-E8D97CC6D3B8}" type="pres">
      <dgm:prSet presAssocID="{5E9AB428-E474-4A33-9452-68098CE5C1FE}" presName="rootComposite" presStyleCnt="0"/>
      <dgm:spPr/>
    </dgm:pt>
    <dgm:pt modelId="{A234CA26-DECE-4457-A84A-2DBDE7749809}" type="pres">
      <dgm:prSet presAssocID="{5E9AB428-E474-4A33-9452-68098CE5C1FE}" presName="rootText" presStyleLbl="node2" presStyleIdx="3" presStyleCnt="7">
        <dgm:presLayoutVars>
          <dgm:chPref val="3"/>
        </dgm:presLayoutVars>
      </dgm:prSet>
      <dgm:spPr/>
    </dgm:pt>
    <dgm:pt modelId="{7789DFD0-1D63-474D-974B-68A4B5F4A515}" type="pres">
      <dgm:prSet presAssocID="{5E9AB428-E474-4A33-9452-68098CE5C1FE}" presName="rootConnector" presStyleLbl="node2" presStyleIdx="3" presStyleCnt="7"/>
      <dgm:spPr/>
    </dgm:pt>
    <dgm:pt modelId="{2F9DF49E-173F-44F9-BC46-13D370AD4019}" type="pres">
      <dgm:prSet presAssocID="{5E9AB428-E474-4A33-9452-68098CE5C1FE}" presName="hierChild4" presStyleCnt="0"/>
      <dgm:spPr/>
    </dgm:pt>
    <dgm:pt modelId="{1CEBF19A-190D-4FB1-A36B-EED2D0118869}" type="pres">
      <dgm:prSet presAssocID="{5E9AB428-E474-4A33-9452-68098CE5C1FE}" presName="hierChild5" presStyleCnt="0"/>
      <dgm:spPr/>
    </dgm:pt>
    <dgm:pt modelId="{76532987-BF93-4AB7-A8BF-5260068D393D}" type="pres">
      <dgm:prSet presAssocID="{61D9D492-A6D6-42CC-B074-D7E080416B23}" presName="Name37" presStyleLbl="parChTrans1D2" presStyleIdx="4" presStyleCnt="9"/>
      <dgm:spPr/>
    </dgm:pt>
    <dgm:pt modelId="{6D91552A-D626-41AF-BCCA-6B6718D60A2C}" type="pres">
      <dgm:prSet presAssocID="{93A23534-477F-4067-A2FB-325A99F65E71}" presName="hierRoot2" presStyleCnt="0">
        <dgm:presLayoutVars>
          <dgm:hierBranch val="init"/>
        </dgm:presLayoutVars>
      </dgm:prSet>
      <dgm:spPr/>
    </dgm:pt>
    <dgm:pt modelId="{CEB2E7E5-9401-41F4-B743-EA2D9431827B}" type="pres">
      <dgm:prSet presAssocID="{93A23534-477F-4067-A2FB-325A99F65E71}" presName="rootComposite" presStyleCnt="0"/>
      <dgm:spPr/>
    </dgm:pt>
    <dgm:pt modelId="{ADC570DA-C33F-40E5-942D-36438407B685}" type="pres">
      <dgm:prSet presAssocID="{93A23534-477F-4067-A2FB-325A99F65E71}" presName="rootText" presStyleLbl="node2" presStyleIdx="4" presStyleCnt="7">
        <dgm:presLayoutVars>
          <dgm:chPref val="3"/>
        </dgm:presLayoutVars>
      </dgm:prSet>
      <dgm:spPr/>
    </dgm:pt>
    <dgm:pt modelId="{D8764B6E-DEB0-4AA6-90C2-2D9C066929FD}" type="pres">
      <dgm:prSet presAssocID="{93A23534-477F-4067-A2FB-325A99F65E71}" presName="rootConnector" presStyleLbl="node2" presStyleIdx="4" presStyleCnt="7"/>
      <dgm:spPr/>
    </dgm:pt>
    <dgm:pt modelId="{8C5A3B5A-51FE-4AED-9254-464B09DDA55E}" type="pres">
      <dgm:prSet presAssocID="{93A23534-477F-4067-A2FB-325A99F65E71}" presName="hierChild4" presStyleCnt="0"/>
      <dgm:spPr/>
    </dgm:pt>
    <dgm:pt modelId="{09E07F73-BD6A-4D1F-AC0B-D777BF12F3DE}" type="pres">
      <dgm:prSet presAssocID="{93A23534-477F-4067-A2FB-325A99F65E71}" presName="hierChild5" presStyleCnt="0"/>
      <dgm:spPr/>
    </dgm:pt>
    <dgm:pt modelId="{6FD338B4-78A3-45A8-BE60-D06BC8AEFF6B}" type="pres">
      <dgm:prSet presAssocID="{62B96A6A-22A7-4E77-9D33-E84952DBBCEF}" presName="Name37" presStyleLbl="parChTrans1D2" presStyleIdx="5" presStyleCnt="9"/>
      <dgm:spPr/>
    </dgm:pt>
    <dgm:pt modelId="{6768585F-D89E-42CA-BF2D-DD3743126984}" type="pres">
      <dgm:prSet presAssocID="{7064F231-1526-471E-BA7E-CD0F24F779BF}" presName="hierRoot2" presStyleCnt="0">
        <dgm:presLayoutVars>
          <dgm:hierBranch val="init"/>
        </dgm:presLayoutVars>
      </dgm:prSet>
      <dgm:spPr/>
    </dgm:pt>
    <dgm:pt modelId="{175CA89E-DB08-4329-BE29-FA336FB8539F}" type="pres">
      <dgm:prSet presAssocID="{7064F231-1526-471E-BA7E-CD0F24F779BF}" presName="rootComposite" presStyleCnt="0"/>
      <dgm:spPr/>
    </dgm:pt>
    <dgm:pt modelId="{A60EC0D2-B9D6-472D-9F53-2CAFF04323C3}" type="pres">
      <dgm:prSet presAssocID="{7064F231-1526-471E-BA7E-CD0F24F779BF}" presName="rootText" presStyleLbl="node2" presStyleIdx="5" presStyleCnt="7">
        <dgm:presLayoutVars>
          <dgm:chPref val="3"/>
        </dgm:presLayoutVars>
      </dgm:prSet>
      <dgm:spPr/>
    </dgm:pt>
    <dgm:pt modelId="{0DF9CEA9-540E-4C15-BB0A-EA846C3DD0EA}" type="pres">
      <dgm:prSet presAssocID="{7064F231-1526-471E-BA7E-CD0F24F779BF}" presName="rootConnector" presStyleLbl="node2" presStyleIdx="5" presStyleCnt="7"/>
      <dgm:spPr/>
    </dgm:pt>
    <dgm:pt modelId="{E1FD3773-4CA7-425E-B91E-8A45363543A3}" type="pres">
      <dgm:prSet presAssocID="{7064F231-1526-471E-BA7E-CD0F24F779BF}" presName="hierChild4" presStyleCnt="0"/>
      <dgm:spPr/>
    </dgm:pt>
    <dgm:pt modelId="{0446F199-9015-48B9-8E5A-0E0BBDDA13AC}" type="pres">
      <dgm:prSet presAssocID="{7064F231-1526-471E-BA7E-CD0F24F779BF}" presName="hierChild5" presStyleCnt="0"/>
      <dgm:spPr/>
    </dgm:pt>
    <dgm:pt modelId="{CBD497F3-29A0-42DB-925D-7114B3A92795}" type="pres">
      <dgm:prSet presAssocID="{88011553-9F9C-4C01-895D-A38C38BA4500}" presName="Name37" presStyleLbl="parChTrans1D2" presStyleIdx="6" presStyleCnt="9"/>
      <dgm:spPr/>
    </dgm:pt>
    <dgm:pt modelId="{DD072231-F211-42DE-A5F8-202430FC4361}" type="pres">
      <dgm:prSet presAssocID="{F4FC4BD1-387C-4FAA-8060-089FF72A57FA}" presName="hierRoot2" presStyleCnt="0">
        <dgm:presLayoutVars>
          <dgm:hierBranch val="init"/>
        </dgm:presLayoutVars>
      </dgm:prSet>
      <dgm:spPr/>
    </dgm:pt>
    <dgm:pt modelId="{40531412-679B-4E71-8966-E4381FE1F54C}" type="pres">
      <dgm:prSet presAssocID="{F4FC4BD1-387C-4FAA-8060-089FF72A57FA}" presName="rootComposite" presStyleCnt="0"/>
      <dgm:spPr/>
    </dgm:pt>
    <dgm:pt modelId="{FB44E5DF-5B74-439E-993C-8C1C3C51A5DD}" type="pres">
      <dgm:prSet presAssocID="{F4FC4BD1-387C-4FAA-8060-089FF72A57FA}" presName="rootText" presStyleLbl="node2" presStyleIdx="6" presStyleCnt="7">
        <dgm:presLayoutVars>
          <dgm:chPref val="3"/>
        </dgm:presLayoutVars>
      </dgm:prSet>
      <dgm:spPr/>
    </dgm:pt>
    <dgm:pt modelId="{B95BB61D-513F-4EDB-B00F-58AF9A2A05EF}" type="pres">
      <dgm:prSet presAssocID="{F4FC4BD1-387C-4FAA-8060-089FF72A57FA}" presName="rootConnector" presStyleLbl="node2" presStyleIdx="6" presStyleCnt="7"/>
      <dgm:spPr/>
    </dgm:pt>
    <dgm:pt modelId="{48E3AD35-D815-4683-A474-AB32D0649232}" type="pres">
      <dgm:prSet presAssocID="{F4FC4BD1-387C-4FAA-8060-089FF72A57FA}" presName="hierChild4" presStyleCnt="0"/>
      <dgm:spPr/>
    </dgm:pt>
    <dgm:pt modelId="{9775E879-C9CD-4E38-A0FC-64049E655887}" type="pres">
      <dgm:prSet presAssocID="{F4FC4BD1-387C-4FAA-8060-089FF72A57FA}" presName="hierChild5" presStyleCnt="0"/>
      <dgm:spPr/>
    </dgm:pt>
    <dgm:pt modelId="{CBC7CAC0-3B5F-420B-B8B7-DCECC3061DFC}" type="pres">
      <dgm:prSet presAssocID="{2264114D-535E-48C3-933E-6C448BC6E1F5}" presName="hierChild3" presStyleCnt="0"/>
      <dgm:spPr/>
    </dgm:pt>
    <dgm:pt modelId="{5CE7F8DC-AE6D-4930-B7C8-9C4B276BFD88}" type="pres">
      <dgm:prSet presAssocID="{84DF668A-664E-426A-9B04-D187AC21FA14}" presName="Name111" presStyleLbl="parChTrans1D2" presStyleIdx="7" presStyleCnt="9"/>
      <dgm:spPr/>
    </dgm:pt>
    <dgm:pt modelId="{D9A2E52F-180F-4357-A70E-81AD978AA46E}" type="pres">
      <dgm:prSet presAssocID="{3096EEA2-ADD2-4736-B4B6-B1393E32EA6D}" presName="hierRoot3" presStyleCnt="0">
        <dgm:presLayoutVars>
          <dgm:hierBranch val="init"/>
        </dgm:presLayoutVars>
      </dgm:prSet>
      <dgm:spPr/>
    </dgm:pt>
    <dgm:pt modelId="{B60E6F0D-5B43-435C-9E9F-826A4142A371}" type="pres">
      <dgm:prSet presAssocID="{3096EEA2-ADD2-4736-B4B6-B1393E32EA6D}" presName="rootComposite3" presStyleCnt="0"/>
      <dgm:spPr/>
    </dgm:pt>
    <dgm:pt modelId="{9D0A3385-8DF6-4448-AD75-4FC4BB2C5D96}" type="pres">
      <dgm:prSet presAssocID="{3096EEA2-ADD2-4736-B4B6-B1393E32EA6D}" presName="rootText3" presStyleLbl="asst1" presStyleIdx="0" presStyleCnt="2">
        <dgm:presLayoutVars>
          <dgm:chPref val="3"/>
        </dgm:presLayoutVars>
      </dgm:prSet>
      <dgm:spPr/>
    </dgm:pt>
    <dgm:pt modelId="{9561D203-4F6F-4A8F-B5F9-2CE284237DD8}" type="pres">
      <dgm:prSet presAssocID="{3096EEA2-ADD2-4736-B4B6-B1393E32EA6D}" presName="rootConnector3" presStyleLbl="asst1" presStyleIdx="0" presStyleCnt="2"/>
      <dgm:spPr/>
    </dgm:pt>
    <dgm:pt modelId="{292A4B30-E516-4717-B02A-5041E71F0A77}" type="pres">
      <dgm:prSet presAssocID="{3096EEA2-ADD2-4736-B4B6-B1393E32EA6D}" presName="hierChild6" presStyleCnt="0"/>
      <dgm:spPr/>
    </dgm:pt>
    <dgm:pt modelId="{06869DE1-81A2-4802-806C-08623B7A6BF5}" type="pres">
      <dgm:prSet presAssocID="{3096EEA2-ADD2-4736-B4B6-B1393E32EA6D}" presName="hierChild7" presStyleCnt="0"/>
      <dgm:spPr/>
    </dgm:pt>
    <dgm:pt modelId="{A33128BA-E54A-4BC8-BE95-4E837FE97320}" type="pres">
      <dgm:prSet presAssocID="{AE27A552-EB5D-44AD-803F-FC77079750A8}" presName="Name111" presStyleLbl="parChTrans1D2" presStyleIdx="8" presStyleCnt="9"/>
      <dgm:spPr/>
    </dgm:pt>
    <dgm:pt modelId="{0B9348D2-0C63-4C35-B744-751484FFFE53}" type="pres">
      <dgm:prSet presAssocID="{E1D0A183-F7E0-4ADF-B713-DAA6AEB31756}" presName="hierRoot3" presStyleCnt="0">
        <dgm:presLayoutVars>
          <dgm:hierBranch val="init"/>
        </dgm:presLayoutVars>
      </dgm:prSet>
      <dgm:spPr/>
    </dgm:pt>
    <dgm:pt modelId="{DD432633-F3EC-44BF-A436-A7A638016537}" type="pres">
      <dgm:prSet presAssocID="{E1D0A183-F7E0-4ADF-B713-DAA6AEB31756}" presName="rootComposite3" presStyleCnt="0"/>
      <dgm:spPr/>
    </dgm:pt>
    <dgm:pt modelId="{70B481B7-8061-45A1-931B-3891D2999F4C}" type="pres">
      <dgm:prSet presAssocID="{E1D0A183-F7E0-4ADF-B713-DAA6AEB31756}" presName="rootText3" presStyleLbl="asst1" presStyleIdx="1" presStyleCnt="2">
        <dgm:presLayoutVars>
          <dgm:chPref val="3"/>
        </dgm:presLayoutVars>
      </dgm:prSet>
      <dgm:spPr/>
    </dgm:pt>
    <dgm:pt modelId="{EC937BD0-83AF-46A8-9B56-93DD0B091C5A}" type="pres">
      <dgm:prSet presAssocID="{E1D0A183-F7E0-4ADF-B713-DAA6AEB31756}" presName="rootConnector3" presStyleLbl="asst1" presStyleIdx="1" presStyleCnt="2"/>
      <dgm:spPr/>
    </dgm:pt>
    <dgm:pt modelId="{4EF2686E-8160-46F5-90BD-BB510F4D7E3E}" type="pres">
      <dgm:prSet presAssocID="{E1D0A183-F7E0-4ADF-B713-DAA6AEB31756}" presName="hierChild6" presStyleCnt="0"/>
      <dgm:spPr/>
    </dgm:pt>
    <dgm:pt modelId="{70523F5F-F361-4F19-A4BC-B5E907B45185}" type="pres">
      <dgm:prSet presAssocID="{E1D0A183-F7E0-4ADF-B713-DAA6AEB31756}" presName="hierChild7" presStyleCnt="0"/>
      <dgm:spPr/>
    </dgm:pt>
  </dgm:ptLst>
  <dgm:cxnLst>
    <dgm:cxn modelId="{F7C63101-D62A-4B29-AFE3-9F2F301D06BC}" type="presOf" srcId="{7064F231-1526-471E-BA7E-CD0F24F779BF}" destId="{A60EC0D2-B9D6-472D-9F53-2CAFF04323C3}" srcOrd="0" destOrd="0" presId="urn:microsoft.com/office/officeart/2005/8/layout/orgChart1"/>
    <dgm:cxn modelId="{29725608-002C-44B5-9FF1-1652775845DD}" type="presOf" srcId="{852A3B2B-0A74-4AD0-90D6-F3446F670255}" destId="{DF25588B-1CCB-4CC0-B3BC-177DC9E47672}" srcOrd="0" destOrd="0" presId="urn:microsoft.com/office/officeart/2005/8/layout/orgChart1"/>
    <dgm:cxn modelId="{A1201215-9F6D-42ED-B9F3-0D2484E08B0A}" type="presOf" srcId="{93A23534-477F-4067-A2FB-325A99F65E71}" destId="{D8764B6E-DEB0-4AA6-90C2-2D9C066929FD}" srcOrd="1" destOrd="0" presId="urn:microsoft.com/office/officeart/2005/8/layout/orgChart1"/>
    <dgm:cxn modelId="{C72E9716-6694-4AE8-8608-FBB09EDCA842}" type="presOf" srcId="{93A23534-477F-4067-A2FB-325A99F65E71}" destId="{ADC570DA-C33F-40E5-942D-36438407B685}" srcOrd="0" destOrd="0" presId="urn:microsoft.com/office/officeart/2005/8/layout/orgChart1"/>
    <dgm:cxn modelId="{8B5CB716-A65F-4899-8B60-96CC3F44A3B0}" srcId="{2264114D-535E-48C3-933E-6C448BC6E1F5}" destId="{FBEC698D-60ED-4586-BE3C-C7B3194F546D}" srcOrd="3" destOrd="0" parTransId="{9BB96846-5E9D-4C3A-A2AD-3CD60959B2D3}" sibTransId="{AB207FB2-3994-4F2B-AA04-9A68D74BF485}"/>
    <dgm:cxn modelId="{7965CB18-00CB-4FE0-966C-DCFE5780F690}" type="presOf" srcId="{F4FC4BD1-387C-4FAA-8060-089FF72A57FA}" destId="{B95BB61D-513F-4EDB-B00F-58AF9A2A05EF}" srcOrd="1" destOrd="0" presId="urn:microsoft.com/office/officeart/2005/8/layout/orgChart1"/>
    <dgm:cxn modelId="{D1A2931F-8C40-4471-A47B-DEF1CD632EDB}" type="presOf" srcId="{E1D0A183-F7E0-4ADF-B713-DAA6AEB31756}" destId="{EC937BD0-83AF-46A8-9B56-93DD0B091C5A}" srcOrd="1" destOrd="0" presId="urn:microsoft.com/office/officeart/2005/8/layout/orgChart1"/>
    <dgm:cxn modelId="{54666221-36FB-496A-B1F5-847DC77F0D86}" srcId="{2264114D-535E-48C3-933E-6C448BC6E1F5}" destId="{5E9AB428-E474-4A33-9452-68098CE5C1FE}" srcOrd="5" destOrd="0" parTransId="{365EF75B-BC10-4CE3-B41F-51D852EEBC16}" sibTransId="{BE9C2F28-E438-4200-97B2-83FCD4B535F4}"/>
    <dgm:cxn modelId="{759A4E23-2F60-4AA8-9ECB-7FBBFF7BEE06}" type="presOf" srcId="{5A964DC4-23F7-4CED-9F69-CAFEA66C4E0D}" destId="{AB548466-4B72-4CFF-B83E-E86CBEFE1245}" srcOrd="0" destOrd="0" presId="urn:microsoft.com/office/officeart/2005/8/layout/orgChart1"/>
    <dgm:cxn modelId="{4956D123-6E9F-40D3-93A3-6B6D50B64A21}" srcId="{2264114D-535E-48C3-933E-6C448BC6E1F5}" destId="{F4FC4BD1-387C-4FAA-8060-089FF72A57FA}" srcOrd="8" destOrd="0" parTransId="{88011553-9F9C-4C01-895D-A38C38BA4500}" sibTransId="{82644DC1-562C-4115-B702-44E959629AAC}"/>
    <dgm:cxn modelId="{EB75AD28-7D01-4BF3-8400-F1AFDBBE41CA}" type="presOf" srcId="{E1D0A183-F7E0-4ADF-B713-DAA6AEB31756}" destId="{70B481B7-8061-45A1-931B-3891D2999F4C}" srcOrd="0" destOrd="0" presId="urn:microsoft.com/office/officeart/2005/8/layout/orgChart1"/>
    <dgm:cxn modelId="{77236D2A-CCBB-4E65-9B93-7243636F1C43}" type="presOf" srcId="{84DF668A-664E-426A-9B04-D187AC21FA14}" destId="{5CE7F8DC-AE6D-4930-B7C8-9C4B276BFD88}" srcOrd="0" destOrd="0" presId="urn:microsoft.com/office/officeart/2005/8/layout/orgChart1"/>
    <dgm:cxn modelId="{1BB34634-0E6D-45E8-AD6F-3DCF8106A440}" type="presOf" srcId="{2264114D-535E-48C3-933E-6C448BC6E1F5}" destId="{A8D074FD-F589-45AA-B89B-84457BADF573}" srcOrd="0" destOrd="0" presId="urn:microsoft.com/office/officeart/2005/8/layout/orgChart1"/>
    <dgm:cxn modelId="{051B5C45-8C95-4DE5-BB38-3DAF20465BE4}" type="presOf" srcId="{AE27A552-EB5D-44AD-803F-FC77079750A8}" destId="{A33128BA-E54A-4BC8-BE95-4E837FE97320}" srcOrd="0" destOrd="0" presId="urn:microsoft.com/office/officeart/2005/8/layout/orgChart1"/>
    <dgm:cxn modelId="{314A9566-1EA6-4948-A9A1-743D95238FCA}" type="presOf" srcId="{FBEC698D-60ED-4586-BE3C-C7B3194F546D}" destId="{CC73B98B-BB54-4510-B6DF-631D2706B7AA}" srcOrd="1" destOrd="0" presId="urn:microsoft.com/office/officeart/2005/8/layout/orgChart1"/>
    <dgm:cxn modelId="{4F74AB47-BBF3-4C06-9F55-38D1B683643E}" srcId="{2264114D-535E-48C3-933E-6C448BC6E1F5}" destId="{93A23534-477F-4067-A2FB-325A99F65E71}" srcOrd="6" destOrd="0" parTransId="{61D9D492-A6D6-42CC-B074-D7E080416B23}" sibTransId="{E759C41E-4507-41DA-A2C6-82A758B94A68}"/>
    <dgm:cxn modelId="{ED9D7E4A-9E72-49DD-9275-BD4AE3E04BC0}" type="presOf" srcId="{3B78DFBA-1349-49C3-8026-6CBE57C7CC6D}" destId="{E768E2E5-8300-477E-99E6-3D86E93482B1}" srcOrd="0" destOrd="0" presId="urn:microsoft.com/office/officeart/2005/8/layout/orgChart1"/>
    <dgm:cxn modelId="{E4BBCB4B-CB2B-45AE-BB6D-C64F1AD3A6B0}" type="presOf" srcId="{62B96A6A-22A7-4E77-9D33-E84952DBBCEF}" destId="{6FD338B4-78A3-45A8-BE60-D06BC8AEFF6B}" srcOrd="0" destOrd="0" presId="urn:microsoft.com/office/officeart/2005/8/layout/orgChart1"/>
    <dgm:cxn modelId="{BEFB676D-6674-42B9-AC65-81942B46ED45}" srcId="{2264114D-535E-48C3-933E-6C448BC6E1F5}" destId="{9A9969C9-EB56-4B6E-9001-3722492D50FD}" srcOrd="4" destOrd="0" parTransId="{FB05EBFD-E07C-4F58-93C2-949D33573BC8}" sibTransId="{DE9657ED-5CF2-42A1-B66E-5F9857823FC8}"/>
    <dgm:cxn modelId="{D1384F6F-1624-452B-9C11-97FF803DC445}" type="presOf" srcId="{365EF75B-BC10-4CE3-B41F-51D852EEBC16}" destId="{23CC3779-0FF4-4DBD-AF5A-2C278A594591}" srcOrd="0" destOrd="0" presId="urn:microsoft.com/office/officeart/2005/8/layout/orgChart1"/>
    <dgm:cxn modelId="{2948BF77-FE97-4130-A502-EFACF56FEB5A}" type="presOf" srcId="{FBEC698D-60ED-4586-BE3C-C7B3194F546D}" destId="{B6B9AA55-6096-497E-AF25-289C6168DFD4}" srcOrd="0" destOrd="0" presId="urn:microsoft.com/office/officeart/2005/8/layout/orgChart1"/>
    <dgm:cxn modelId="{C972F357-2F18-4C92-AF0C-B8860CAE4EC1}" type="presOf" srcId="{9A9969C9-EB56-4B6E-9001-3722492D50FD}" destId="{8CDDBA97-DA69-4FC1-B1C3-740670849987}" srcOrd="1" destOrd="0" presId="urn:microsoft.com/office/officeart/2005/8/layout/orgChart1"/>
    <dgm:cxn modelId="{538A5C83-4D00-4418-AF86-6CE3D358BFD9}" srcId="{2264114D-535E-48C3-933E-6C448BC6E1F5}" destId="{3B78DFBA-1349-49C3-8026-6CBE57C7CC6D}" srcOrd="2" destOrd="0" parTransId="{5A964DC4-23F7-4CED-9F69-CAFEA66C4E0D}" sibTransId="{FBC6F01C-2514-40C0-8939-F3E914329DE4}"/>
    <dgm:cxn modelId="{3B2BD984-3BBA-48F2-84DF-E3C066A130F7}" type="presOf" srcId="{FB05EBFD-E07C-4F58-93C2-949D33573BC8}" destId="{2051DA68-A1EF-4A73-BA2F-7D83277ED604}" srcOrd="0" destOrd="0" presId="urn:microsoft.com/office/officeart/2005/8/layout/orgChart1"/>
    <dgm:cxn modelId="{78CBE491-5858-4A8C-A078-E0200F03EEE6}" srcId="{852A3B2B-0A74-4AD0-90D6-F3446F670255}" destId="{2264114D-535E-48C3-933E-6C448BC6E1F5}" srcOrd="0" destOrd="0" parTransId="{A6760A93-E58A-4CD7-BF24-52606EB072BD}" sibTransId="{9683B256-A44C-4C67-BF6C-8FCD0D8F5B15}"/>
    <dgm:cxn modelId="{B2ECEE9D-063A-441C-B996-E0201CEF541B}" type="presOf" srcId="{88011553-9F9C-4C01-895D-A38C38BA4500}" destId="{CBD497F3-29A0-42DB-925D-7114B3A92795}" srcOrd="0" destOrd="0" presId="urn:microsoft.com/office/officeart/2005/8/layout/orgChart1"/>
    <dgm:cxn modelId="{4427289E-06C0-42FF-8C10-81FF0A3257E9}" srcId="{2264114D-535E-48C3-933E-6C448BC6E1F5}" destId="{7064F231-1526-471E-BA7E-CD0F24F779BF}" srcOrd="7" destOrd="0" parTransId="{62B96A6A-22A7-4E77-9D33-E84952DBBCEF}" sibTransId="{2AD84197-4556-49C3-BC04-27AC414DB25E}"/>
    <dgm:cxn modelId="{E98964AC-93E8-4815-9D25-4C8C1BEC2623}" type="presOf" srcId="{9A9969C9-EB56-4B6E-9001-3722492D50FD}" destId="{A18FB9B9-7422-443E-8316-EA0D6EC0E2E7}" srcOrd="0" destOrd="0" presId="urn:microsoft.com/office/officeart/2005/8/layout/orgChart1"/>
    <dgm:cxn modelId="{596681AC-797A-4196-96EF-1AC1F9D75825}" type="presOf" srcId="{3096EEA2-ADD2-4736-B4B6-B1393E32EA6D}" destId="{9561D203-4F6F-4A8F-B5F9-2CE284237DD8}" srcOrd="1" destOrd="0" presId="urn:microsoft.com/office/officeart/2005/8/layout/orgChart1"/>
    <dgm:cxn modelId="{0D56C2BB-797E-494F-B5E4-B431E24C67FF}" type="presOf" srcId="{61D9D492-A6D6-42CC-B074-D7E080416B23}" destId="{76532987-BF93-4AB7-A8BF-5260068D393D}" srcOrd="0" destOrd="0" presId="urn:microsoft.com/office/officeart/2005/8/layout/orgChart1"/>
    <dgm:cxn modelId="{1D0787BE-D452-4CBD-89BD-6ED38D06E03A}" type="presOf" srcId="{3B78DFBA-1349-49C3-8026-6CBE57C7CC6D}" destId="{49975F7C-1FA1-4076-A97E-353F461B17FE}" srcOrd="1" destOrd="0" presId="urn:microsoft.com/office/officeart/2005/8/layout/orgChart1"/>
    <dgm:cxn modelId="{A874E9BE-78EA-4F9E-8AE0-A09B27D97BA1}" type="presOf" srcId="{2264114D-535E-48C3-933E-6C448BC6E1F5}" destId="{7CC4E9D0-E4D8-4F4D-A7B4-E26385EDA436}" srcOrd="1" destOrd="0" presId="urn:microsoft.com/office/officeart/2005/8/layout/orgChart1"/>
    <dgm:cxn modelId="{66B80AC1-0C2C-4C9A-B800-4146301C8A19}" type="presOf" srcId="{5E9AB428-E474-4A33-9452-68098CE5C1FE}" destId="{A234CA26-DECE-4457-A84A-2DBDE7749809}" srcOrd="0" destOrd="0" presId="urn:microsoft.com/office/officeart/2005/8/layout/orgChart1"/>
    <dgm:cxn modelId="{7F5963D4-B1A4-4DE3-83D2-6A0D652B2FA8}" type="presOf" srcId="{3096EEA2-ADD2-4736-B4B6-B1393E32EA6D}" destId="{9D0A3385-8DF6-4448-AD75-4FC4BB2C5D96}" srcOrd="0" destOrd="0" presId="urn:microsoft.com/office/officeart/2005/8/layout/orgChart1"/>
    <dgm:cxn modelId="{201EB8F1-1EAB-450A-87CB-D163CF9FB7BE}" type="presOf" srcId="{9BB96846-5E9D-4C3A-A2AD-3CD60959B2D3}" destId="{77EC40BE-BDE5-474E-A7F3-15C9EBA45B8F}" srcOrd="0" destOrd="0" presId="urn:microsoft.com/office/officeart/2005/8/layout/orgChart1"/>
    <dgm:cxn modelId="{43E611F2-B6CD-41F8-90C0-D6415825573B}" type="presOf" srcId="{5E9AB428-E474-4A33-9452-68098CE5C1FE}" destId="{7789DFD0-1D63-474D-974B-68A4B5F4A515}" srcOrd="1" destOrd="0" presId="urn:microsoft.com/office/officeart/2005/8/layout/orgChart1"/>
    <dgm:cxn modelId="{AB7D77F2-9ED1-4968-A079-464BF433772A}" type="presOf" srcId="{7064F231-1526-471E-BA7E-CD0F24F779BF}" destId="{0DF9CEA9-540E-4C15-BB0A-EA846C3DD0EA}" srcOrd="1" destOrd="0" presId="urn:microsoft.com/office/officeart/2005/8/layout/orgChart1"/>
    <dgm:cxn modelId="{17AEC8F7-B985-49A3-8861-FCBCF10A0268}" srcId="{2264114D-535E-48C3-933E-6C448BC6E1F5}" destId="{3096EEA2-ADD2-4736-B4B6-B1393E32EA6D}" srcOrd="0" destOrd="0" parTransId="{84DF668A-664E-426A-9B04-D187AC21FA14}" sibTransId="{83CE15F6-E6A3-49C5-B5D1-17D954C5E9AC}"/>
    <dgm:cxn modelId="{169DC6F9-4EC8-44DF-A336-5F08E3E530E8}" type="presOf" srcId="{F4FC4BD1-387C-4FAA-8060-089FF72A57FA}" destId="{FB44E5DF-5B74-439E-993C-8C1C3C51A5DD}" srcOrd="0" destOrd="0" presId="urn:microsoft.com/office/officeart/2005/8/layout/orgChart1"/>
    <dgm:cxn modelId="{129375FE-2FD0-4DA4-BD13-CDE56DD2DE45}" srcId="{2264114D-535E-48C3-933E-6C448BC6E1F5}" destId="{E1D0A183-F7E0-4ADF-B713-DAA6AEB31756}" srcOrd="1" destOrd="0" parTransId="{AE27A552-EB5D-44AD-803F-FC77079750A8}" sibTransId="{AF3B9CE8-3971-47E0-99A6-BE04DE70614A}"/>
    <dgm:cxn modelId="{011C91C6-D047-434B-B329-0AA3E4D88B6D}" type="presParOf" srcId="{DF25588B-1CCB-4CC0-B3BC-177DC9E47672}" destId="{42F49FF7-7074-4C29-A4F6-CFD9E9386F52}" srcOrd="0" destOrd="0" presId="urn:microsoft.com/office/officeart/2005/8/layout/orgChart1"/>
    <dgm:cxn modelId="{9688CAE0-8623-405D-9C13-B59ECAF5F4C9}" type="presParOf" srcId="{42F49FF7-7074-4C29-A4F6-CFD9E9386F52}" destId="{D599D414-F1B5-4A48-A43C-A7F97C0BD1AB}" srcOrd="0" destOrd="0" presId="urn:microsoft.com/office/officeart/2005/8/layout/orgChart1"/>
    <dgm:cxn modelId="{13E19EA4-B63D-4C90-B91E-DFBE4C06D534}" type="presParOf" srcId="{D599D414-F1B5-4A48-A43C-A7F97C0BD1AB}" destId="{A8D074FD-F589-45AA-B89B-84457BADF573}" srcOrd="0" destOrd="0" presId="urn:microsoft.com/office/officeart/2005/8/layout/orgChart1"/>
    <dgm:cxn modelId="{84A922A2-0508-49E9-9BA9-690C7D962A35}" type="presParOf" srcId="{D599D414-F1B5-4A48-A43C-A7F97C0BD1AB}" destId="{7CC4E9D0-E4D8-4F4D-A7B4-E26385EDA436}" srcOrd="1" destOrd="0" presId="urn:microsoft.com/office/officeart/2005/8/layout/orgChart1"/>
    <dgm:cxn modelId="{F3034366-AC3B-4BAE-BD60-6FFE84879BE8}" type="presParOf" srcId="{42F49FF7-7074-4C29-A4F6-CFD9E9386F52}" destId="{46F3F050-49C6-4893-87FD-6B2E61614CD8}" srcOrd="1" destOrd="0" presId="urn:microsoft.com/office/officeart/2005/8/layout/orgChart1"/>
    <dgm:cxn modelId="{D11D49C0-2FD8-4E59-813E-6B0CC0B62D1A}" type="presParOf" srcId="{46F3F050-49C6-4893-87FD-6B2E61614CD8}" destId="{AB548466-4B72-4CFF-B83E-E86CBEFE1245}" srcOrd="0" destOrd="0" presId="urn:microsoft.com/office/officeart/2005/8/layout/orgChart1"/>
    <dgm:cxn modelId="{919AEE8B-7D08-448D-85F4-1CE28A905689}" type="presParOf" srcId="{46F3F050-49C6-4893-87FD-6B2E61614CD8}" destId="{FD84721C-A1A5-4461-B767-2630C96121E2}" srcOrd="1" destOrd="0" presId="urn:microsoft.com/office/officeart/2005/8/layout/orgChart1"/>
    <dgm:cxn modelId="{28D0E0F0-02CC-473C-B3D0-7C41F83099FE}" type="presParOf" srcId="{FD84721C-A1A5-4461-B767-2630C96121E2}" destId="{35B0B4DA-3EF9-4C57-B046-89E0F36A673A}" srcOrd="0" destOrd="0" presId="urn:microsoft.com/office/officeart/2005/8/layout/orgChart1"/>
    <dgm:cxn modelId="{1F159E40-950D-4EE0-AEB2-1BE055036AB7}" type="presParOf" srcId="{35B0B4DA-3EF9-4C57-B046-89E0F36A673A}" destId="{E768E2E5-8300-477E-99E6-3D86E93482B1}" srcOrd="0" destOrd="0" presId="urn:microsoft.com/office/officeart/2005/8/layout/orgChart1"/>
    <dgm:cxn modelId="{8CEF7D13-4A71-4CB1-A76F-4D706C922D77}" type="presParOf" srcId="{35B0B4DA-3EF9-4C57-B046-89E0F36A673A}" destId="{49975F7C-1FA1-4076-A97E-353F461B17FE}" srcOrd="1" destOrd="0" presId="urn:microsoft.com/office/officeart/2005/8/layout/orgChart1"/>
    <dgm:cxn modelId="{99CEE15F-AB32-45BD-A021-C170905A9E73}" type="presParOf" srcId="{FD84721C-A1A5-4461-B767-2630C96121E2}" destId="{815430E0-3F57-4C75-8671-C6B7F512AD3B}" srcOrd="1" destOrd="0" presId="urn:microsoft.com/office/officeart/2005/8/layout/orgChart1"/>
    <dgm:cxn modelId="{6FBC00E2-F96D-4FC8-80BF-0F3657EEA5F0}" type="presParOf" srcId="{FD84721C-A1A5-4461-B767-2630C96121E2}" destId="{9A5EBCBB-E18D-4D67-A708-C993D4346A08}" srcOrd="2" destOrd="0" presId="urn:microsoft.com/office/officeart/2005/8/layout/orgChart1"/>
    <dgm:cxn modelId="{2F0BE2D4-153C-4777-9E2D-280ED0C11A02}" type="presParOf" srcId="{46F3F050-49C6-4893-87FD-6B2E61614CD8}" destId="{77EC40BE-BDE5-474E-A7F3-15C9EBA45B8F}" srcOrd="2" destOrd="0" presId="urn:microsoft.com/office/officeart/2005/8/layout/orgChart1"/>
    <dgm:cxn modelId="{3AAB0B7D-7D50-4DFE-8E34-77598F10B4A5}" type="presParOf" srcId="{46F3F050-49C6-4893-87FD-6B2E61614CD8}" destId="{99F2E024-95EC-485D-84DB-8CA166A96CE8}" srcOrd="3" destOrd="0" presId="urn:microsoft.com/office/officeart/2005/8/layout/orgChart1"/>
    <dgm:cxn modelId="{CB387BE9-D706-43AE-872B-0659175DED72}" type="presParOf" srcId="{99F2E024-95EC-485D-84DB-8CA166A96CE8}" destId="{8F24B332-9B05-4D91-BD13-1AD913C84731}" srcOrd="0" destOrd="0" presId="urn:microsoft.com/office/officeart/2005/8/layout/orgChart1"/>
    <dgm:cxn modelId="{26377DA7-515C-425F-BF5C-602B97A2CA46}" type="presParOf" srcId="{8F24B332-9B05-4D91-BD13-1AD913C84731}" destId="{B6B9AA55-6096-497E-AF25-289C6168DFD4}" srcOrd="0" destOrd="0" presId="urn:microsoft.com/office/officeart/2005/8/layout/orgChart1"/>
    <dgm:cxn modelId="{C84E4842-217D-4A1C-967C-E860F46E6F6A}" type="presParOf" srcId="{8F24B332-9B05-4D91-BD13-1AD913C84731}" destId="{CC73B98B-BB54-4510-B6DF-631D2706B7AA}" srcOrd="1" destOrd="0" presId="urn:microsoft.com/office/officeart/2005/8/layout/orgChart1"/>
    <dgm:cxn modelId="{46D5EFE7-8A0A-4229-BAC3-4C457A8660A9}" type="presParOf" srcId="{99F2E024-95EC-485D-84DB-8CA166A96CE8}" destId="{4E7D87ED-77A6-4147-BBF9-E0A6ECE86566}" srcOrd="1" destOrd="0" presId="urn:microsoft.com/office/officeart/2005/8/layout/orgChart1"/>
    <dgm:cxn modelId="{D38C5459-305A-4E28-BDED-D586CC2BA426}" type="presParOf" srcId="{99F2E024-95EC-485D-84DB-8CA166A96CE8}" destId="{FD87BC76-DAA2-47E2-B0B5-93DEE1C151CB}" srcOrd="2" destOrd="0" presId="urn:microsoft.com/office/officeart/2005/8/layout/orgChart1"/>
    <dgm:cxn modelId="{7CDC0900-F3ED-48A0-B999-72164EA934D6}" type="presParOf" srcId="{46F3F050-49C6-4893-87FD-6B2E61614CD8}" destId="{2051DA68-A1EF-4A73-BA2F-7D83277ED604}" srcOrd="4" destOrd="0" presId="urn:microsoft.com/office/officeart/2005/8/layout/orgChart1"/>
    <dgm:cxn modelId="{77A8ED72-8A35-4094-95D5-1BC5301ED300}" type="presParOf" srcId="{46F3F050-49C6-4893-87FD-6B2E61614CD8}" destId="{C4746C3A-8B2F-4818-B13C-F9B024B7E839}" srcOrd="5" destOrd="0" presId="urn:microsoft.com/office/officeart/2005/8/layout/orgChart1"/>
    <dgm:cxn modelId="{418DBA10-5A19-484F-B60E-5F14A8395DF1}" type="presParOf" srcId="{C4746C3A-8B2F-4818-B13C-F9B024B7E839}" destId="{3D28E196-5947-4B52-B2C4-73368750D0B2}" srcOrd="0" destOrd="0" presId="urn:microsoft.com/office/officeart/2005/8/layout/orgChart1"/>
    <dgm:cxn modelId="{5C3181D6-14E0-4510-8D71-276A9FC066EF}" type="presParOf" srcId="{3D28E196-5947-4B52-B2C4-73368750D0B2}" destId="{A18FB9B9-7422-443E-8316-EA0D6EC0E2E7}" srcOrd="0" destOrd="0" presId="urn:microsoft.com/office/officeart/2005/8/layout/orgChart1"/>
    <dgm:cxn modelId="{5B5A89B9-DE18-4DE2-8A2C-C9C2B56F02AC}" type="presParOf" srcId="{3D28E196-5947-4B52-B2C4-73368750D0B2}" destId="{8CDDBA97-DA69-4FC1-B1C3-740670849987}" srcOrd="1" destOrd="0" presId="urn:microsoft.com/office/officeart/2005/8/layout/orgChart1"/>
    <dgm:cxn modelId="{352BF1D8-5EB3-4C1A-AB28-AF02D67C454A}" type="presParOf" srcId="{C4746C3A-8B2F-4818-B13C-F9B024B7E839}" destId="{E25E5397-1155-4EBC-B0FA-9179BEC312AF}" srcOrd="1" destOrd="0" presId="urn:microsoft.com/office/officeart/2005/8/layout/orgChart1"/>
    <dgm:cxn modelId="{ED37F6C2-C44A-4784-AFED-364C22952847}" type="presParOf" srcId="{C4746C3A-8B2F-4818-B13C-F9B024B7E839}" destId="{4389D13C-57E6-49F6-A040-8FB84FA2BDFA}" srcOrd="2" destOrd="0" presId="urn:microsoft.com/office/officeart/2005/8/layout/orgChart1"/>
    <dgm:cxn modelId="{BFA65638-F03C-4588-A081-CE46BFEA6F7B}" type="presParOf" srcId="{46F3F050-49C6-4893-87FD-6B2E61614CD8}" destId="{23CC3779-0FF4-4DBD-AF5A-2C278A594591}" srcOrd="6" destOrd="0" presId="urn:microsoft.com/office/officeart/2005/8/layout/orgChart1"/>
    <dgm:cxn modelId="{41729108-40EF-467A-A32D-551CEDFD2F5E}" type="presParOf" srcId="{46F3F050-49C6-4893-87FD-6B2E61614CD8}" destId="{E5681A67-F0CC-448E-AAC5-D8E342AEB58D}" srcOrd="7" destOrd="0" presId="urn:microsoft.com/office/officeart/2005/8/layout/orgChart1"/>
    <dgm:cxn modelId="{69037335-5438-4942-95B3-3B03A33A1EC0}" type="presParOf" srcId="{E5681A67-F0CC-448E-AAC5-D8E342AEB58D}" destId="{3AAA002A-0A3A-46E6-A5CE-E8D97CC6D3B8}" srcOrd="0" destOrd="0" presId="urn:microsoft.com/office/officeart/2005/8/layout/orgChart1"/>
    <dgm:cxn modelId="{5B4A9DE8-4244-4926-8552-6C6802B0FC8B}" type="presParOf" srcId="{3AAA002A-0A3A-46E6-A5CE-E8D97CC6D3B8}" destId="{A234CA26-DECE-4457-A84A-2DBDE7749809}" srcOrd="0" destOrd="0" presId="urn:microsoft.com/office/officeart/2005/8/layout/orgChart1"/>
    <dgm:cxn modelId="{071973ED-467D-48E9-843D-E4E3A5091380}" type="presParOf" srcId="{3AAA002A-0A3A-46E6-A5CE-E8D97CC6D3B8}" destId="{7789DFD0-1D63-474D-974B-68A4B5F4A515}" srcOrd="1" destOrd="0" presId="urn:microsoft.com/office/officeart/2005/8/layout/orgChart1"/>
    <dgm:cxn modelId="{D91EF083-91BA-407E-B7B9-174849E477B8}" type="presParOf" srcId="{E5681A67-F0CC-448E-AAC5-D8E342AEB58D}" destId="{2F9DF49E-173F-44F9-BC46-13D370AD4019}" srcOrd="1" destOrd="0" presId="urn:microsoft.com/office/officeart/2005/8/layout/orgChart1"/>
    <dgm:cxn modelId="{0E71C74B-90F1-46A9-B7A9-26835519CB41}" type="presParOf" srcId="{E5681A67-F0CC-448E-AAC5-D8E342AEB58D}" destId="{1CEBF19A-190D-4FB1-A36B-EED2D0118869}" srcOrd="2" destOrd="0" presId="urn:microsoft.com/office/officeart/2005/8/layout/orgChart1"/>
    <dgm:cxn modelId="{4CD982A8-9DCE-42A1-BB99-77767A2F9DB3}" type="presParOf" srcId="{46F3F050-49C6-4893-87FD-6B2E61614CD8}" destId="{76532987-BF93-4AB7-A8BF-5260068D393D}" srcOrd="8" destOrd="0" presId="urn:microsoft.com/office/officeart/2005/8/layout/orgChart1"/>
    <dgm:cxn modelId="{2F37FF90-CB22-4ABD-AB72-0200D1131853}" type="presParOf" srcId="{46F3F050-49C6-4893-87FD-6B2E61614CD8}" destId="{6D91552A-D626-41AF-BCCA-6B6718D60A2C}" srcOrd="9" destOrd="0" presId="urn:microsoft.com/office/officeart/2005/8/layout/orgChart1"/>
    <dgm:cxn modelId="{13E5954C-C402-49E3-899D-FFD02B0DDAC9}" type="presParOf" srcId="{6D91552A-D626-41AF-BCCA-6B6718D60A2C}" destId="{CEB2E7E5-9401-41F4-B743-EA2D9431827B}" srcOrd="0" destOrd="0" presId="urn:microsoft.com/office/officeart/2005/8/layout/orgChart1"/>
    <dgm:cxn modelId="{A6417D86-C88D-47A1-BC66-B57003DA4EF5}" type="presParOf" srcId="{CEB2E7E5-9401-41F4-B743-EA2D9431827B}" destId="{ADC570DA-C33F-40E5-942D-36438407B685}" srcOrd="0" destOrd="0" presId="urn:microsoft.com/office/officeart/2005/8/layout/orgChart1"/>
    <dgm:cxn modelId="{785DA95D-5870-4F41-8057-751E52FD74FB}" type="presParOf" srcId="{CEB2E7E5-9401-41F4-B743-EA2D9431827B}" destId="{D8764B6E-DEB0-4AA6-90C2-2D9C066929FD}" srcOrd="1" destOrd="0" presId="urn:microsoft.com/office/officeart/2005/8/layout/orgChart1"/>
    <dgm:cxn modelId="{1FBA4DBF-CD2A-4EF0-87D7-09416FD5F42F}" type="presParOf" srcId="{6D91552A-D626-41AF-BCCA-6B6718D60A2C}" destId="{8C5A3B5A-51FE-4AED-9254-464B09DDA55E}" srcOrd="1" destOrd="0" presId="urn:microsoft.com/office/officeart/2005/8/layout/orgChart1"/>
    <dgm:cxn modelId="{A12923ED-4610-457B-8B66-1CEE2042C827}" type="presParOf" srcId="{6D91552A-D626-41AF-BCCA-6B6718D60A2C}" destId="{09E07F73-BD6A-4D1F-AC0B-D777BF12F3DE}" srcOrd="2" destOrd="0" presId="urn:microsoft.com/office/officeart/2005/8/layout/orgChart1"/>
    <dgm:cxn modelId="{AFA1A288-E1D1-4ABE-8B28-00013CA5E524}" type="presParOf" srcId="{46F3F050-49C6-4893-87FD-6B2E61614CD8}" destId="{6FD338B4-78A3-45A8-BE60-D06BC8AEFF6B}" srcOrd="10" destOrd="0" presId="urn:microsoft.com/office/officeart/2005/8/layout/orgChart1"/>
    <dgm:cxn modelId="{ADA8E17B-F364-4EEC-A3CD-DFEBAC459279}" type="presParOf" srcId="{46F3F050-49C6-4893-87FD-6B2E61614CD8}" destId="{6768585F-D89E-42CA-BF2D-DD3743126984}" srcOrd="11" destOrd="0" presId="urn:microsoft.com/office/officeart/2005/8/layout/orgChart1"/>
    <dgm:cxn modelId="{DC80B086-CDE8-4C7A-A541-939D66DACFF2}" type="presParOf" srcId="{6768585F-D89E-42CA-BF2D-DD3743126984}" destId="{175CA89E-DB08-4329-BE29-FA336FB8539F}" srcOrd="0" destOrd="0" presId="urn:microsoft.com/office/officeart/2005/8/layout/orgChart1"/>
    <dgm:cxn modelId="{C29C2E2E-1165-41F6-806A-FE17C17F6954}" type="presParOf" srcId="{175CA89E-DB08-4329-BE29-FA336FB8539F}" destId="{A60EC0D2-B9D6-472D-9F53-2CAFF04323C3}" srcOrd="0" destOrd="0" presId="urn:microsoft.com/office/officeart/2005/8/layout/orgChart1"/>
    <dgm:cxn modelId="{ABB899BA-02E0-47A3-96DA-DCCDED12AB76}" type="presParOf" srcId="{175CA89E-DB08-4329-BE29-FA336FB8539F}" destId="{0DF9CEA9-540E-4C15-BB0A-EA846C3DD0EA}" srcOrd="1" destOrd="0" presId="urn:microsoft.com/office/officeart/2005/8/layout/orgChart1"/>
    <dgm:cxn modelId="{F548FA80-CF11-4062-AF51-6213A6422E25}" type="presParOf" srcId="{6768585F-D89E-42CA-BF2D-DD3743126984}" destId="{E1FD3773-4CA7-425E-B91E-8A45363543A3}" srcOrd="1" destOrd="0" presId="urn:microsoft.com/office/officeart/2005/8/layout/orgChart1"/>
    <dgm:cxn modelId="{B195B866-7754-4AAD-844D-2ACA60BB1A3C}" type="presParOf" srcId="{6768585F-D89E-42CA-BF2D-DD3743126984}" destId="{0446F199-9015-48B9-8E5A-0E0BBDDA13AC}" srcOrd="2" destOrd="0" presId="urn:microsoft.com/office/officeart/2005/8/layout/orgChart1"/>
    <dgm:cxn modelId="{C8578948-2952-43C0-AB2F-0BCDCBFEEC35}" type="presParOf" srcId="{46F3F050-49C6-4893-87FD-6B2E61614CD8}" destId="{CBD497F3-29A0-42DB-925D-7114B3A92795}" srcOrd="12" destOrd="0" presId="urn:microsoft.com/office/officeart/2005/8/layout/orgChart1"/>
    <dgm:cxn modelId="{05FD1177-9AC3-4ADA-8E7E-B31A0E4FD5A1}" type="presParOf" srcId="{46F3F050-49C6-4893-87FD-6B2E61614CD8}" destId="{DD072231-F211-42DE-A5F8-202430FC4361}" srcOrd="13" destOrd="0" presId="urn:microsoft.com/office/officeart/2005/8/layout/orgChart1"/>
    <dgm:cxn modelId="{15F85CF3-CF93-4D69-A6E5-4B0740C76DDE}" type="presParOf" srcId="{DD072231-F211-42DE-A5F8-202430FC4361}" destId="{40531412-679B-4E71-8966-E4381FE1F54C}" srcOrd="0" destOrd="0" presId="urn:microsoft.com/office/officeart/2005/8/layout/orgChart1"/>
    <dgm:cxn modelId="{DC693591-C77B-4229-9207-95E5F59C7551}" type="presParOf" srcId="{40531412-679B-4E71-8966-E4381FE1F54C}" destId="{FB44E5DF-5B74-439E-993C-8C1C3C51A5DD}" srcOrd="0" destOrd="0" presId="urn:microsoft.com/office/officeart/2005/8/layout/orgChart1"/>
    <dgm:cxn modelId="{E2232F2A-1EC8-4AE2-B293-74C249B5FFEC}" type="presParOf" srcId="{40531412-679B-4E71-8966-E4381FE1F54C}" destId="{B95BB61D-513F-4EDB-B00F-58AF9A2A05EF}" srcOrd="1" destOrd="0" presId="urn:microsoft.com/office/officeart/2005/8/layout/orgChart1"/>
    <dgm:cxn modelId="{2D80DE72-32ED-459B-A310-EFB40111561A}" type="presParOf" srcId="{DD072231-F211-42DE-A5F8-202430FC4361}" destId="{48E3AD35-D815-4683-A474-AB32D0649232}" srcOrd="1" destOrd="0" presId="urn:microsoft.com/office/officeart/2005/8/layout/orgChart1"/>
    <dgm:cxn modelId="{E7C5C040-0A40-44D2-9A09-CE4261CD684F}" type="presParOf" srcId="{DD072231-F211-42DE-A5F8-202430FC4361}" destId="{9775E879-C9CD-4E38-A0FC-64049E655887}" srcOrd="2" destOrd="0" presId="urn:microsoft.com/office/officeart/2005/8/layout/orgChart1"/>
    <dgm:cxn modelId="{3BF2DF9D-51D5-45CA-B9B4-A050DFDBC881}" type="presParOf" srcId="{42F49FF7-7074-4C29-A4F6-CFD9E9386F52}" destId="{CBC7CAC0-3B5F-420B-B8B7-DCECC3061DFC}" srcOrd="2" destOrd="0" presId="urn:microsoft.com/office/officeart/2005/8/layout/orgChart1"/>
    <dgm:cxn modelId="{1154186C-CE44-4935-B8C4-8D9117F07BE6}" type="presParOf" srcId="{CBC7CAC0-3B5F-420B-B8B7-DCECC3061DFC}" destId="{5CE7F8DC-AE6D-4930-B7C8-9C4B276BFD88}" srcOrd="0" destOrd="0" presId="urn:microsoft.com/office/officeart/2005/8/layout/orgChart1"/>
    <dgm:cxn modelId="{1634E7DE-2959-4EC9-99CF-9AEC6FD5BA93}" type="presParOf" srcId="{CBC7CAC0-3B5F-420B-B8B7-DCECC3061DFC}" destId="{D9A2E52F-180F-4357-A70E-81AD978AA46E}" srcOrd="1" destOrd="0" presId="urn:microsoft.com/office/officeart/2005/8/layout/orgChart1"/>
    <dgm:cxn modelId="{3DC2E0EC-5ECE-486D-A2E2-1C55B6167EBE}" type="presParOf" srcId="{D9A2E52F-180F-4357-A70E-81AD978AA46E}" destId="{B60E6F0D-5B43-435C-9E9F-826A4142A371}" srcOrd="0" destOrd="0" presId="urn:microsoft.com/office/officeart/2005/8/layout/orgChart1"/>
    <dgm:cxn modelId="{60A5A355-AF9A-4457-8078-50843893D91D}" type="presParOf" srcId="{B60E6F0D-5B43-435C-9E9F-826A4142A371}" destId="{9D0A3385-8DF6-4448-AD75-4FC4BB2C5D96}" srcOrd="0" destOrd="0" presId="urn:microsoft.com/office/officeart/2005/8/layout/orgChart1"/>
    <dgm:cxn modelId="{9E86D4C3-2EA8-4D62-9AF6-F79A43A76053}" type="presParOf" srcId="{B60E6F0D-5B43-435C-9E9F-826A4142A371}" destId="{9561D203-4F6F-4A8F-B5F9-2CE284237DD8}" srcOrd="1" destOrd="0" presId="urn:microsoft.com/office/officeart/2005/8/layout/orgChart1"/>
    <dgm:cxn modelId="{0ECA2932-5B08-488F-81CC-81C8A910C120}" type="presParOf" srcId="{D9A2E52F-180F-4357-A70E-81AD978AA46E}" destId="{292A4B30-E516-4717-B02A-5041E71F0A77}" srcOrd="1" destOrd="0" presId="urn:microsoft.com/office/officeart/2005/8/layout/orgChart1"/>
    <dgm:cxn modelId="{C9C542D5-049E-4224-BF62-295DD7DAE912}" type="presParOf" srcId="{D9A2E52F-180F-4357-A70E-81AD978AA46E}" destId="{06869DE1-81A2-4802-806C-08623B7A6BF5}" srcOrd="2" destOrd="0" presId="urn:microsoft.com/office/officeart/2005/8/layout/orgChart1"/>
    <dgm:cxn modelId="{639D3A3C-8B27-4706-A391-433C54B32EA5}" type="presParOf" srcId="{CBC7CAC0-3B5F-420B-B8B7-DCECC3061DFC}" destId="{A33128BA-E54A-4BC8-BE95-4E837FE97320}" srcOrd="2" destOrd="0" presId="urn:microsoft.com/office/officeart/2005/8/layout/orgChart1"/>
    <dgm:cxn modelId="{EBD51041-CC3C-4954-9ACB-3A33B5F5682E}" type="presParOf" srcId="{CBC7CAC0-3B5F-420B-B8B7-DCECC3061DFC}" destId="{0B9348D2-0C63-4C35-B744-751484FFFE53}" srcOrd="3" destOrd="0" presId="urn:microsoft.com/office/officeart/2005/8/layout/orgChart1"/>
    <dgm:cxn modelId="{DBC75DF2-E79E-4AE6-BB00-51AC4D6B4B09}" type="presParOf" srcId="{0B9348D2-0C63-4C35-B744-751484FFFE53}" destId="{DD432633-F3EC-44BF-A436-A7A638016537}" srcOrd="0" destOrd="0" presId="urn:microsoft.com/office/officeart/2005/8/layout/orgChart1"/>
    <dgm:cxn modelId="{52BF9FBB-A5FA-47FE-8024-0CD3700584DD}" type="presParOf" srcId="{DD432633-F3EC-44BF-A436-A7A638016537}" destId="{70B481B7-8061-45A1-931B-3891D2999F4C}" srcOrd="0" destOrd="0" presId="urn:microsoft.com/office/officeart/2005/8/layout/orgChart1"/>
    <dgm:cxn modelId="{9A3AFF0F-CE59-4D56-9747-A5D9075BCCC8}" type="presParOf" srcId="{DD432633-F3EC-44BF-A436-A7A638016537}" destId="{EC937BD0-83AF-46A8-9B56-93DD0B091C5A}" srcOrd="1" destOrd="0" presId="urn:microsoft.com/office/officeart/2005/8/layout/orgChart1"/>
    <dgm:cxn modelId="{37E1BA15-6DB6-4228-958F-F030922BF592}" type="presParOf" srcId="{0B9348D2-0C63-4C35-B744-751484FFFE53}" destId="{4EF2686E-8160-46F5-90BD-BB510F4D7E3E}" srcOrd="1" destOrd="0" presId="urn:microsoft.com/office/officeart/2005/8/layout/orgChart1"/>
    <dgm:cxn modelId="{94D741BB-642C-48E0-B511-AED7696CEBFA}" type="presParOf" srcId="{0B9348D2-0C63-4C35-B744-751484FFFE53}" destId="{70523F5F-F361-4F19-A4BC-B5E907B451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3DE9B-8B1B-4E5A-8F89-8284346607AE}">
      <dsp:nvSpPr>
        <dsp:cNvPr id="0" name=""/>
        <dsp:cNvSpPr/>
      </dsp:nvSpPr>
      <dsp:spPr>
        <a:xfrm>
          <a:off x="1772628" y="957731"/>
          <a:ext cx="2510495" cy="25104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„MDT“ </a:t>
          </a:r>
          <a:r>
            <a:rPr lang="cs-CZ" sz="2000" kern="1200" dirty="0" err="1"/>
            <a:t>Kardiogenetický</a:t>
          </a:r>
          <a:r>
            <a:rPr lang="cs-CZ" sz="2000" kern="1200" dirty="0"/>
            <a:t> tým</a:t>
          </a:r>
        </a:p>
      </dsp:txBody>
      <dsp:txXfrm>
        <a:off x="2140281" y="1325384"/>
        <a:ext cx="1775189" cy="1775189"/>
      </dsp:txXfrm>
    </dsp:sp>
    <dsp:sp modelId="{18EF0813-39A5-499C-8FBC-9885CD0999E1}">
      <dsp:nvSpPr>
        <dsp:cNvPr id="0" name=""/>
        <dsp:cNvSpPr/>
      </dsp:nvSpPr>
      <dsp:spPr>
        <a:xfrm>
          <a:off x="2235790" y="-197385"/>
          <a:ext cx="1584172" cy="15509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Soudní lékař</a:t>
          </a:r>
        </a:p>
      </dsp:txBody>
      <dsp:txXfrm>
        <a:off x="2467787" y="29740"/>
        <a:ext cx="1120178" cy="1096658"/>
      </dsp:txXfrm>
    </dsp:sp>
    <dsp:sp modelId="{6D0E8FB6-7434-49D8-BAE4-FBA76056EEEF}">
      <dsp:nvSpPr>
        <dsp:cNvPr id="0" name=""/>
        <dsp:cNvSpPr/>
      </dsp:nvSpPr>
      <dsp:spPr>
        <a:xfrm>
          <a:off x="3458844" y="414780"/>
          <a:ext cx="1969809" cy="196148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Kardiolog (</a:t>
          </a:r>
          <a:r>
            <a:rPr lang="cs-CZ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dětský/dospělý</a:t>
          </a: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)</a:t>
          </a:r>
        </a:p>
      </dsp:txBody>
      <dsp:txXfrm>
        <a:off x="3747316" y="702033"/>
        <a:ext cx="1392865" cy="1386981"/>
      </dsp:txXfrm>
    </dsp:sp>
    <dsp:sp modelId="{C47F20B6-0315-49D3-A44D-B50EBA1BB5D7}">
      <dsp:nvSpPr>
        <dsp:cNvPr id="0" name=""/>
        <dsp:cNvSpPr/>
      </dsp:nvSpPr>
      <dsp:spPr>
        <a:xfrm>
          <a:off x="3516372" y="2100426"/>
          <a:ext cx="1854753" cy="186001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Arytmolog</a:t>
          </a: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(</a:t>
          </a:r>
          <a:r>
            <a:rPr lang="cs-CZ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dětský/dospělý</a:t>
          </a:r>
          <a:r>
            <a:rPr lang="cs-CZ" sz="16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)</a:t>
          </a:r>
        </a:p>
      </dsp:txBody>
      <dsp:txXfrm>
        <a:off x="3787994" y="2372819"/>
        <a:ext cx="1311509" cy="1315227"/>
      </dsp:txXfrm>
    </dsp:sp>
    <dsp:sp modelId="{6F55A099-199D-4EEC-B885-C3609E17B28D}">
      <dsp:nvSpPr>
        <dsp:cNvPr id="0" name=""/>
        <dsp:cNvSpPr/>
      </dsp:nvSpPr>
      <dsp:spPr>
        <a:xfrm>
          <a:off x="2129564" y="2972428"/>
          <a:ext cx="1796623" cy="175091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Klinický genetik</a:t>
          </a:r>
        </a:p>
      </dsp:txBody>
      <dsp:txXfrm>
        <a:off x="2392673" y="3228844"/>
        <a:ext cx="1270405" cy="1238087"/>
      </dsp:txXfrm>
    </dsp:sp>
    <dsp:sp modelId="{3DFF3BD2-5FC9-40C7-A07F-F7722AB4027A}">
      <dsp:nvSpPr>
        <dsp:cNvPr id="0" name=""/>
        <dsp:cNvSpPr/>
      </dsp:nvSpPr>
      <dsp:spPr>
        <a:xfrm>
          <a:off x="812674" y="2160242"/>
          <a:ext cx="1695939" cy="17562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Molekulární genetik</a:t>
          </a:r>
        </a:p>
      </dsp:txBody>
      <dsp:txXfrm>
        <a:off x="1061039" y="2417432"/>
        <a:ext cx="1199209" cy="1241824"/>
      </dsp:txXfrm>
    </dsp:sp>
    <dsp:sp modelId="{5BEEFB47-F65C-498A-B906-9AA30B857B23}">
      <dsp:nvSpPr>
        <dsp:cNvPr id="0" name=""/>
        <dsp:cNvSpPr/>
      </dsp:nvSpPr>
      <dsp:spPr>
        <a:xfrm>
          <a:off x="805205" y="558800"/>
          <a:ext cx="1613595" cy="16734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Psycholog</a:t>
          </a:r>
        </a:p>
      </dsp:txBody>
      <dsp:txXfrm>
        <a:off x="1041511" y="803870"/>
        <a:ext cx="1140983" cy="1183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FBD90-7CC7-4B27-B57D-A54A08429CF8}">
      <dsp:nvSpPr>
        <dsp:cNvPr id="0" name=""/>
        <dsp:cNvSpPr/>
      </dsp:nvSpPr>
      <dsp:spPr>
        <a:xfrm>
          <a:off x="3171" y="11509"/>
          <a:ext cx="1906999" cy="7627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Ústavy soudního lékařství</a:t>
          </a:r>
        </a:p>
      </dsp:txBody>
      <dsp:txXfrm>
        <a:off x="3171" y="11509"/>
        <a:ext cx="1906999" cy="762799"/>
      </dsp:txXfrm>
    </dsp:sp>
    <dsp:sp modelId="{028B3357-82E4-4B5E-B295-71603F885C30}">
      <dsp:nvSpPr>
        <dsp:cNvPr id="0" name=""/>
        <dsp:cNvSpPr/>
      </dsp:nvSpPr>
      <dsp:spPr>
        <a:xfrm>
          <a:off x="3171" y="774308"/>
          <a:ext cx="1906999" cy="291518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/>
            <a:t>1., 2., 3 LF UK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/>
            <a:t>ÚVN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/>
            <a:t>FN Olomouc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/>
            <a:t>FNHK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/>
            <a:t>Liberec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/>
            <a:t>Pardubice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/>
            <a:t>Ostrava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dirty="0"/>
            <a:t>Plzeň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0" kern="1200" dirty="0" err="1"/>
            <a:t>Č.Budějovice</a:t>
          </a:r>
          <a:endParaRPr lang="cs-CZ" sz="2000" b="0" kern="1200" dirty="0"/>
        </a:p>
      </dsp:txBody>
      <dsp:txXfrm>
        <a:off x="3171" y="774308"/>
        <a:ext cx="1906999" cy="2915189"/>
      </dsp:txXfrm>
    </dsp:sp>
    <dsp:sp modelId="{5F844758-733B-4E06-BF3B-A133621C8A6B}">
      <dsp:nvSpPr>
        <dsp:cNvPr id="0" name=""/>
        <dsp:cNvSpPr/>
      </dsp:nvSpPr>
      <dsp:spPr>
        <a:xfrm>
          <a:off x="2177150" y="11509"/>
          <a:ext cx="1906999" cy="7627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Kardiologie</a:t>
          </a:r>
        </a:p>
      </dsp:txBody>
      <dsp:txXfrm>
        <a:off x="2177150" y="11509"/>
        <a:ext cx="1906999" cy="762799"/>
      </dsp:txXfrm>
    </dsp:sp>
    <dsp:sp modelId="{899FC605-F54D-4D74-8000-939BF6275B0E}">
      <dsp:nvSpPr>
        <dsp:cNvPr id="0" name=""/>
        <dsp:cNvSpPr/>
      </dsp:nvSpPr>
      <dsp:spPr>
        <a:xfrm>
          <a:off x="2177150" y="774308"/>
          <a:ext cx="1906999" cy="291518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IKEM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DKC FN Motol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FN Olomouc</a:t>
          </a:r>
        </a:p>
      </dsp:txBody>
      <dsp:txXfrm>
        <a:off x="2177150" y="774308"/>
        <a:ext cx="1906999" cy="2915189"/>
      </dsp:txXfrm>
    </dsp:sp>
    <dsp:sp modelId="{9CAAB4A9-06FD-479E-AEA8-72CDE6862F79}">
      <dsp:nvSpPr>
        <dsp:cNvPr id="0" name=""/>
        <dsp:cNvSpPr/>
      </dsp:nvSpPr>
      <dsp:spPr>
        <a:xfrm>
          <a:off x="4351129" y="11509"/>
          <a:ext cx="1906999" cy="7627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Genetika</a:t>
          </a:r>
          <a:endParaRPr lang="cs-CZ" sz="1800" kern="1200" dirty="0"/>
        </a:p>
      </dsp:txBody>
      <dsp:txXfrm>
        <a:off x="4351129" y="11509"/>
        <a:ext cx="1906999" cy="762799"/>
      </dsp:txXfrm>
    </dsp:sp>
    <dsp:sp modelId="{FFD89EEA-0AA8-475C-B047-017D059AA959}">
      <dsp:nvSpPr>
        <dsp:cNvPr id="0" name=""/>
        <dsp:cNvSpPr/>
      </dsp:nvSpPr>
      <dsp:spPr>
        <a:xfrm>
          <a:off x="4351129" y="774308"/>
          <a:ext cx="1906999" cy="291518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ÚBLG FN Motol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IKEM </a:t>
          </a:r>
          <a:r>
            <a:rPr lang="cs-CZ" sz="1800" kern="1200" dirty="0"/>
            <a:t>(</a:t>
          </a:r>
          <a:r>
            <a:rPr lang="cs-CZ" sz="1800" kern="1200" dirty="0" err="1"/>
            <a:t>kardiogenetik</a:t>
          </a:r>
          <a:r>
            <a:rPr lang="cs-CZ" sz="1800" kern="1200" dirty="0"/>
            <a:t>)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FNOL </a:t>
          </a:r>
          <a:r>
            <a:rPr lang="cs-CZ" sz="1800" kern="1200" dirty="0"/>
            <a:t>(</a:t>
          </a:r>
          <a:r>
            <a:rPr lang="cs-CZ" sz="1800" kern="1200" dirty="0" err="1"/>
            <a:t>kardiogenetik</a:t>
          </a:r>
          <a:r>
            <a:rPr lang="cs-CZ" sz="1800" kern="1200" dirty="0"/>
            <a:t>)</a:t>
          </a:r>
          <a:endParaRPr lang="cs-CZ" sz="2000" kern="1200" dirty="0"/>
        </a:p>
      </dsp:txBody>
      <dsp:txXfrm>
        <a:off x="4351129" y="774308"/>
        <a:ext cx="1906999" cy="2915189"/>
      </dsp:txXfrm>
    </dsp:sp>
    <dsp:sp modelId="{66A962F1-0885-4958-8EDD-DAAA6BBBC291}">
      <dsp:nvSpPr>
        <dsp:cNvPr id="0" name=""/>
        <dsp:cNvSpPr/>
      </dsp:nvSpPr>
      <dsp:spPr>
        <a:xfrm>
          <a:off x="6525109" y="11509"/>
          <a:ext cx="1906999" cy="7627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Pediatr</a:t>
          </a:r>
        </a:p>
      </dsp:txBody>
      <dsp:txXfrm>
        <a:off x="6525109" y="11509"/>
        <a:ext cx="1906999" cy="762799"/>
      </dsp:txXfrm>
    </dsp:sp>
    <dsp:sp modelId="{2DE5B193-8D0B-4343-A3DF-063DE7FABF9E}">
      <dsp:nvSpPr>
        <dsp:cNvPr id="0" name=""/>
        <dsp:cNvSpPr/>
      </dsp:nvSpPr>
      <dsp:spPr>
        <a:xfrm>
          <a:off x="6525109" y="774308"/>
          <a:ext cx="1906999" cy="291518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3. LF UK (FNKV)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TN </a:t>
          </a:r>
          <a:r>
            <a:rPr lang="cs-CZ" sz="1600" kern="1200" dirty="0"/>
            <a:t>(Doc. MUDr. J. </a:t>
          </a:r>
          <a:r>
            <a:rPr lang="cs-CZ" sz="1600" kern="1200" dirty="0" err="1"/>
            <a:t>Houšťková</a:t>
          </a:r>
          <a:r>
            <a:rPr lang="cs-CZ" sz="1600" kern="1200" dirty="0"/>
            <a:t> CSc. Ambulance pro rodiče SIDS)</a:t>
          </a:r>
        </a:p>
      </dsp:txBody>
      <dsp:txXfrm>
        <a:off x="6525109" y="774308"/>
        <a:ext cx="1906999" cy="2915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7ADE3-FCE3-4342-84C1-905B3C36D8FC}">
      <dsp:nvSpPr>
        <dsp:cNvPr id="0" name=""/>
        <dsp:cNvSpPr/>
      </dsp:nvSpPr>
      <dsp:spPr>
        <a:xfrm rot="5400000">
          <a:off x="321137" y="1365318"/>
          <a:ext cx="1007354" cy="11468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269D857-9FFC-4C4E-BE96-7E4F6BA5D2D2}">
      <dsp:nvSpPr>
        <dsp:cNvPr id="0" name=""/>
        <dsp:cNvSpPr/>
      </dsp:nvSpPr>
      <dsp:spPr>
        <a:xfrm>
          <a:off x="54249" y="248645"/>
          <a:ext cx="1695791" cy="11869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SCD/SUDS/SUDI (SADS, SIDS)</a:t>
          </a:r>
        </a:p>
      </dsp:txBody>
      <dsp:txXfrm>
        <a:off x="112204" y="306600"/>
        <a:ext cx="1579881" cy="1071089"/>
      </dsp:txXfrm>
    </dsp:sp>
    <dsp:sp modelId="{724C3BCA-8829-43A9-9175-08C62840C415}">
      <dsp:nvSpPr>
        <dsp:cNvPr id="0" name=""/>
        <dsp:cNvSpPr/>
      </dsp:nvSpPr>
      <dsp:spPr>
        <a:xfrm>
          <a:off x="1818018" y="241839"/>
          <a:ext cx="4720145" cy="108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Příbuzní mají zájem, souhlasí</a:t>
          </a:r>
          <a:endParaRPr lang="cs-CZ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/>
            <a:t>(zásadní role pitvajícího lékaře)</a:t>
          </a:r>
          <a:endParaRPr lang="cs-CZ" sz="2000" b="1" kern="1200" dirty="0"/>
        </a:p>
      </dsp:txBody>
      <dsp:txXfrm>
        <a:off x="1818018" y="241839"/>
        <a:ext cx="4720145" cy="1086494"/>
      </dsp:txXfrm>
    </dsp:sp>
    <dsp:sp modelId="{410B5E68-7C4C-41E0-85AA-038C7F411E8C}">
      <dsp:nvSpPr>
        <dsp:cNvPr id="0" name=""/>
        <dsp:cNvSpPr/>
      </dsp:nvSpPr>
      <dsp:spPr>
        <a:xfrm rot="5400000">
          <a:off x="1594602" y="2831137"/>
          <a:ext cx="1007354" cy="11468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584F23-505C-4049-8944-C414482281E7}">
      <dsp:nvSpPr>
        <dsp:cNvPr id="0" name=""/>
        <dsp:cNvSpPr/>
      </dsp:nvSpPr>
      <dsp:spPr>
        <a:xfrm>
          <a:off x="1446848" y="1566915"/>
          <a:ext cx="1695791" cy="11869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Genetická konzultace příbuzných</a:t>
          </a:r>
        </a:p>
      </dsp:txBody>
      <dsp:txXfrm>
        <a:off x="1504803" y="1624870"/>
        <a:ext cx="1579881" cy="1071089"/>
      </dsp:txXfrm>
    </dsp:sp>
    <dsp:sp modelId="{06EECCD5-07ED-4DDC-9D62-2DD31C1F2F5D}">
      <dsp:nvSpPr>
        <dsp:cNvPr id="0" name=""/>
        <dsp:cNvSpPr/>
      </dsp:nvSpPr>
      <dsp:spPr>
        <a:xfrm>
          <a:off x="3086653" y="1676666"/>
          <a:ext cx="4798574" cy="75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Molekulárně genetické</a:t>
          </a:r>
          <a:r>
            <a:rPr lang="cs-CZ" sz="1200" kern="1200" dirty="0"/>
            <a:t> </a:t>
          </a:r>
          <a:r>
            <a:rPr lang="cs-CZ" sz="2000" kern="1200" dirty="0"/>
            <a:t>vyšetření DNA mrtvého</a:t>
          </a:r>
        </a:p>
      </dsp:txBody>
      <dsp:txXfrm>
        <a:off x="3086653" y="1676666"/>
        <a:ext cx="4798574" cy="759861"/>
      </dsp:txXfrm>
    </dsp:sp>
    <dsp:sp modelId="{B28D88D3-F279-49BD-B186-482F377A40BF}">
      <dsp:nvSpPr>
        <dsp:cNvPr id="0" name=""/>
        <dsp:cNvSpPr/>
      </dsp:nvSpPr>
      <dsp:spPr>
        <a:xfrm>
          <a:off x="2745026" y="3150788"/>
          <a:ext cx="1695791" cy="11869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 err="1"/>
            <a:t>Kardiogenetický</a:t>
          </a:r>
          <a:r>
            <a:rPr lang="cs-CZ" sz="1700" kern="1200" dirty="0"/>
            <a:t> kaskádový </a:t>
          </a:r>
          <a:r>
            <a:rPr lang="cs-CZ" sz="1700" kern="1200" dirty="0" err="1"/>
            <a:t>screening</a:t>
          </a:r>
          <a:endParaRPr lang="cs-CZ" sz="1700" kern="1200" dirty="0"/>
        </a:p>
      </dsp:txBody>
      <dsp:txXfrm>
        <a:off x="2802981" y="3208743"/>
        <a:ext cx="1579881" cy="1071089"/>
      </dsp:txXfrm>
    </dsp:sp>
    <dsp:sp modelId="{4784FE60-C234-4798-8556-8D9464EC37BA}">
      <dsp:nvSpPr>
        <dsp:cNvPr id="0" name=""/>
        <dsp:cNvSpPr/>
      </dsp:nvSpPr>
      <dsp:spPr>
        <a:xfrm>
          <a:off x="4546854" y="2976734"/>
          <a:ext cx="3300365" cy="1401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Kardiologická/genetická screeningová vyšetření příbuzných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b="1" kern="1200" dirty="0"/>
            <a:t>Primární prevence SCD</a:t>
          </a:r>
        </a:p>
      </dsp:txBody>
      <dsp:txXfrm>
        <a:off x="4546854" y="2976734"/>
        <a:ext cx="3300365" cy="1401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9A1ED-C5CE-4739-BBE7-EAE7ACBF5459}">
      <dsp:nvSpPr>
        <dsp:cNvPr id="0" name=""/>
        <dsp:cNvSpPr/>
      </dsp:nvSpPr>
      <dsp:spPr>
        <a:xfrm>
          <a:off x="5292" y="949130"/>
          <a:ext cx="663502" cy="66350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16249-045C-43A1-B8E9-AA150428DFB9}">
      <dsp:nvSpPr>
        <dsp:cNvPr id="0" name=""/>
        <dsp:cNvSpPr/>
      </dsp:nvSpPr>
      <dsp:spPr>
        <a:xfrm>
          <a:off x="71642" y="1015480"/>
          <a:ext cx="530801" cy="530801"/>
        </a:xfrm>
        <a:prstGeom prst="pie">
          <a:avLst>
            <a:gd name="adj1" fmla="val 135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E4879-BC51-4E33-A15E-3733966F0DDD}">
      <dsp:nvSpPr>
        <dsp:cNvPr id="0" name=""/>
        <dsp:cNvSpPr/>
      </dsp:nvSpPr>
      <dsp:spPr>
        <a:xfrm rot="16200000">
          <a:off x="-757735" y="2442010"/>
          <a:ext cx="1924156" cy="398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Kardiovaskulární panel</a:t>
          </a:r>
        </a:p>
      </dsp:txBody>
      <dsp:txXfrm>
        <a:off x="-757735" y="2442010"/>
        <a:ext cx="1924156" cy="398101"/>
      </dsp:txXfrm>
    </dsp:sp>
    <dsp:sp modelId="{3CFDDC11-F536-4E07-BD96-E9205B94BF82}">
      <dsp:nvSpPr>
        <dsp:cNvPr id="0" name=""/>
        <dsp:cNvSpPr/>
      </dsp:nvSpPr>
      <dsp:spPr>
        <a:xfrm>
          <a:off x="469743" y="949130"/>
          <a:ext cx="1327004" cy="2654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100 genů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228 genů</a:t>
          </a:r>
        </a:p>
      </dsp:txBody>
      <dsp:txXfrm>
        <a:off x="469743" y="949130"/>
        <a:ext cx="1327004" cy="2654008"/>
      </dsp:txXfrm>
    </dsp:sp>
    <dsp:sp modelId="{65DE4234-E69E-41C5-AFED-CB93EE62E239}">
      <dsp:nvSpPr>
        <dsp:cNvPr id="0" name=""/>
        <dsp:cNvSpPr/>
      </dsp:nvSpPr>
      <dsp:spPr>
        <a:xfrm>
          <a:off x="1988842" y="949130"/>
          <a:ext cx="663502" cy="66350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0FD33-C743-4F7A-BE9E-6BBBBBA6A163}">
      <dsp:nvSpPr>
        <dsp:cNvPr id="0" name=""/>
        <dsp:cNvSpPr/>
      </dsp:nvSpPr>
      <dsp:spPr>
        <a:xfrm>
          <a:off x="2055193" y="1015480"/>
          <a:ext cx="530801" cy="530801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E9A88-0A9E-44EF-8494-B91727CFBC64}">
      <dsp:nvSpPr>
        <dsp:cNvPr id="0" name=""/>
        <dsp:cNvSpPr/>
      </dsp:nvSpPr>
      <dsp:spPr>
        <a:xfrm rot="16200000">
          <a:off x="1225815" y="2442010"/>
          <a:ext cx="1924156" cy="398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Klinický </a:t>
          </a:r>
          <a:r>
            <a:rPr lang="cs-CZ" sz="2700" kern="1200" dirty="0" err="1"/>
            <a:t>exom</a:t>
          </a:r>
          <a:endParaRPr lang="cs-CZ" sz="2700" kern="1200" dirty="0"/>
        </a:p>
      </dsp:txBody>
      <dsp:txXfrm>
        <a:off x="1225815" y="2442010"/>
        <a:ext cx="1924156" cy="398101"/>
      </dsp:txXfrm>
    </dsp:sp>
    <dsp:sp modelId="{A5A79114-550E-4839-BB1F-3A6A8FC09791}">
      <dsp:nvSpPr>
        <dsp:cNvPr id="0" name=""/>
        <dsp:cNvSpPr/>
      </dsp:nvSpPr>
      <dsp:spPr>
        <a:xfrm>
          <a:off x="2453294" y="949130"/>
          <a:ext cx="1327004" cy="2654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4 500 genů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2453294" y="949130"/>
        <a:ext cx="1327004" cy="2654008"/>
      </dsp:txXfrm>
    </dsp:sp>
    <dsp:sp modelId="{D8C88E06-9353-4AD7-84E6-9CC0CDB8A1A7}">
      <dsp:nvSpPr>
        <dsp:cNvPr id="0" name=""/>
        <dsp:cNvSpPr/>
      </dsp:nvSpPr>
      <dsp:spPr>
        <a:xfrm>
          <a:off x="3972393" y="949130"/>
          <a:ext cx="663502" cy="66350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41CFA-B5ED-4170-89A9-FD9DEB5B5811}">
      <dsp:nvSpPr>
        <dsp:cNvPr id="0" name=""/>
        <dsp:cNvSpPr/>
      </dsp:nvSpPr>
      <dsp:spPr>
        <a:xfrm>
          <a:off x="4038743" y="1015480"/>
          <a:ext cx="530801" cy="530801"/>
        </a:xfrm>
        <a:prstGeom prst="pie">
          <a:avLst>
            <a:gd name="adj1" fmla="val 81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F1CFC-A77E-412C-B31C-87449A12EFFB}">
      <dsp:nvSpPr>
        <dsp:cNvPr id="0" name=""/>
        <dsp:cNvSpPr/>
      </dsp:nvSpPr>
      <dsp:spPr>
        <a:xfrm rot="16200000">
          <a:off x="3209366" y="2442010"/>
          <a:ext cx="1924156" cy="398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Klinický </a:t>
          </a:r>
          <a:r>
            <a:rPr lang="cs-CZ" sz="2700" kern="1200" dirty="0" err="1"/>
            <a:t>exom</a:t>
          </a:r>
          <a:endParaRPr lang="cs-CZ" sz="2700" kern="1200" dirty="0"/>
        </a:p>
      </dsp:txBody>
      <dsp:txXfrm>
        <a:off x="3209366" y="2442010"/>
        <a:ext cx="1924156" cy="398101"/>
      </dsp:txXfrm>
    </dsp:sp>
    <dsp:sp modelId="{83B7EFC8-8D54-4401-BC22-6AD4F59B6C26}">
      <dsp:nvSpPr>
        <dsp:cNvPr id="0" name=""/>
        <dsp:cNvSpPr/>
      </dsp:nvSpPr>
      <dsp:spPr>
        <a:xfrm>
          <a:off x="4436844" y="949130"/>
          <a:ext cx="1327004" cy="2654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20 000 genů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 dirty="0"/>
        </a:p>
      </dsp:txBody>
      <dsp:txXfrm>
        <a:off x="4436844" y="949130"/>
        <a:ext cx="1327004" cy="2654008"/>
      </dsp:txXfrm>
    </dsp:sp>
    <dsp:sp modelId="{B1D781B7-16B3-4451-9CE2-2DE6C6EDA6BE}">
      <dsp:nvSpPr>
        <dsp:cNvPr id="0" name=""/>
        <dsp:cNvSpPr/>
      </dsp:nvSpPr>
      <dsp:spPr>
        <a:xfrm>
          <a:off x="5955944" y="949130"/>
          <a:ext cx="663502" cy="663502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4AD3B-560F-47A0-B29E-AEC734C2F7C6}">
      <dsp:nvSpPr>
        <dsp:cNvPr id="0" name=""/>
        <dsp:cNvSpPr/>
      </dsp:nvSpPr>
      <dsp:spPr>
        <a:xfrm>
          <a:off x="6022294" y="1015480"/>
          <a:ext cx="530801" cy="53080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47474-E2C5-43FB-B612-6F6DF069AA20}">
      <dsp:nvSpPr>
        <dsp:cNvPr id="0" name=""/>
        <dsp:cNvSpPr/>
      </dsp:nvSpPr>
      <dsp:spPr>
        <a:xfrm rot="16200000">
          <a:off x="5192916" y="2442010"/>
          <a:ext cx="1924156" cy="398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Genom</a:t>
          </a:r>
        </a:p>
      </dsp:txBody>
      <dsp:txXfrm>
        <a:off x="5192916" y="2442010"/>
        <a:ext cx="1924156" cy="398101"/>
      </dsp:txXfrm>
    </dsp:sp>
    <dsp:sp modelId="{A82D73AE-0F3E-446D-9789-D390C9CBC06E}">
      <dsp:nvSpPr>
        <dsp:cNvPr id="0" name=""/>
        <dsp:cNvSpPr/>
      </dsp:nvSpPr>
      <dsp:spPr>
        <a:xfrm>
          <a:off x="6420395" y="949130"/>
          <a:ext cx="1327004" cy="2654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?? genů</a:t>
          </a:r>
        </a:p>
      </dsp:txBody>
      <dsp:txXfrm>
        <a:off x="6420395" y="949130"/>
        <a:ext cx="1327004" cy="2654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128BA-E54A-4BC8-BE95-4E837FE97320}">
      <dsp:nvSpPr>
        <dsp:cNvPr id="0" name=""/>
        <dsp:cNvSpPr/>
      </dsp:nvSpPr>
      <dsp:spPr>
        <a:xfrm>
          <a:off x="4114800" y="2125949"/>
          <a:ext cx="104558" cy="45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067"/>
              </a:lnTo>
              <a:lnTo>
                <a:pt x="104558" y="458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7F8DC-AE6D-4930-B7C8-9C4B276BFD88}">
      <dsp:nvSpPr>
        <dsp:cNvPr id="0" name=""/>
        <dsp:cNvSpPr/>
      </dsp:nvSpPr>
      <dsp:spPr>
        <a:xfrm>
          <a:off x="4010241" y="2125949"/>
          <a:ext cx="104558" cy="458067"/>
        </a:xfrm>
        <a:custGeom>
          <a:avLst/>
          <a:gdLst/>
          <a:ahLst/>
          <a:cxnLst/>
          <a:rect l="0" t="0" r="0" b="0"/>
          <a:pathLst>
            <a:path>
              <a:moveTo>
                <a:pt x="104558" y="0"/>
              </a:moveTo>
              <a:lnTo>
                <a:pt x="104558" y="458067"/>
              </a:lnTo>
              <a:lnTo>
                <a:pt x="0" y="458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497F3-29A0-42DB-925D-7114B3A92795}">
      <dsp:nvSpPr>
        <dsp:cNvPr id="0" name=""/>
        <dsp:cNvSpPr/>
      </dsp:nvSpPr>
      <dsp:spPr>
        <a:xfrm>
          <a:off x="4114800" y="2125949"/>
          <a:ext cx="3614752" cy="916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576"/>
              </a:lnTo>
              <a:lnTo>
                <a:pt x="3614752" y="811576"/>
              </a:lnTo>
              <a:lnTo>
                <a:pt x="3614752" y="916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338B4-78A3-45A8-BE60-D06BC8AEFF6B}">
      <dsp:nvSpPr>
        <dsp:cNvPr id="0" name=""/>
        <dsp:cNvSpPr/>
      </dsp:nvSpPr>
      <dsp:spPr>
        <a:xfrm>
          <a:off x="4114800" y="2125949"/>
          <a:ext cx="2409835" cy="916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576"/>
              </a:lnTo>
              <a:lnTo>
                <a:pt x="2409835" y="811576"/>
              </a:lnTo>
              <a:lnTo>
                <a:pt x="2409835" y="916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32987-BF93-4AB7-A8BF-5260068D393D}">
      <dsp:nvSpPr>
        <dsp:cNvPr id="0" name=""/>
        <dsp:cNvSpPr/>
      </dsp:nvSpPr>
      <dsp:spPr>
        <a:xfrm>
          <a:off x="4114800" y="2125949"/>
          <a:ext cx="1204917" cy="916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576"/>
              </a:lnTo>
              <a:lnTo>
                <a:pt x="1204917" y="811576"/>
              </a:lnTo>
              <a:lnTo>
                <a:pt x="1204917" y="916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C3779-0FF4-4DBD-AF5A-2C278A594591}">
      <dsp:nvSpPr>
        <dsp:cNvPr id="0" name=""/>
        <dsp:cNvSpPr/>
      </dsp:nvSpPr>
      <dsp:spPr>
        <a:xfrm>
          <a:off x="4069080" y="2125949"/>
          <a:ext cx="91440" cy="916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1DA68-A1EF-4A73-BA2F-7D83277ED604}">
      <dsp:nvSpPr>
        <dsp:cNvPr id="0" name=""/>
        <dsp:cNvSpPr/>
      </dsp:nvSpPr>
      <dsp:spPr>
        <a:xfrm>
          <a:off x="2909882" y="2125949"/>
          <a:ext cx="1204917" cy="916135"/>
        </a:xfrm>
        <a:custGeom>
          <a:avLst/>
          <a:gdLst/>
          <a:ahLst/>
          <a:cxnLst/>
          <a:rect l="0" t="0" r="0" b="0"/>
          <a:pathLst>
            <a:path>
              <a:moveTo>
                <a:pt x="1204917" y="0"/>
              </a:moveTo>
              <a:lnTo>
                <a:pt x="1204917" y="811576"/>
              </a:lnTo>
              <a:lnTo>
                <a:pt x="0" y="811576"/>
              </a:lnTo>
              <a:lnTo>
                <a:pt x="0" y="916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C40BE-BDE5-474E-A7F3-15C9EBA45B8F}">
      <dsp:nvSpPr>
        <dsp:cNvPr id="0" name=""/>
        <dsp:cNvSpPr/>
      </dsp:nvSpPr>
      <dsp:spPr>
        <a:xfrm>
          <a:off x="1704964" y="2125949"/>
          <a:ext cx="2409835" cy="916135"/>
        </a:xfrm>
        <a:custGeom>
          <a:avLst/>
          <a:gdLst/>
          <a:ahLst/>
          <a:cxnLst/>
          <a:rect l="0" t="0" r="0" b="0"/>
          <a:pathLst>
            <a:path>
              <a:moveTo>
                <a:pt x="2409835" y="0"/>
              </a:moveTo>
              <a:lnTo>
                <a:pt x="2409835" y="811576"/>
              </a:lnTo>
              <a:lnTo>
                <a:pt x="0" y="811576"/>
              </a:lnTo>
              <a:lnTo>
                <a:pt x="0" y="916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48466-4B72-4CFF-B83E-E86CBEFE1245}">
      <dsp:nvSpPr>
        <dsp:cNvPr id="0" name=""/>
        <dsp:cNvSpPr/>
      </dsp:nvSpPr>
      <dsp:spPr>
        <a:xfrm>
          <a:off x="500047" y="2125949"/>
          <a:ext cx="3614752" cy="916135"/>
        </a:xfrm>
        <a:custGeom>
          <a:avLst/>
          <a:gdLst/>
          <a:ahLst/>
          <a:cxnLst/>
          <a:rect l="0" t="0" r="0" b="0"/>
          <a:pathLst>
            <a:path>
              <a:moveTo>
                <a:pt x="3614752" y="0"/>
              </a:moveTo>
              <a:lnTo>
                <a:pt x="3614752" y="811576"/>
              </a:lnTo>
              <a:lnTo>
                <a:pt x="0" y="811576"/>
              </a:lnTo>
              <a:lnTo>
                <a:pt x="0" y="916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74FD-F589-45AA-B89B-84457BADF573}">
      <dsp:nvSpPr>
        <dsp:cNvPr id="0" name=""/>
        <dsp:cNvSpPr/>
      </dsp:nvSpPr>
      <dsp:spPr>
        <a:xfrm>
          <a:off x="3018379" y="985977"/>
          <a:ext cx="2192840" cy="1139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135 registrovaných případů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(130 rodin) </a:t>
          </a:r>
        </a:p>
      </dsp:txBody>
      <dsp:txXfrm>
        <a:off x="3018379" y="985977"/>
        <a:ext cx="2192840" cy="1139971"/>
      </dsp:txXfrm>
    </dsp:sp>
    <dsp:sp modelId="{E768E2E5-8300-477E-99E6-3D86E93482B1}">
      <dsp:nvSpPr>
        <dsp:cNvPr id="0" name=""/>
        <dsp:cNvSpPr/>
      </dsp:nvSpPr>
      <dsp:spPr>
        <a:xfrm>
          <a:off x="2147" y="3042085"/>
          <a:ext cx="995799" cy="497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HCM 12 případů</a:t>
          </a:r>
        </a:p>
      </dsp:txBody>
      <dsp:txXfrm>
        <a:off x="2147" y="3042085"/>
        <a:ext cx="995799" cy="497899"/>
      </dsp:txXfrm>
    </dsp:sp>
    <dsp:sp modelId="{B6B9AA55-6096-497E-AF25-289C6168DFD4}">
      <dsp:nvSpPr>
        <dsp:cNvPr id="0" name=""/>
        <dsp:cNvSpPr/>
      </dsp:nvSpPr>
      <dsp:spPr>
        <a:xfrm>
          <a:off x="1207064" y="3042085"/>
          <a:ext cx="995799" cy="497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DCM a LVNC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 14 případů</a:t>
          </a:r>
        </a:p>
      </dsp:txBody>
      <dsp:txXfrm>
        <a:off x="1207064" y="3042085"/>
        <a:ext cx="995799" cy="497899"/>
      </dsp:txXfrm>
    </dsp:sp>
    <dsp:sp modelId="{A18FB9B9-7422-443E-8316-EA0D6EC0E2E7}">
      <dsp:nvSpPr>
        <dsp:cNvPr id="0" name=""/>
        <dsp:cNvSpPr/>
      </dsp:nvSpPr>
      <dsp:spPr>
        <a:xfrm>
          <a:off x="2411982" y="3042085"/>
          <a:ext cx="995799" cy="497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ACM 23 případů</a:t>
          </a:r>
        </a:p>
      </dsp:txBody>
      <dsp:txXfrm>
        <a:off x="2411982" y="3042085"/>
        <a:ext cx="995799" cy="497899"/>
      </dsp:txXfrm>
    </dsp:sp>
    <dsp:sp modelId="{A234CA26-DECE-4457-A84A-2DBDE7749809}">
      <dsp:nvSpPr>
        <dsp:cNvPr id="0" name=""/>
        <dsp:cNvSpPr/>
      </dsp:nvSpPr>
      <dsp:spPr>
        <a:xfrm>
          <a:off x="3616900" y="3042085"/>
          <a:ext cx="995799" cy="497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SUD a SUDI 25 případů</a:t>
          </a:r>
        </a:p>
      </dsp:txBody>
      <dsp:txXfrm>
        <a:off x="3616900" y="3042085"/>
        <a:ext cx="995799" cy="497899"/>
      </dsp:txXfrm>
    </dsp:sp>
    <dsp:sp modelId="{ADC570DA-C33F-40E5-942D-36438407B685}">
      <dsp:nvSpPr>
        <dsp:cNvPr id="0" name=""/>
        <dsp:cNvSpPr/>
      </dsp:nvSpPr>
      <dsp:spPr>
        <a:xfrm>
          <a:off x="4821817" y="3042085"/>
          <a:ext cx="995799" cy="497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SADS 22 případů</a:t>
          </a:r>
        </a:p>
      </dsp:txBody>
      <dsp:txXfrm>
        <a:off x="4821817" y="3042085"/>
        <a:ext cx="995799" cy="497899"/>
      </dsp:txXfrm>
    </dsp:sp>
    <dsp:sp modelId="{A60EC0D2-B9D6-472D-9F53-2CAFF04323C3}">
      <dsp:nvSpPr>
        <dsp:cNvPr id="0" name=""/>
        <dsp:cNvSpPr/>
      </dsp:nvSpPr>
      <dsp:spPr>
        <a:xfrm>
          <a:off x="6026735" y="3042085"/>
          <a:ext cx="995799" cy="497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SIDS 10 případů</a:t>
          </a:r>
        </a:p>
      </dsp:txBody>
      <dsp:txXfrm>
        <a:off x="6026735" y="3042085"/>
        <a:ext cx="995799" cy="497899"/>
      </dsp:txXfrm>
    </dsp:sp>
    <dsp:sp modelId="{FB44E5DF-5B74-439E-993C-8C1C3C51A5DD}">
      <dsp:nvSpPr>
        <dsp:cNvPr id="0" name=""/>
        <dsp:cNvSpPr/>
      </dsp:nvSpPr>
      <dsp:spPr>
        <a:xfrm>
          <a:off x="7231653" y="3042085"/>
          <a:ext cx="995799" cy="497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akutní disekce 11 případů</a:t>
          </a:r>
        </a:p>
      </dsp:txBody>
      <dsp:txXfrm>
        <a:off x="7231653" y="3042085"/>
        <a:ext cx="995799" cy="497899"/>
      </dsp:txXfrm>
    </dsp:sp>
    <dsp:sp modelId="{9D0A3385-8DF6-4448-AD75-4FC4BB2C5D96}">
      <dsp:nvSpPr>
        <dsp:cNvPr id="0" name=""/>
        <dsp:cNvSpPr/>
      </dsp:nvSpPr>
      <dsp:spPr>
        <a:xfrm>
          <a:off x="3014441" y="2335067"/>
          <a:ext cx="995799" cy="497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5 vyřazeny pro nekardiální příčinu úmrtí, nechtěly 4 rodiny</a:t>
          </a:r>
        </a:p>
      </dsp:txBody>
      <dsp:txXfrm>
        <a:off x="3014441" y="2335067"/>
        <a:ext cx="995799" cy="497899"/>
      </dsp:txXfrm>
    </dsp:sp>
    <dsp:sp modelId="{70B481B7-8061-45A1-931B-3891D2999F4C}">
      <dsp:nvSpPr>
        <dsp:cNvPr id="0" name=""/>
        <dsp:cNvSpPr/>
      </dsp:nvSpPr>
      <dsp:spPr>
        <a:xfrm>
          <a:off x="4219358" y="2335067"/>
          <a:ext cx="995799" cy="497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7 případů, kdy vyšetřeni jen nepostižení potomci</a:t>
          </a:r>
        </a:p>
      </dsp:txBody>
      <dsp:txXfrm>
        <a:off x="4219358" y="2335067"/>
        <a:ext cx="995799" cy="497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36CC7-B421-48D5-8AF5-9A348618EAD0}" type="datetimeFigureOut">
              <a:rPr lang="cs-CZ" smtClean="0"/>
              <a:pPr/>
              <a:t>04.11.2021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8AF35-86F7-491C-B9FE-E855A4B5C1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123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777602" y="0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fld id="{AE5D6793-B99B-4297-A08C-25C10986379D}" type="datetime1">
              <a:rPr lang="cs-CZ"/>
              <a:pPr lvl="0"/>
              <a:t>04.11.2021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9430085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777602" y="9430085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defRPr>
            </a:lvl1pPr>
          </a:lstStyle>
          <a:p>
            <a:pPr lvl="0"/>
            <a:fld id="{FEEAA2CF-9236-453E-9DBD-F470891EDA83}" type="slidenum">
              <a:rPr/>
              <a:pPr lv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26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777602" y="9430085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56D5F9-8FFD-4051-AA42-2F90FA10AAB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3777602" y="9430085"/>
            <a:ext cx="2889938" cy="4964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42FBD0-DC61-4B57-8053-912C3D1A862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Times"/>
              <a:ea typeface="ＭＳ Ｐゴシック"/>
            </a:endParaRPr>
          </a:p>
        </p:txBody>
      </p:sp>
      <p:sp>
        <p:nvSpPr>
          <p:cNvPr id="4" name="Rectangle 2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 lIns="91430" rIns="91430"/>
          <a:lstStyle/>
          <a:p>
            <a:r>
              <a:rPr lang="cs-CZ" dirty="0"/>
              <a:t>Nové možnosti molekulárně genetického vyšetřování</a:t>
            </a:r>
            <a:r>
              <a:rPr lang="cs-CZ" baseline="0" dirty="0"/>
              <a:t> a jejich dopadem na péči o pacienty a jejich rodiny s dědičným arytmickým syndromem. </a:t>
            </a:r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EEAA2CF-9236-453E-9DBD-F470891EDA83}" type="slidenum">
              <a:rPr lang="cs-CZ" smtClean="0"/>
              <a:pPr lvl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21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4648473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7490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1639914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32732012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885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500850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591330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9378394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41270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069631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260047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4" name="Picture 7" descr="sleid d"/>
          <p:cNvPicPr>
            <a:picLocks noChangeAspect="1"/>
          </p:cNvPicPr>
          <p:nvPr/>
        </p:nvPicPr>
        <p:blipFill>
          <a:blip r:embed="rId13" cstate="print"/>
          <a:srcRect l="16727"/>
          <a:stretch>
            <a:fillRect/>
          </a:stretch>
        </p:blipFill>
        <p:spPr>
          <a:xfrm>
            <a:off x="0" y="-3172"/>
            <a:ext cx="9144000" cy="68611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1" i="0" u="none" strike="noStrike" kern="0" cap="none" spc="0" baseline="0">
          <a:solidFill>
            <a:srgbClr val="666699"/>
          </a:solidFill>
          <a:uFillTx/>
          <a:latin typeface="Arial"/>
          <a:ea typeface="ＭＳ Ｐゴシック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cs-CZ" sz="3200" b="0" i="0" u="none" strike="noStrike" kern="0" cap="none" spc="0" baseline="0">
          <a:solidFill>
            <a:srgbClr val="1C1C1C"/>
          </a:solidFill>
          <a:uFillTx/>
          <a:latin typeface="Arial"/>
          <a:ea typeface="ＭＳ Ｐゴシック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cs-CZ" sz="28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cs-CZ" sz="20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Char char="»"/>
        <a:tabLst/>
        <a:defRPr lang="cs-CZ" sz="20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95536" y="188640"/>
            <a:ext cx="8424934" cy="3744416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„Post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mortem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 </a:t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genetické vyšetření a jeho reálné výstupy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04C200-7254-4B9B-950D-EADC969A2288}"/>
              </a:ext>
            </a:extLst>
          </p:cNvPr>
          <p:cNvSpPr txBox="1">
            <a:spLocks/>
          </p:cNvSpPr>
          <p:nvPr/>
        </p:nvSpPr>
        <p:spPr>
          <a:xfrm>
            <a:off x="395536" y="3573016"/>
            <a:ext cx="8177534" cy="172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dist="38096" dir="2700000">
                    <a:srgbClr val="DDDDDD"/>
                  </a:outerShdw>
                </a:effectLst>
                <a:uLnTx/>
                <a:uFillTx/>
                <a:latin typeface="Arial"/>
                <a:ea typeface="ＭＳ Ｐゴシック"/>
              </a:rPr>
              <a:t>MUDr. A. Krebsová PhD </a:t>
            </a:r>
          </a:p>
          <a:p>
            <a:pPr lvl="0" algn="ctr" hangingPunct="0">
              <a:lnSpc>
                <a:spcPct val="90000"/>
              </a:lnSpc>
              <a:buSzPct val="100000"/>
              <a:defRPr/>
            </a:pPr>
            <a:r>
              <a:rPr lang="cs-CZ" sz="3600" b="1" kern="0" dirty="0">
                <a:solidFill>
                  <a:srgbClr val="000000"/>
                </a:solidFill>
                <a:effectLst>
                  <a:outerShdw dist="38096" dir="2700000">
                    <a:srgbClr val="DDDDDD"/>
                  </a:outerShdw>
                </a:effectLst>
                <a:latin typeface="Arial"/>
                <a:ea typeface="ＭＳ Ｐゴシック"/>
              </a:rPr>
              <a:t>z</a:t>
            </a: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dist="38096" dir="2700000">
                    <a:srgbClr val="DDDDDD"/>
                  </a:outerShdw>
                </a:effectLst>
                <a:uLnTx/>
                <a:uFillTx/>
                <a:latin typeface="Arial"/>
                <a:ea typeface="ＭＳ Ｐゴシック"/>
              </a:rPr>
              <a:t>a kolektiv spoluřešitelů </a:t>
            </a:r>
          </a:p>
          <a:p>
            <a:pPr lvl="0" algn="ctr" hangingPunct="0">
              <a:lnSpc>
                <a:spcPct val="90000"/>
              </a:lnSpc>
              <a:buSzPct val="100000"/>
              <a:defRPr/>
            </a:pPr>
            <a:r>
              <a:rPr lang="cs-CZ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NV18-02-00237</a:t>
            </a: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dist="38096" dir="2700000">
                    <a:srgbClr val="DDDDDD"/>
                  </a:outerShdw>
                </a:effectLst>
                <a:uLnTx/>
                <a:uFillTx/>
                <a:latin typeface="Arial"/>
                <a:ea typeface="ＭＳ Ｐゴシック"/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707886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Postup vyšetření 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559406"/>
              </p:ext>
            </p:extLst>
          </p:nvPr>
        </p:nvGraphicFramePr>
        <p:xfrm>
          <a:off x="467544" y="1244952"/>
          <a:ext cx="8507288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a 4">
            <a:extLst>
              <a:ext uri="{FF2B5EF4-FFF2-40B4-BE49-F238E27FC236}">
                <a16:creationId xmlns:a16="http://schemas.microsoft.com/office/drawing/2014/main" id="{FDFCA64C-93C9-4F95-8FEA-896F352A3FE0}"/>
              </a:ext>
            </a:extLst>
          </p:cNvPr>
          <p:cNvSpPr/>
          <p:nvPr/>
        </p:nvSpPr>
        <p:spPr>
          <a:xfrm>
            <a:off x="169168" y="1112550"/>
            <a:ext cx="6203032" cy="1596370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1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 l="32628" t="37613" r="39588" b="24732"/>
          <a:stretch>
            <a:fillRect/>
          </a:stretch>
        </p:blipFill>
        <p:spPr>
          <a:xfrm>
            <a:off x="319163" y="1988039"/>
            <a:ext cx="3105520" cy="403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7"/>
          <p:cNvPicPr>
            <a:picLocks noChangeAspect="1"/>
          </p:cNvPicPr>
          <p:nvPr/>
        </p:nvPicPr>
        <p:blipFill>
          <a:blip r:embed="rId3" cstate="print"/>
          <a:srcRect l="23502" t="11112" r="35395" b="41005"/>
          <a:stretch>
            <a:fillRect/>
          </a:stretch>
        </p:blipFill>
        <p:spPr>
          <a:xfrm>
            <a:off x="3424683" y="1673518"/>
            <a:ext cx="5365631" cy="4162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79512" y="199673"/>
            <a:ext cx="8229600" cy="1323439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</a:t>
            </a:r>
            <a:r>
              <a:rPr lang="cs-CZ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Sekvenování</a:t>
            </a:r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nové generace (NGS)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1350150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NGS - Genetická Heterogenita dědičných KVO 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223628" y="5805264"/>
            <a:ext cx="63727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610" y="1444545"/>
            <a:ext cx="324036" cy="44104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358077-8BAE-4ED9-89C1-F61910F04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254351"/>
              </p:ext>
            </p:extLst>
          </p:nvPr>
        </p:nvGraphicFramePr>
        <p:xfrm>
          <a:off x="683568" y="1152865"/>
          <a:ext cx="7752692" cy="455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Krychle 7">
            <a:extLst>
              <a:ext uri="{FF2B5EF4-FFF2-40B4-BE49-F238E27FC236}">
                <a16:creationId xmlns:a16="http://schemas.microsoft.com/office/drawing/2014/main" id="{F771E3B1-AA3B-4DF7-94C3-00E8DB2EC2D2}"/>
              </a:ext>
            </a:extLst>
          </p:cNvPr>
          <p:cNvSpPr/>
          <p:nvPr/>
        </p:nvSpPr>
        <p:spPr>
          <a:xfrm>
            <a:off x="179512" y="4952802"/>
            <a:ext cx="8712968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Záchyt jistých příčinných DNA variant 20-30% </a:t>
            </a:r>
          </a:p>
          <a:p>
            <a:pPr algn="ctr"/>
            <a:r>
              <a:rPr lang="cs-CZ" sz="3200" b="1" dirty="0"/>
              <a:t>(1/5 případů se daří objasnit) </a:t>
            </a:r>
            <a:r>
              <a:rPr lang="cs-CZ" sz="1400" b="1" dirty="0" err="1"/>
              <a:t>Semsarian</a:t>
            </a:r>
            <a:r>
              <a:rPr lang="cs-CZ" sz="1400" b="1" dirty="0"/>
              <a:t> et al 2021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144569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6B68F187-769A-4B47-BF3A-AE00EB29AE52}"/>
              </a:ext>
            </a:extLst>
          </p:cNvPr>
          <p:cNvSpPr txBox="1">
            <a:spLocks/>
          </p:cNvSpPr>
          <p:nvPr/>
        </p:nvSpPr>
        <p:spPr>
          <a:xfrm>
            <a:off x="323528" y="620688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4400" b="1" i="0" u="none" strike="noStrike" kern="0" cap="none" spc="0" baseline="0">
                <a:solidFill>
                  <a:srgbClr val="666699"/>
                </a:solidFill>
                <a:uFillTx/>
                <a:latin typeface="Arial"/>
                <a:ea typeface="ＭＳ Ｐゴシック"/>
              </a:defRPr>
            </a:lvl1pPr>
          </a:lstStyle>
          <a:p>
            <a:pPr marL="342900" indent="-342900" hangingPunct="1"/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Přehledné výsledky MDT v rámci grantu NV18-02-00237 </a:t>
            </a:r>
          </a:p>
        </p:txBody>
      </p:sp>
    </p:spTree>
    <p:extLst>
      <p:ext uri="{BB962C8B-B14F-4D97-AF65-F5344CB8AC3E}">
        <p14:creationId xmlns:p14="http://schemas.microsoft.com/office/powerpoint/2010/main" val="41687746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FC70E3F7-33F6-4F7F-958D-9F37E0584EC7}"/>
              </a:ext>
            </a:extLst>
          </p:cNvPr>
          <p:cNvSpPr txBox="1">
            <a:spLocks/>
          </p:cNvSpPr>
          <p:nvPr/>
        </p:nvSpPr>
        <p:spPr>
          <a:xfrm>
            <a:off x="179512" y="9420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4400" b="1" i="0" u="none" strike="noStrike" kern="0" cap="none" spc="0" baseline="0">
                <a:solidFill>
                  <a:srgbClr val="666699"/>
                </a:solidFill>
                <a:uFillTx/>
                <a:latin typeface="Arial"/>
                <a:ea typeface="ＭＳ Ｐゴシック"/>
              </a:defRPr>
            </a:lvl1pPr>
          </a:lstStyle>
          <a:p>
            <a:pPr marL="342900" indent="-342900" hangingPunct="1"/>
            <a:r>
              <a:rPr lang="cs-CZ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post mortem </a:t>
            </a:r>
            <a:r>
              <a:rPr lang="cs-CZ" sz="3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kardiogenetického</a:t>
            </a:r>
            <a:r>
              <a:rPr lang="cs-CZ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vyšetření (1)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82748"/>
              </p:ext>
            </p:extLst>
          </p:nvPr>
        </p:nvGraphicFramePr>
        <p:xfrm>
          <a:off x="1511660" y="1628800"/>
          <a:ext cx="6300700" cy="4526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161">
                  <a:extLst>
                    <a:ext uri="{9D8B030D-6E8A-4147-A177-3AD203B41FA5}">
                      <a16:colId xmlns:a16="http://schemas.microsoft.com/office/drawing/2014/main" val="150515910"/>
                    </a:ext>
                  </a:extLst>
                </a:gridCol>
                <a:gridCol w="452828">
                  <a:extLst>
                    <a:ext uri="{9D8B030D-6E8A-4147-A177-3AD203B41FA5}">
                      <a16:colId xmlns:a16="http://schemas.microsoft.com/office/drawing/2014/main" val="431942452"/>
                    </a:ext>
                  </a:extLst>
                </a:gridCol>
                <a:gridCol w="826481">
                  <a:extLst>
                    <a:ext uri="{9D8B030D-6E8A-4147-A177-3AD203B41FA5}">
                      <a16:colId xmlns:a16="http://schemas.microsoft.com/office/drawing/2014/main" val="1564482294"/>
                    </a:ext>
                  </a:extLst>
                </a:gridCol>
                <a:gridCol w="656322">
                  <a:extLst>
                    <a:ext uri="{9D8B030D-6E8A-4147-A177-3AD203B41FA5}">
                      <a16:colId xmlns:a16="http://schemas.microsoft.com/office/drawing/2014/main" val="2752807528"/>
                    </a:ext>
                  </a:extLst>
                </a:gridCol>
                <a:gridCol w="1068869">
                  <a:extLst>
                    <a:ext uri="{9D8B030D-6E8A-4147-A177-3AD203B41FA5}">
                      <a16:colId xmlns:a16="http://schemas.microsoft.com/office/drawing/2014/main" val="442784533"/>
                    </a:ext>
                  </a:extLst>
                </a:gridCol>
                <a:gridCol w="921630">
                  <a:extLst>
                    <a:ext uri="{9D8B030D-6E8A-4147-A177-3AD203B41FA5}">
                      <a16:colId xmlns:a16="http://schemas.microsoft.com/office/drawing/2014/main" val="3508215458"/>
                    </a:ext>
                  </a:extLst>
                </a:gridCol>
                <a:gridCol w="1431409">
                  <a:extLst>
                    <a:ext uri="{9D8B030D-6E8A-4147-A177-3AD203B41FA5}">
                      <a16:colId xmlns:a16="http://schemas.microsoft.com/office/drawing/2014/main" val="69472682"/>
                    </a:ext>
                  </a:extLst>
                </a:gridCol>
              </a:tblGrid>
              <a:tr h="8283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Post mortem diagnóza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Nr.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Pohlaví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Věk 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(roky)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Nr. </a:t>
                      </a:r>
                      <a:r>
                        <a:rPr lang="en-GB" sz="1000" dirty="0" err="1">
                          <a:effectLst/>
                        </a:rPr>
                        <a:t>positivní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výsledek</a:t>
                      </a:r>
                      <a:r>
                        <a:rPr lang="en-GB" sz="1000" dirty="0">
                          <a:effectLst/>
                        </a:rPr>
                        <a:t> (DNA </a:t>
                      </a:r>
                      <a:r>
                        <a:rPr lang="en-GB" sz="1000" dirty="0" err="1">
                          <a:effectLst/>
                        </a:rPr>
                        <a:t>varianta</a:t>
                      </a:r>
                      <a:r>
                        <a:rPr lang="en-GB" sz="1000" dirty="0">
                          <a:effectLst/>
                        </a:rPr>
                        <a:t>  4 </a:t>
                      </a:r>
                      <a:r>
                        <a:rPr lang="en-GB" sz="1000" dirty="0" err="1">
                          <a:effectLst/>
                        </a:rPr>
                        <a:t>nebo</a:t>
                      </a:r>
                      <a:r>
                        <a:rPr lang="en-GB" sz="1000" dirty="0">
                          <a:effectLst/>
                        </a:rPr>
                        <a:t> 5)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Gen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Nr. </a:t>
                      </a:r>
                      <a:r>
                        <a:rPr lang="en-GB" sz="1000" dirty="0" err="1">
                          <a:effectLst/>
                        </a:rPr>
                        <a:t>vyšetření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příbuzní</a:t>
                      </a:r>
                      <a:r>
                        <a:rPr lang="en-GB" sz="1000" dirty="0">
                          <a:effectLst/>
                        </a:rPr>
                        <a:t>/</a:t>
                      </a:r>
                      <a:r>
                        <a:rPr lang="en-GB" sz="1000" dirty="0" err="1">
                          <a:effectLst/>
                        </a:rPr>
                        <a:t>fenotyp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nebo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genotyp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pozitivní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případy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extLst>
                  <a:ext uri="{0D108BD9-81ED-4DB2-BD59-A6C34878D82A}">
                    <a16:rowId xmlns:a16="http://schemas.microsoft.com/office/drawing/2014/main" val="1484936501"/>
                  </a:ext>
                </a:extLst>
              </a:tr>
              <a:tr h="1115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HCM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žen</a:t>
                      </a:r>
                      <a:r>
                        <a:rPr lang="cs-CZ" sz="1000" dirty="0">
                          <a:effectLst/>
                        </a:rPr>
                        <a:t>a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11 </a:t>
                      </a:r>
                      <a:r>
                        <a:rPr lang="en-GB" sz="1000" dirty="0" err="1">
                          <a:effectLst/>
                        </a:rPr>
                        <a:t>mužů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14-5</a:t>
                      </a:r>
                      <a:r>
                        <a:rPr lang="cs-CZ" sz="1000" dirty="0">
                          <a:effectLst/>
                        </a:rPr>
                        <a:t>9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r>
                        <a:rPr lang="en-GB" sz="1000" dirty="0">
                          <a:effectLst/>
                        </a:rPr>
                        <a:t>/1</a:t>
                      </a:r>
                      <a:r>
                        <a:rPr lang="cs-CZ" sz="1000" dirty="0">
                          <a:effectLst/>
                        </a:rPr>
                        <a:t>2</a:t>
                      </a:r>
                      <a:r>
                        <a:rPr lang="en-GB" sz="1000" dirty="0">
                          <a:effectLst/>
                        </a:rPr>
                        <a:t> (</a:t>
                      </a:r>
                      <a:r>
                        <a:rPr lang="cs-CZ" sz="1000" b="1" dirty="0">
                          <a:effectLst/>
                        </a:rPr>
                        <a:t>33</a:t>
                      </a:r>
                      <a:r>
                        <a:rPr lang="en-GB" sz="1000" b="1" dirty="0">
                          <a:effectLst/>
                        </a:rPr>
                        <a:t>%</a:t>
                      </a:r>
                      <a:r>
                        <a:rPr lang="en-GB" sz="1000" dirty="0">
                          <a:effectLst/>
                        </a:rPr>
                        <a:t>)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MYBPC3</a:t>
                      </a:r>
                      <a:endParaRPr lang="cs-CZ" sz="1000" i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FHL1</a:t>
                      </a:r>
                      <a:r>
                        <a:rPr lang="cs-CZ" sz="1000" i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 i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PRKAG2</a:t>
                      </a:r>
                      <a:endParaRPr lang="cs-CZ" sz="1000" i="1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00" i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 (+ KCNQ1)</a:t>
                      </a: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43</a:t>
                      </a:r>
                      <a:r>
                        <a:rPr lang="en-GB" sz="1000" dirty="0">
                          <a:effectLst/>
                        </a:rPr>
                        <a:t>/</a:t>
                      </a:r>
                      <a:r>
                        <a:rPr lang="cs-CZ" sz="1000" dirty="0">
                          <a:effectLst/>
                        </a:rPr>
                        <a:t>16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extLst>
                  <a:ext uri="{0D108BD9-81ED-4DB2-BD59-A6C34878D82A}">
                    <a16:rowId xmlns:a16="http://schemas.microsoft.com/office/drawing/2014/main" val="2777402594"/>
                  </a:ext>
                </a:extLst>
              </a:tr>
              <a:tr h="10925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DCM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ženy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r>
                        <a:rPr lang="cs-CZ" sz="1000" dirty="0">
                          <a:effectLst/>
                        </a:rPr>
                        <a:t>0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mužů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8-60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r>
                        <a:rPr lang="en-GB" sz="1000" dirty="0">
                          <a:effectLst/>
                        </a:rPr>
                        <a:t>/1</a:t>
                      </a:r>
                      <a:r>
                        <a:rPr lang="cs-CZ" sz="1000" dirty="0">
                          <a:effectLst/>
                        </a:rPr>
                        <a:t>3</a:t>
                      </a:r>
                      <a:r>
                        <a:rPr lang="en-GB" sz="1000" dirty="0">
                          <a:effectLst/>
                        </a:rPr>
                        <a:t> (</a:t>
                      </a:r>
                      <a:r>
                        <a:rPr lang="cs-CZ" sz="1000" b="1" dirty="0">
                          <a:effectLst/>
                        </a:rPr>
                        <a:t>38</a:t>
                      </a:r>
                      <a:r>
                        <a:rPr lang="en-GB" sz="1000" b="1" dirty="0">
                          <a:effectLst/>
                        </a:rPr>
                        <a:t>%</a:t>
                      </a:r>
                      <a:r>
                        <a:rPr lang="en-GB" sz="1000" dirty="0">
                          <a:effectLst/>
                        </a:rPr>
                        <a:t>)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i="1" dirty="0">
                          <a:effectLst/>
                        </a:rPr>
                        <a:t>TTN (3x)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i="1" dirty="0">
                          <a:effectLst/>
                        </a:rPr>
                        <a:t>RBM 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i="1" dirty="0">
                          <a:effectLst/>
                        </a:rPr>
                        <a:t>FLNC (stop)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7</a:t>
                      </a:r>
                      <a:r>
                        <a:rPr lang="en-GB" sz="1000" dirty="0">
                          <a:effectLst/>
                        </a:rPr>
                        <a:t>/1</a:t>
                      </a: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extLst>
                  <a:ext uri="{0D108BD9-81ED-4DB2-BD59-A6C34878D82A}">
                    <a16:rowId xmlns:a16="http://schemas.microsoft.com/office/drawing/2014/main" val="370563652"/>
                  </a:ext>
                </a:extLst>
              </a:tr>
              <a:tr h="347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LVNC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 muž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35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1/1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i="1" dirty="0">
                          <a:effectLst/>
                        </a:rPr>
                        <a:t>TTN</a:t>
                      </a:r>
                      <a:endParaRPr lang="cs-CZ" sz="1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3/0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extLst>
                  <a:ext uri="{0D108BD9-81ED-4DB2-BD59-A6C34878D82A}">
                    <a16:rowId xmlns:a16="http://schemas.microsoft.com/office/drawing/2014/main" val="3983872667"/>
                  </a:ext>
                </a:extLst>
              </a:tr>
              <a:tr h="634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ACM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11 </a:t>
                      </a:r>
                      <a:r>
                        <a:rPr lang="en-GB" sz="1000" dirty="0" err="1">
                          <a:effectLst/>
                        </a:rPr>
                        <a:t>žen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r>
                        <a:rPr lang="cs-CZ" sz="1000" dirty="0">
                          <a:effectLst/>
                        </a:rPr>
                        <a:t>2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mužů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17 - 56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r>
                        <a:rPr lang="en-GB" sz="1000" dirty="0">
                          <a:effectLst/>
                        </a:rPr>
                        <a:t>/2</a:t>
                      </a:r>
                      <a:r>
                        <a:rPr lang="cs-CZ" sz="1000" dirty="0">
                          <a:effectLst/>
                        </a:rPr>
                        <a:t>3</a:t>
                      </a:r>
                      <a:r>
                        <a:rPr lang="en-GB" sz="1000" dirty="0">
                          <a:effectLst/>
                        </a:rPr>
                        <a:t> (</a:t>
                      </a:r>
                      <a:r>
                        <a:rPr lang="en-GB" sz="1000" b="1" dirty="0">
                          <a:effectLst/>
                        </a:rPr>
                        <a:t>8%</a:t>
                      </a:r>
                      <a:r>
                        <a:rPr lang="en-GB" sz="1000" dirty="0">
                          <a:effectLst/>
                        </a:rPr>
                        <a:t>)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i="1" dirty="0">
                          <a:effectLst/>
                        </a:rPr>
                        <a:t>SCN5A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i="1" dirty="0">
                          <a:effectLst/>
                        </a:rPr>
                        <a:t>FLNC (stop)</a:t>
                      </a: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73</a:t>
                      </a:r>
                      <a:r>
                        <a:rPr lang="en-GB" sz="1000" dirty="0">
                          <a:effectLst/>
                        </a:rPr>
                        <a:t>/1</a:t>
                      </a: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extLst>
                  <a:ext uri="{0D108BD9-81ED-4DB2-BD59-A6C34878D82A}">
                    <a16:rowId xmlns:a16="http://schemas.microsoft.com/office/drawing/2014/main" val="964454656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Acute dissection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 </a:t>
                      </a:r>
                      <a:r>
                        <a:rPr lang="en-GB" sz="1000" dirty="0" err="1">
                          <a:effectLst/>
                        </a:rPr>
                        <a:t>žena</a:t>
                      </a:r>
                      <a:endParaRPr lang="cs-CZ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mužů</a:t>
                      </a:r>
                      <a:r>
                        <a:rPr lang="en-GB" sz="1000" dirty="0">
                          <a:effectLst/>
                        </a:rPr>
                        <a:t> *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16-49</a:t>
                      </a:r>
                      <a:endParaRPr lang="cs-CZ" sz="9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2/8 (</a:t>
                      </a:r>
                      <a:r>
                        <a:rPr lang="en-GB" sz="1000" b="1" dirty="0">
                          <a:effectLst/>
                        </a:rPr>
                        <a:t>25%</a:t>
                      </a:r>
                      <a:r>
                        <a:rPr lang="en-GB" sz="1000" dirty="0">
                          <a:effectLst/>
                        </a:rPr>
                        <a:t>)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i="1" dirty="0">
                          <a:effectLst/>
                        </a:rPr>
                        <a:t>TGFBR1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000" i="1" dirty="0">
                          <a:effectLst/>
                        </a:rPr>
                        <a:t>Col3A1 (2x)</a:t>
                      </a:r>
                      <a:endParaRPr lang="cs-CZ" sz="1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31</a:t>
                      </a:r>
                      <a:r>
                        <a:rPr lang="en-GB" sz="1000" dirty="0">
                          <a:effectLst/>
                        </a:rPr>
                        <a:t>/</a:t>
                      </a:r>
                      <a:r>
                        <a:rPr lang="cs-CZ" sz="1000" dirty="0">
                          <a:effectLst/>
                        </a:rPr>
                        <a:t>9</a:t>
                      </a:r>
                      <a:endParaRPr lang="cs-CZ" sz="9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3" marR="59243" marT="0" marB="0"/>
                </a:tc>
                <a:extLst>
                  <a:ext uri="{0D108BD9-81ED-4DB2-BD59-A6C34878D82A}">
                    <a16:rowId xmlns:a16="http://schemas.microsoft.com/office/drawing/2014/main" val="4177158365"/>
                  </a:ext>
                </a:extLst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91540" y="6456023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*2 muži zemřeli na dg. </a:t>
            </a:r>
            <a:r>
              <a:rPr lang="cs-CZ" sz="1400" dirty="0" err="1"/>
              <a:t>fibromuskulární</a:t>
            </a:r>
            <a:r>
              <a:rPr lang="cs-CZ" sz="1400" dirty="0"/>
              <a:t> dysplasie koronárních cév, genetické vyšetření nebylo provedeno</a:t>
            </a:r>
          </a:p>
        </p:txBody>
      </p:sp>
    </p:spTree>
    <p:extLst>
      <p:ext uri="{BB962C8B-B14F-4D97-AF65-F5344CB8AC3E}">
        <p14:creationId xmlns:p14="http://schemas.microsoft.com/office/powerpoint/2010/main" val="35477514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hangingPunct="1"/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post mortem </a:t>
            </a:r>
            <a:r>
              <a:rPr lang="cs-CZ" sz="4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kardiogenetického</a:t>
            </a:r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vyšetření (2)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981179"/>
              </p:ext>
            </p:extLst>
          </p:nvPr>
        </p:nvGraphicFramePr>
        <p:xfrm>
          <a:off x="1115615" y="1700808"/>
          <a:ext cx="6840762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003">
                  <a:extLst>
                    <a:ext uri="{9D8B030D-6E8A-4147-A177-3AD203B41FA5}">
                      <a16:colId xmlns:a16="http://schemas.microsoft.com/office/drawing/2014/main" val="3206261438"/>
                    </a:ext>
                  </a:extLst>
                </a:gridCol>
                <a:gridCol w="491642">
                  <a:extLst>
                    <a:ext uri="{9D8B030D-6E8A-4147-A177-3AD203B41FA5}">
                      <a16:colId xmlns:a16="http://schemas.microsoft.com/office/drawing/2014/main" val="2901486914"/>
                    </a:ext>
                  </a:extLst>
                </a:gridCol>
                <a:gridCol w="897322">
                  <a:extLst>
                    <a:ext uri="{9D8B030D-6E8A-4147-A177-3AD203B41FA5}">
                      <a16:colId xmlns:a16="http://schemas.microsoft.com/office/drawing/2014/main" val="3019554291"/>
                    </a:ext>
                  </a:extLst>
                </a:gridCol>
                <a:gridCol w="712580">
                  <a:extLst>
                    <a:ext uri="{9D8B030D-6E8A-4147-A177-3AD203B41FA5}">
                      <a16:colId xmlns:a16="http://schemas.microsoft.com/office/drawing/2014/main" val="3093350547"/>
                    </a:ext>
                  </a:extLst>
                </a:gridCol>
                <a:gridCol w="1160486">
                  <a:extLst>
                    <a:ext uri="{9D8B030D-6E8A-4147-A177-3AD203B41FA5}">
                      <a16:colId xmlns:a16="http://schemas.microsoft.com/office/drawing/2014/main" val="3147391813"/>
                    </a:ext>
                  </a:extLst>
                </a:gridCol>
                <a:gridCol w="1000627">
                  <a:extLst>
                    <a:ext uri="{9D8B030D-6E8A-4147-A177-3AD203B41FA5}">
                      <a16:colId xmlns:a16="http://schemas.microsoft.com/office/drawing/2014/main" val="2163365909"/>
                    </a:ext>
                  </a:extLst>
                </a:gridCol>
                <a:gridCol w="1554102">
                  <a:extLst>
                    <a:ext uri="{9D8B030D-6E8A-4147-A177-3AD203B41FA5}">
                      <a16:colId xmlns:a16="http://schemas.microsoft.com/office/drawing/2014/main" val="1712601687"/>
                    </a:ext>
                  </a:extLst>
                </a:gridCol>
              </a:tblGrid>
              <a:tr h="8848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Post mortem diagnóza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Nr.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Pohlaví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Věk 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(roky)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Nr. positivní výsledek (DNA varianta  4 nebo 5)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Gen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Nr. vyšetření příbuzní/fenotyp nebo genotyp pozitivní případy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370125"/>
                  </a:ext>
                </a:extLst>
              </a:tr>
              <a:tr h="5429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SIDS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 ženy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 mužů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&lt; 1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1/10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cs-CZ" sz="1100" i="1" dirty="0">
                          <a:effectLst/>
                        </a:rPr>
                        <a:t>KCNT1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19/4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269368"/>
                  </a:ext>
                </a:extLst>
              </a:tr>
              <a:tr h="12844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SADS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22</a:t>
                      </a:r>
                      <a:endParaRPr lang="cs-CZ" sz="105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 žen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 mužů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3-52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5/22 (</a:t>
                      </a:r>
                      <a:r>
                        <a:rPr lang="en-GB" sz="1100" b="1" dirty="0">
                          <a:effectLst/>
                        </a:rPr>
                        <a:t>23%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cs-CZ" sz="105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cs-CZ" sz="1100" i="1" dirty="0">
                          <a:effectLst/>
                        </a:rPr>
                        <a:t>KCNH2 3x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cs-CZ" sz="1100" i="1" dirty="0">
                          <a:effectLst/>
                        </a:rPr>
                        <a:t>RYR2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cs-CZ" sz="1100" i="1" dirty="0">
                          <a:effectLst/>
                        </a:rPr>
                        <a:t>RANGFR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62</a:t>
                      </a:r>
                      <a:r>
                        <a:rPr lang="en-GB" sz="1100" dirty="0">
                          <a:effectLst/>
                        </a:rPr>
                        <a:t>/1</a:t>
                      </a:r>
                      <a:r>
                        <a:rPr lang="cs-CZ" sz="1100" dirty="0">
                          <a:effectLst/>
                        </a:rPr>
                        <a:t>4</a:t>
                      </a:r>
                      <a:endParaRPr lang="cs-CZ" sz="105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790109"/>
                  </a:ext>
                </a:extLst>
              </a:tr>
              <a:tr h="1104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SUD/SUDI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r>
                        <a:rPr lang="cs-CZ" sz="1100" dirty="0">
                          <a:effectLst/>
                        </a:rPr>
                        <a:t>4</a:t>
                      </a:r>
                      <a:endParaRPr lang="cs-CZ" sz="105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 </a:t>
                      </a:r>
                      <a:r>
                        <a:rPr lang="en-GB" sz="1100" dirty="0" err="1">
                          <a:effectLst/>
                        </a:rPr>
                        <a:t>žen</a:t>
                      </a:r>
                      <a:endParaRPr lang="cs-CZ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</a:t>
                      </a:r>
                      <a:r>
                        <a:rPr lang="cs-CZ" sz="1100" dirty="0">
                          <a:effectLst/>
                        </a:rPr>
                        <a:t>8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mužů</a:t>
                      </a:r>
                      <a:endParaRPr lang="cs-CZ" sz="105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0-56</a:t>
                      </a:r>
                      <a:endParaRPr lang="cs-CZ" sz="105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4/2</a:t>
                      </a:r>
                      <a:r>
                        <a:rPr lang="cs-CZ" sz="1100" dirty="0">
                          <a:effectLst/>
                        </a:rPr>
                        <a:t>2</a:t>
                      </a:r>
                      <a:r>
                        <a:rPr lang="en-GB" sz="1100" dirty="0">
                          <a:effectLst/>
                        </a:rPr>
                        <a:t> (</a:t>
                      </a:r>
                      <a:r>
                        <a:rPr lang="en-GB" sz="1100" b="1" dirty="0">
                          <a:effectLst/>
                        </a:rPr>
                        <a:t>17%</a:t>
                      </a:r>
                      <a:r>
                        <a:rPr lang="en-GB" sz="1100" dirty="0">
                          <a:effectLst/>
                        </a:rPr>
                        <a:t>, 2 </a:t>
                      </a:r>
                      <a:r>
                        <a:rPr lang="en-GB" sz="1100" dirty="0" err="1">
                          <a:effectLst/>
                        </a:rPr>
                        <a:t>nevyšetřitelné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případy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  <a:endParaRPr lang="cs-CZ" sz="105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</a:rPr>
                        <a:t>RYR2</a:t>
                      </a:r>
                      <a:endParaRPr lang="cs-CZ" sz="1050" i="1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</a:rPr>
                        <a:t>TNNT2</a:t>
                      </a:r>
                      <a:endParaRPr lang="cs-CZ" sz="1050" i="1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i="1" dirty="0">
                          <a:effectLst/>
                        </a:rPr>
                        <a:t>TTN</a:t>
                      </a:r>
                      <a:endParaRPr lang="cs-CZ" sz="105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i="1" dirty="0">
                          <a:effectLst/>
                        </a:rPr>
                        <a:t>FLNC</a:t>
                      </a:r>
                      <a:r>
                        <a:rPr lang="cs-CZ" sz="1100" i="1" dirty="0">
                          <a:effectLst/>
                        </a:rPr>
                        <a:t> (stop)</a:t>
                      </a:r>
                      <a:endParaRPr lang="cs-CZ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62</a:t>
                      </a:r>
                      <a:r>
                        <a:rPr lang="en-GB" sz="1100" dirty="0">
                          <a:effectLst/>
                        </a:rPr>
                        <a:t>/</a:t>
                      </a:r>
                      <a:r>
                        <a:rPr lang="cs-CZ" sz="1100" dirty="0">
                          <a:effectLst/>
                        </a:rPr>
                        <a:t>20</a:t>
                      </a:r>
                      <a:endParaRPr lang="cs-CZ" sz="105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22512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63260" y="5788940"/>
            <a:ext cx="874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Celkem vyšetřeno 325 příbuzných, z toho v riziku onemocnění nebo nemocní 85/325 (26%) </a:t>
            </a:r>
          </a:p>
        </p:txBody>
      </p:sp>
    </p:spTree>
    <p:extLst>
      <p:ext uri="{BB962C8B-B14F-4D97-AF65-F5344CB8AC3E}">
        <p14:creationId xmlns:p14="http://schemas.microsoft.com/office/powerpoint/2010/main" val="1828475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624" y="223783"/>
            <a:ext cx="8229600" cy="1143000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algn="l"/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Souhrn:</a:t>
            </a:r>
          </a:p>
        </p:txBody>
      </p:sp>
      <p:sp>
        <p:nvSpPr>
          <p:cNvPr id="4" name="TextovéPole 4"/>
          <p:cNvSpPr txBox="1"/>
          <p:nvPr/>
        </p:nvSpPr>
        <p:spPr>
          <a:xfrm>
            <a:off x="467544" y="1577296"/>
            <a:ext cx="792496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 err="1">
                <a:solidFill>
                  <a:srgbClr val="000000"/>
                </a:solidFill>
                <a:latin typeface="Arial"/>
                <a:ea typeface="ＭＳ Ｐゴシック"/>
              </a:rPr>
              <a:t>Kardiogenetické</a:t>
            </a:r>
            <a:r>
              <a:rPr lang="cs-CZ" sz="2400" b="1" dirty="0">
                <a:solidFill>
                  <a:srgbClr val="000000"/>
                </a:solidFill>
                <a:latin typeface="Arial"/>
                <a:ea typeface="ＭＳ Ｐゴシック"/>
              </a:rPr>
              <a:t> vyšetření případů SCD je vhodné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Arial"/>
                <a:ea typeface="ＭＳ Ｐゴシック"/>
              </a:rPr>
              <a:t>(klíčová role soudních lékařů/lékařů konajících pitvu) </a:t>
            </a:r>
            <a:endParaRPr lang="cs-CZ" sz="240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7940" y="4695527"/>
            <a:ext cx="7924968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Arial"/>
                <a:ea typeface="ＭＳ Ｐゴシック"/>
              </a:rPr>
              <a:t>Důležitý je vzájemný dialog - MDT</a:t>
            </a: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940" y="2562737"/>
            <a:ext cx="792496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Molekulárně genetické vyšetření post mortem možné,</a:t>
            </a:r>
            <a:r>
              <a:rPr lang="cs-CZ" sz="2400" b="1" dirty="0">
                <a:solidFill>
                  <a:srgbClr val="000000"/>
                </a:solidFill>
                <a:latin typeface="Arial"/>
                <a:ea typeface="ＭＳ Ｐゴシック"/>
              </a:rPr>
              <a:t> výtěžnost je 24/111 (22%) případů</a:t>
            </a:r>
            <a:endParaRPr lang="cs-CZ" sz="2400" b="1" i="0" u="none" strike="noStrike" kern="1200" cap="none" spc="0" baseline="0" dirty="0">
              <a:solidFill>
                <a:srgbClr val="C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2876" y="3602852"/>
            <a:ext cx="792496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Arial"/>
                <a:ea typeface="ＭＳ Ｐゴシック"/>
              </a:rPr>
              <a:t>Důležité je klinické vyšetření příbuzných pro primární prevenci SCD (85/325 - 26% v riziku)</a:t>
            </a: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87524" y="5578219"/>
            <a:ext cx="856895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kern="0" dirty="0" err="1">
                <a:solidFill>
                  <a:srgbClr val="000000"/>
                </a:solidFill>
                <a:latin typeface="Arial"/>
                <a:ea typeface="ＭＳ Ｐゴシック"/>
              </a:rPr>
              <a:t>Kardiogenetika</a:t>
            </a:r>
            <a:r>
              <a:rPr lang="cs-CZ" sz="2400" b="1" kern="0" dirty="0">
                <a:solidFill>
                  <a:srgbClr val="000000"/>
                </a:solidFill>
                <a:latin typeface="Arial"/>
                <a:ea typeface="ＭＳ Ｐゴシック"/>
              </a:rPr>
              <a:t> je pro motivované rodiny a motivované lékaře</a:t>
            </a:r>
            <a:endParaRPr lang="cs-CZ" sz="24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97280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/>
          <p:nvPr/>
        </p:nvSpPr>
        <p:spPr>
          <a:xfrm>
            <a:off x="251524" y="332658"/>
            <a:ext cx="8460431" cy="1359027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400" b="1" i="0" u="none" strike="noStrike" kern="1200" cap="none" spc="0" baseline="0">
              <a:solidFill>
                <a:srgbClr val="666699"/>
              </a:solidFill>
              <a:effectLst>
                <a:outerShdw dist="38096" dir="2700000">
                  <a:srgbClr val="DDDDDD"/>
                </a:outerShdw>
              </a:effectLst>
              <a:uFillTx/>
              <a:latin typeface="Arial"/>
              <a:ea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500" r="68894" b="58000"/>
          <a:stretch>
            <a:fillRect/>
          </a:stretch>
        </p:blipFill>
        <p:spPr bwMode="auto">
          <a:xfrm>
            <a:off x="877190" y="404664"/>
            <a:ext cx="70791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/>
          <p:nvPr/>
        </p:nvSpPr>
        <p:spPr>
          <a:xfrm>
            <a:off x="251520" y="3212976"/>
            <a:ext cx="8424934" cy="396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4400" b="1" i="0" u="none" strike="noStrike" kern="0" cap="none" spc="0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/>
                <a:ea typeface="ＭＳ Ｐゴシック"/>
              </a:defRPr>
            </a:lvl1pPr>
          </a:lstStyle>
          <a:p>
            <a:r>
              <a:rPr lang="cs-CZ" dirty="0"/>
              <a:t>Děkuji za pozornost!</a:t>
            </a:r>
          </a:p>
          <a:p>
            <a:r>
              <a:rPr lang="cs-CZ" dirty="0" err="1"/>
              <a:t>alice.krebsova</a:t>
            </a:r>
            <a:r>
              <a:rPr lang="en-US" dirty="0"/>
              <a:t>@</a:t>
            </a:r>
            <a:r>
              <a:rPr lang="cs-CZ" dirty="0"/>
              <a:t>ikem.cz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08" t="11769" r="24047" b="5499"/>
          <a:stretch>
            <a:fillRect/>
          </a:stretch>
        </p:blipFill>
        <p:spPr bwMode="auto">
          <a:xfrm>
            <a:off x="467544" y="209213"/>
            <a:ext cx="7920880" cy="588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2"/>
          <p:cNvGrpSpPr/>
          <p:nvPr/>
        </p:nvGrpSpPr>
        <p:grpSpPr>
          <a:xfrm>
            <a:off x="2843808" y="2446215"/>
            <a:ext cx="284052" cy="3575073"/>
            <a:chOff x="2843808" y="2230191"/>
            <a:chExt cx="284052" cy="3575073"/>
          </a:xfrm>
        </p:grpSpPr>
        <p:sp>
          <p:nvSpPr>
            <p:cNvPr id="5" name="TextovéPole 4"/>
            <p:cNvSpPr txBox="1"/>
            <p:nvPr/>
          </p:nvSpPr>
          <p:spPr>
            <a:xfrm>
              <a:off x="2843808" y="223019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x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843808" y="279696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x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843808" y="330101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x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843808" y="386104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x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843808" y="436510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x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843808" y="488519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x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843808" y="543593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x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D92AC-5E54-42FC-A5BC-301F72AA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274640"/>
            <a:ext cx="8237220" cy="1426168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Příčiny náhlé srdeční smrti </a:t>
            </a:r>
            <a:b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 lidí 1-40 let v ČR </a:t>
            </a:r>
            <a:b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cs-CZ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(retrospektivní studie 2014 -2019)</a:t>
            </a:r>
            <a:endParaRPr lang="cs-CZ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D1BF437-B59E-4B4E-9E3E-481FDDD28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5616624" cy="522061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C829AB8-0863-4EE4-906D-B4512A592E87}"/>
              </a:ext>
            </a:extLst>
          </p:cNvPr>
          <p:cNvSpPr txBox="1"/>
          <p:nvPr/>
        </p:nvSpPr>
        <p:spPr>
          <a:xfrm>
            <a:off x="3563888" y="2204864"/>
            <a:ext cx="107273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N=245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FF7152-B5AB-47B1-9659-7097877ABAE0}"/>
              </a:ext>
            </a:extLst>
          </p:cNvPr>
          <p:cNvSpPr txBox="1"/>
          <p:nvPr/>
        </p:nvSpPr>
        <p:spPr>
          <a:xfrm>
            <a:off x="5508104" y="2204864"/>
            <a:ext cx="3064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Věkové rozložení</a:t>
            </a:r>
            <a:r>
              <a:rPr lang="cs-CZ" dirty="0"/>
              <a:t>:</a:t>
            </a:r>
          </a:p>
          <a:p>
            <a:r>
              <a:rPr lang="cs-CZ" dirty="0"/>
              <a:t>Max. počet úmrtí věk 36-40 let</a:t>
            </a:r>
          </a:p>
          <a:p>
            <a:r>
              <a:rPr lang="cs-CZ" dirty="0"/>
              <a:t>Min. počet úmrtí věk 11-15 let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A97B7C6-5DD6-4B1D-A56A-40D6EAD62137}"/>
              </a:ext>
            </a:extLst>
          </p:cNvPr>
          <p:cNvSpPr txBox="1"/>
          <p:nvPr/>
        </p:nvSpPr>
        <p:spPr>
          <a:xfrm>
            <a:off x="5508104" y="3286217"/>
            <a:ext cx="3064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Místo úmrtí a činnost při úmrtí</a:t>
            </a:r>
            <a:r>
              <a:rPr lang="cs-CZ" dirty="0"/>
              <a:t>:</a:t>
            </a:r>
          </a:p>
          <a:p>
            <a:r>
              <a:rPr lang="cs-CZ" dirty="0"/>
              <a:t>Nejvíce jich zemřelo </a:t>
            </a:r>
            <a:r>
              <a:rPr lang="cs-CZ" b="1" dirty="0"/>
              <a:t>doma</a:t>
            </a:r>
            <a:r>
              <a:rPr lang="cs-CZ" dirty="0"/>
              <a:t> při běžné činnosti nebo ve </a:t>
            </a:r>
            <a:r>
              <a:rPr lang="cs-CZ" b="1" dirty="0"/>
              <a:t>spánku</a:t>
            </a:r>
          </a:p>
        </p:txBody>
      </p:sp>
      <p:sp>
        <p:nvSpPr>
          <p:cNvPr id="8" name="Elipsa 4">
            <a:extLst>
              <a:ext uri="{FF2B5EF4-FFF2-40B4-BE49-F238E27FC236}">
                <a16:creationId xmlns:a16="http://schemas.microsoft.com/office/drawing/2014/main" id="{1C528786-7C31-4C9C-B239-596537CCBBBD}"/>
              </a:ext>
            </a:extLst>
          </p:cNvPr>
          <p:cNvSpPr/>
          <p:nvPr/>
        </p:nvSpPr>
        <p:spPr>
          <a:xfrm rot="17267455">
            <a:off x="1244977" y="3754791"/>
            <a:ext cx="2960162" cy="1901788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4">
            <a:extLst>
              <a:ext uri="{FF2B5EF4-FFF2-40B4-BE49-F238E27FC236}">
                <a16:creationId xmlns:a16="http://schemas.microsoft.com/office/drawing/2014/main" id="{B836C6B0-C5E6-4054-BA50-E2DFD7188C5E}"/>
              </a:ext>
            </a:extLst>
          </p:cNvPr>
          <p:cNvSpPr/>
          <p:nvPr/>
        </p:nvSpPr>
        <p:spPr>
          <a:xfrm rot="17267455">
            <a:off x="3262321" y="4767378"/>
            <a:ext cx="2224658" cy="1075682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31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512" y="507449"/>
            <a:ext cx="8229600" cy="707886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Způsob dědičnosti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900343" y="1864058"/>
            <a:ext cx="4064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400" b="1" dirty="0"/>
              <a:t>Autozomálně dominantní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cs-CZ" dirty="0"/>
              <a:t> </a:t>
            </a:r>
            <a:r>
              <a:rPr lang="cs-CZ" sz="2000" dirty="0"/>
              <a:t>přenos vlohy nezávisle na pohlaví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cs-CZ" sz="2000" dirty="0"/>
              <a:t> 50-ti% pravděpodobnost</a:t>
            </a:r>
          </a:p>
        </p:txBody>
      </p:sp>
      <p:grpSp>
        <p:nvGrpSpPr>
          <p:cNvPr id="2" name="Skupina 19"/>
          <p:cNvGrpSpPr/>
          <p:nvPr/>
        </p:nvGrpSpPr>
        <p:grpSpPr>
          <a:xfrm>
            <a:off x="219822" y="1432010"/>
            <a:ext cx="4608513" cy="4104456"/>
            <a:chOff x="179512" y="1628800"/>
            <a:chExt cx="4608512" cy="4104456"/>
          </a:xfrm>
        </p:grpSpPr>
        <p:pic>
          <p:nvPicPr>
            <p:cNvPr id="7" name="Obrázek 6"/>
            <p:cNvPicPr/>
            <p:nvPr/>
          </p:nvPicPr>
          <p:blipFill>
            <a:blip r:embed="rId2" cstate="print"/>
            <a:srcRect l="27349" t="14898" r="28389" b="22122"/>
            <a:stretch>
              <a:fillRect/>
            </a:stretch>
          </p:blipFill>
          <p:spPr bwMode="auto">
            <a:xfrm>
              <a:off x="251520" y="1628800"/>
              <a:ext cx="4536504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élník 7"/>
            <p:cNvSpPr/>
            <p:nvPr/>
          </p:nvSpPr>
          <p:spPr>
            <a:xfrm>
              <a:off x="3347864" y="170080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179512" y="170080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Krychle 10"/>
          <p:cNvSpPr/>
          <p:nvPr/>
        </p:nvSpPr>
        <p:spPr>
          <a:xfrm>
            <a:off x="483079" y="4392322"/>
            <a:ext cx="817784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Riziko SCD u příbuzných!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6906"/>
          <a:stretch/>
        </p:blipFill>
        <p:spPr>
          <a:xfrm>
            <a:off x="264792" y="404664"/>
            <a:ext cx="8699696" cy="5256584"/>
          </a:xfrm>
          <a:prstGeom prst="rect">
            <a:avLst/>
          </a:prstGeom>
        </p:spPr>
      </p:pic>
      <p:sp>
        <p:nvSpPr>
          <p:cNvPr id="5" name="Volný tvar 4"/>
          <p:cNvSpPr/>
          <p:nvPr/>
        </p:nvSpPr>
        <p:spPr>
          <a:xfrm>
            <a:off x="1954306" y="2708920"/>
            <a:ext cx="5943600" cy="90176"/>
          </a:xfrm>
          <a:custGeom>
            <a:avLst/>
            <a:gdLst>
              <a:gd name="connsiteX0" fmla="*/ 0 w 5943600"/>
              <a:gd name="connsiteY0" fmla="*/ 90176 h 90176"/>
              <a:gd name="connsiteX1" fmla="*/ 5298141 w 5943600"/>
              <a:gd name="connsiteY1" fmla="*/ 54317 h 90176"/>
              <a:gd name="connsiteX2" fmla="*/ 5351929 w 5943600"/>
              <a:gd name="connsiteY2" fmla="*/ 45353 h 90176"/>
              <a:gd name="connsiteX3" fmla="*/ 5943600 w 5943600"/>
              <a:gd name="connsiteY3" fmla="*/ 45353 h 9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00" h="90176">
                <a:moveTo>
                  <a:pt x="0" y="90176"/>
                </a:moveTo>
                <a:cubicBezTo>
                  <a:pt x="1756384" y="-94703"/>
                  <a:pt x="3532077" y="63483"/>
                  <a:pt x="5298141" y="54317"/>
                </a:cubicBezTo>
                <a:cubicBezTo>
                  <a:pt x="5316317" y="54223"/>
                  <a:pt x="5333754" y="45605"/>
                  <a:pt x="5351929" y="45353"/>
                </a:cubicBezTo>
                <a:cubicBezTo>
                  <a:pt x="5549134" y="42614"/>
                  <a:pt x="5746376" y="45353"/>
                  <a:pt x="5943600" y="45353"/>
                </a:cubicBez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27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91425"/>
            <a:ext cx="8229600" cy="707886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Terminologie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259" t="10128" r="16887" b="43888"/>
          <a:stretch/>
        </p:blipFill>
        <p:spPr>
          <a:xfrm>
            <a:off x="107504" y="1340768"/>
            <a:ext cx="8928992" cy="345638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6040452"/>
            <a:ext cx="321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Priori et al. 2015 – ESC </a:t>
            </a:r>
            <a:r>
              <a:rPr lang="cs-CZ" dirty="0" err="1"/>
              <a:t>Guidlines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FB46F93-9147-4FD9-87CC-F1E584E3A66D}"/>
              </a:ext>
            </a:extLst>
          </p:cNvPr>
          <p:cNvSpPr txBox="1"/>
          <p:nvPr/>
        </p:nvSpPr>
        <p:spPr>
          <a:xfrm>
            <a:off x="2699792" y="2780928"/>
            <a:ext cx="60486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Pitevní nález abnormální, ale nesplňuje kritéria kardiomyopatie</a:t>
            </a:r>
          </a:p>
        </p:txBody>
      </p:sp>
    </p:spTree>
    <p:extLst>
      <p:ext uri="{BB962C8B-B14F-4D97-AF65-F5344CB8AC3E}">
        <p14:creationId xmlns:p14="http://schemas.microsoft.com/office/powerpoint/2010/main" val="2890940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E2F9B28-4362-4B16-BFD9-2017BD566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07" t="19724" r="31107" b="42092"/>
          <a:stretch/>
        </p:blipFill>
        <p:spPr>
          <a:xfrm>
            <a:off x="590872" y="1124744"/>
            <a:ext cx="8208913" cy="518457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C8CF1B15-D673-438D-935D-29974759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6426"/>
            <a:ext cx="8229600" cy="1080120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 a jak vyšetřovat?</a:t>
            </a: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0A5E7726-062E-47A8-894D-E61D418EE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0" t="18133" r="31107" b="40501"/>
          <a:stretch/>
        </p:blipFill>
        <p:spPr>
          <a:xfrm>
            <a:off x="2300968" y="1844824"/>
            <a:ext cx="6264696" cy="4653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774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1420"/>
            <a:ext cx="8229600" cy="76944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342900" indent="-342900" hangingPunct="1"/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Multidisciplinární</a:t>
            </a:r>
            <a:r>
              <a:rPr lang="cs-CZ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tým!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793932"/>
              </p:ext>
            </p:extLst>
          </p:nvPr>
        </p:nvGraphicFramePr>
        <p:xfrm>
          <a:off x="-468560" y="1340768"/>
          <a:ext cx="61926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766EF4AB-2127-4C69-952D-935D50DBEF98}"/>
              </a:ext>
            </a:extLst>
          </p:cNvPr>
          <p:cNvSpPr txBox="1"/>
          <p:nvPr/>
        </p:nvSpPr>
        <p:spPr>
          <a:xfrm>
            <a:off x="5076056" y="2508285"/>
            <a:ext cx="339472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Specializované (universitní) centrum</a:t>
            </a:r>
          </a:p>
        </p:txBody>
      </p:sp>
    </p:spTree>
    <p:extLst>
      <p:ext uri="{BB962C8B-B14F-4D97-AF65-F5344CB8AC3E}">
        <p14:creationId xmlns:p14="http://schemas.microsoft.com/office/powerpoint/2010/main" val="575893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858216"/>
          </a:xfr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Česko-moravský multidisciplinární řešitelský tým</a:t>
            </a:r>
            <a:b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cs-CZ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NV18-02-00237</a:t>
            </a:r>
            <a:endParaRPr lang="cs-CZ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649647"/>
              </p:ext>
            </p:extLst>
          </p:nvPr>
        </p:nvGraphicFramePr>
        <p:xfrm>
          <a:off x="354360" y="2636912"/>
          <a:ext cx="8435280" cy="37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88183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7823</TotalTime>
  <Words>763</Words>
  <Application>Microsoft Office PowerPoint</Application>
  <PresentationFormat>Předvádění na obrazovce (4:3)</PresentationFormat>
  <Paragraphs>204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Consolas</vt:lpstr>
      <vt:lpstr>Times</vt:lpstr>
      <vt:lpstr>Times New Roman</vt:lpstr>
      <vt:lpstr>Verdana</vt:lpstr>
      <vt:lpstr>Wingdings</vt:lpstr>
      <vt:lpstr>Výchozí návrh</vt:lpstr>
      <vt:lpstr>„Post mortem“  genetické vyšetření a jeho reálné výstupy</vt:lpstr>
      <vt:lpstr>Prezentace aplikace PowerPoint</vt:lpstr>
      <vt:lpstr>Příčiny náhlé srdeční smrti  u lidí 1-40 let v ČR  (retrospektivní studie 2014 -2019)</vt:lpstr>
      <vt:lpstr>  Způsob dědičnosti </vt:lpstr>
      <vt:lpstr>Prezentace aplikace PowerPoint</vt:lpstr>
      <vt:lpstr>Terminologie</vt:lpstr>
      <vt:lpstr>Co a jak vyšetřovat?</vt:lpstr>
      <vt:lpstr>Multidisciplinární tým!</vt:lpstr>
      <vt:lpstr>Česko-moravský multidisciplinární řešitelský tým NV18-02-00237</vt:lpstr>
      <vt:lpstr>  Postup vyšetření </vt:lpstr>
      <vt:lpstr>  Sekvenování nové generace (NGS)</vt:lpstr>
      <vt:lpstr>NGS - Genetická Heterogenita dědičných KVO </vt:lpstr>
      <vt:lpstr>Prezentace aplikace PowerPoint</vt:lpstr>
      <vt:lpstr>Prezentace aplikace PowerPoint</vt:lpstr>
      <vt:lpstr>Výsledky post mortem kardiogenetického vyšetření (2)</vt:lpstr>
      <vt:lpstr>Souhrn: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Kautzner</dc:creator>
  <cp:lastModifiedBy>MUDr. Alice Krebsová, Ph.D.</cp:lastModifiedBy>
  <cp:revision>966</cp:revision>
  <cp:lastPrinted>2014-11-12T12:21:31Z</cp:lastPrinted>
  <dcterms:created xsi:type="dcterms:W3CDTF">2009-04-28T09:15:43Z</dcterms:created>
  <dcterms:modified xsi:type="dcterms:W3CDTF">2021-11-04T15:21:21Z</dcterms:modified>
</cp:coreProperties>
</file>